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6" r:id="rId4"/>
    <p:sldId id="284" r:id="rId5"/>
    <p:sldId id="28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0"/>
            <a:ext cx="6705600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3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599541"/>
            <a:ext cx="6553200" cy="4420259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430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 for EVEN NUMBERS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2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406166"/>
            <a:ext cx="6858000" cy="4842233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304800"/>
            <a:ext cx="46755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for FRACTION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4690" y="1752600"/>
            <a:ext cx="7192509" cy="45720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8400" y="457200"/>
            <a:ext cx="5115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 for GEOMETRY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98464"/>
            <a:ext cx="7620000" cy="4068936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5000" y="381000"/>
            <a:ext cx="563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 for HEMISPHERE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1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80123"/>
            <a:ext cx="6096000" cy="3982477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8400" y="381000"/>
            <a:ext cx="40871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 for INFINITY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ag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381973"/>
            <a:ext cx="7086600" cy="4637827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926" y="304800"/>
            <a:ext cx="8982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 for JOINING OF TWO POINTS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0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444132"/>
            <a:ext cx="6172200" cy="4728067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52800" y="457200"/>
            <a:ext cx="30811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 for KILO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4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1600200"/>
            <a:ext cx="7696200" cy="39624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76600" y="457200"/>
            <a:ext cx="2957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 for LINE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505635"/>
            <a:ext cx="6858000" cy="4742765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2600" y="304800"/>
            <a:ext cx="64295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 for MENSURATION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752600"/>
            <a:ext cx="7714966" cy="38862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201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 for NATURAL NUMBER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sz="2400" dirty="0" smtClean="0"/>
              <a:t>EACH CHILD WILL MAKE A POSTER USING 1 LETTER IN A4 SHEET PAPER/QUARTER CHART PAPER AS PER FOLLOWING TABLE: (SEND ME BEFORE </a:t>
            </a:r>
            <a:r>
              <a:rPr lang="en-US" sz="2400" smtClean="0"/>
              <a:t>12 MIDNIGHT,07/05/2020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CLICK A PICTURE OF THE CHILD, HOLDING THIS PAPER AND SEND ME ON MY WHATS APP NO.(AS SHOWN IN THE FOLLOWING PICTURE).</a:t>
            </a:r>
          </a:p>
          <a:p>
            <a:r>
              <a:rPr lang="en-US" sz="2400" dirty="0" smtClean="0"/>
              <a:t>MENTION NAME AND SECTION ON THE CHART ITSELF.</a:t>
            </a:r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152400"/>
            <a:ext cx="45575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INSTRUCTIONS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Picture 6" descr="download (10).jpg"/>
          <p:cNvPicPr>
            <a:picLocks noChangeAspect="1"/>
          </p:cNvPicPr>
          <p:nvPr/>
        </p:nvPicPr>
        <p:blipFill>
          <a:blip r:embed="rId2"/>
          <a:srcRect l="24468" t="4878" r="22340" b="7317"/>
          <a:stretch>
            <a:fillRect/>
          </a:stretch>
        </p:blipFill>
        <p:spPr>
          <a:xfrm>
            <a:off x="2819400" y="3886200"/>
            <a:ext cx="38100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0804" y="1600199"/>
            <a:ext cx="6221596" cy="4660191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8400" y="381000"/>
            <a:ext cx="4782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 for OCTAGON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59462"/>
            <a:ext cx="5867400" cy="4434662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0" y="381000"/>
            <a:ext cx="56993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 for PROTRACTOR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316093"/>
            <a:ext cx="6172200" cy="4932307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381000"/>
            <a:ext cx="4666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 for QUARTER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1524000"/>
            <a:ext cx="4167187" cy="4376498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0800" y="381000"/>
            <a:ext cx="40021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 for RADIUS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4691" y="1752600"/>
            <a:ext cx="7588176" cy="43434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0367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 for SECTOR OF CIRCLE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799" y="1447800"/>
            <a:ext cx="4668951" cy="46482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381000"/>
            <a:ext cx="4774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 for TANGRAM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09800"/>
            <a:ext cx="2707794" cy="3381375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7400" y="381000"/>
            <a:ext cx="4718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 for UNEQUAL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5" descr="download 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612" y="2057400"/>
            <a:ext cx="4500563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ages (1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8800"/>
            <a:ext cx="3352800" cy="2905125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8400" y="457200"/>
            <a:ext cx="4332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 for VERTEX 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5" descr="download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752600"/>
            <a:ext cx="3276600" cy="272415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8).jpg"/>
          <p:cNvPicPr>
            <a:picLocks noGrp="1" noChangeAspect="1"/>
          </p:cNvPicPr>
          <p:nvPr>
            <p:ph idx="1"/>
          </p:nvPr>
        </p:nvPicPr>
        <p:blipFill>
          <a:blip r:embed="rId2"/>
          <a:srcRect t="22470" b="20387"/>
          <a:stretch>
            <a:fillRect/>
          </a:stretch>
        </p:blipFill>
        <p:spPr>
          <a:xfrm>
            <a:off x="685800" y="2133600"/>
            <a:ext cx="7620000" cy="41148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81000"/>
            <a:ext cx="7350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 for WHOLE NUMBERS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3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672506"/>
            <a:ext cx="6308504" cy="4423493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457200"/>
            <a:ext cx="40182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 for X - AXIS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</a:t>
            </a:r>
            <a:endParaRPr lang="en-US" dirty="0"/>
          </a:p>
        </p:txBody>
      </p:sp>
      <p:pic>
        <p:nvPicPr>
          <p:cNvPr id="4" name="Content Placeholder 3" descr="IMG_20200506_09513808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45458" r="-883" b="10768"/>
          <a:stretch>
            <a:fillRect/>
          </a:stretch>
        </p:blipFill>
        <p:spPr>
          <a:xfrm>
            <a:off x="762000" y="3429000"/>
            <a:ext cx="2568327" cy="1981200"/>
          </a:xfrm>
        </p:spPr>
      </p:pic>
      <p:sp>
        <p:nvSpPr>
          <p:cNvPr id="5" name="Smiley Face 4"/>
          <p:cNvSpPr/>
          <p:nvPr/>
        </p:nvSpPr>
        <p:spPr>
          <a:xfrm>
            <a:off x="1371600" y="2286000"/>
            <a:ext cx="1447800" cy="1295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2286000"/>
            <a:ext cx="2590800" cy="31242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1968817"/>
            <a:ext cx="40386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CLASS 4 A ROLL NO. 1 WILL MAKE ON LETTER “A FOR ABACUS”</a:t>
            </a:r>
          </a:p>
          <a:p>
            <a:endParaRPr lang="en-US" sz="2400" dirty="0" smtClean="0"/>
          </a:p>
          <a:p>
            <a:r>
              <a:rPr lang="en-US" sz="2400" dirty="0" smtClean="0"/>
              <a:t>LIKE CLASS 4 B ROLL NO. 10 WILL MAKE ON LETTER “ L FOR LINE”</a:t>
            </a:r>
          </a:p>
          <a:p>
            <a:endParaRPr lang="en-US" sz="2400" dirty="0" smtClean="0"/>
          </a:p>
          <a:p>
            <a:r>
              <a:rPr lang="en-US" sz="2400" dirty="0" smtClean="0"/>
              <a:t>CLASS 4 C ROLL NO 32 WILL MAKE ON LETTER “ Z FOR ZERO”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3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81200"/>
            <a:ext cx="7135447" cy="4267199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200" y="457200"/>
            <a:ext cx="39957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 for Y - AXIS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9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1727457"/>
            <a:ext cx="5264935" cy="4216143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457200"/>
            <a:ext cx="3243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 for ZERO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28600"/>
          <a:ext cx="6096000" cy="6339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32000"/>
                <a:gridCol w="2032000"/>
                <a:gridCol w="2032000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LETTER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ROLL NUMBER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 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 TO 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 TO 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 TO 12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 TO 16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r>
                        <a:rPr lang="en-US" sz="2000" baseline="0" dirty="0" smtClean="0"/>
                        <a:t> TO 20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 TO 24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 TO 28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29 TO 32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</a:t>
                      </a:r>
                      <a:r>
                        <a:rPr lang="en-US" sz="2000" baseline="0" dirty="0" smtClean="0"/>
                        <a:t> A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33 TO</a:t>
                      </a:r>
                      <a:r>
                        <a:rPr lang="en-US" sz="2000" baseline="0" dirty="0" smtClean="0"/>
                        <a:t> 34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 TO 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</a:t>
                      </a:r>
                      <a:r>
                        <a:rPr lang="en-US" sz="2000" baseline="0" dirty="0" smtClean="0"/>
                        <a:t> B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 TO 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 TO 12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 TO 16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r>
                        <a:rPr lang="en-US" sz="2000" baseline="0" dirty="0" smtClean="0"/>
                        <a:t> TO 20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 TO 24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28600"/>
          <a:ext cx="6096000" cy="47548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32000"/>
                <a:gridCol w="2032000"/>
                <a:gridCol w="2032000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LETTER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SECTION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ROLL NUMBER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 TO 28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Q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</a:t>
                      </a:r>
                      <a:r>
                        <a:rPr lang="en-US" sz="2000" baseline="0" dirty="0" smtClean="0"/>
                        <a:t> B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29 TO 32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33 TO</a:t>
                      </a:r>
                      <a:r>
                        <a:rPr lang="en-US" sz="2000" baseline="0" dirty="0" smtClean="0"/>
                        <a:t> 35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</a:t>
                      </a:r>
                      <a:r>
                        <a:rPr lang="en-US" sz="2000" baseline="0" dirty="0" smtClean="0"/>
                        <a:t> C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 TO 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 TO 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 TO 12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</a:t>
                      </a:r>
                      <a:r>
                        <a:rPr lang="en-US" sz="2000" baseline="0" dirty="0" smtClean="0"/>
                        <a:t> C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 TO 16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r>
                        <a:rPr lang="en-US" sz="2000" baseline="0" dirty="0" smtClean="0"/>
                        <a:t> TO 20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 TO 24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</a:t>
                      </a:r>
                      <a:r>
                        <a:rPr lang="en-US" sz="2000" baseline="0" dirty="0" smtClean="0"/>
                        <a:t> C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 TO 28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Z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29 TO 32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381000"/>
            <a:ext cx="41828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for ABACUS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Content Placeholder 6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577182"/>
            <a:ext cx="6858000" cy="444261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513682"/>
            <a:ext cx="7315200" cy="4506118"/>
          </a:xfrm>
        </p:spPr>
      </p:pic>
      <p:sp>
        <p:nvSpPr>
          <p:cNvPr id="4" name="Rectangle 3"/>
          <p:cNvSpPr/>
          <p:nvPr/>
        </p:nvSpPr>
        <p:spPr>
          <a:xfrm>
            <a:off x="2286000" y="381000"/>
            <a:ext cx="52153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 for BAR GRAPH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1200664"/>
            <a:ext cx="5867400" cy="4514336"/>
          </a:xfrm>
        </p:spPr>
      </p:pic>
      <p:sp>
        <p:nvSpPr>
          <p:cNvPr id="4" name="Rectangle 3"/>
          <p:cNvSpPr/>
          <p:nvPr/>
        </p:nvSpPr>
        <p:spPr>
          <a:xfrm>
            <a:off x="2362200" y="304800"/>
            <a:ext cx="37053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 for CIRCLE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ownload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266738"/>
            <a:ext cx="5486400" cy="4600662"/>
          </a:xfrm>
        </p:spPr>
      </p:pic>
      <p:sp>
        <p:nvSpPr>
          <p:cNvPr id="4" name="Rectangle 3"/>
          <p:cNvSpPr/>
          <p:nvPr/>
        </p:nvSpPr>
        <p:spPr>
          <a:xfrm>
            <a:off x="2362200" y="457200"/>
            <a:ext cx="47546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 for DECAGON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368</Words>
  <Application>Microsoft Office PowerPoint</Application>
  <PresentationFormat>On-screen Show (4:3)</PresentationFormat>
  <Paragraphs>120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Slide 2</vt:lpstr>
      <vt:lpstr>FOR EXAMPLE</vt:lpstr>
      <vt:lpstr>Slide 4</vt:lpstr>
      <vt:lpstr>Slide 5</vt:lpstr>
      <vt:lpstr>Slide 6</vt:lpstr>
      <vt:lpstr>Slide 7</vt:lpstr>
      <vt:lpstr>Slide 8</vt:lpstr>
      <vt:lpstr>Slide 9</vt:lpstr>
      <vt:lpstr>E for EVEN NUMBERS</vt:lpstr>
      <vt:lpstr>F for FRACTION</vt:lpstr>
      <vt:lpstr>G for GEOMETRY</vt:lpstr>
      <vt:lpstr>H for HEMISPHERE</vt:lpstr>
      <vt:lpstr>I for INFINITY</vt:lpstr>
      <vt:lpstr>J for JOINING OF TWO POINTS</vt:lpstr>
      <vt:lpstr>K for KILO</vt:lpstr>
      <vt:lpstr>L for LINE</vt:lpstr>
      <vt:lpstr>M for MENSURATION</vt:lpstr>
      <vt:lpstr>N for NATURAL NUMBER</vt:lpstr>
      <vt:lpstr>O for OCTAGON</vt:lpstr>
      <vt:lpstr>P for PROTRACTOR</vt:lpstr>
      <vt:lpstr>Q for QUARTER</vt:lpstr>
      <vt:lpstr>R for RADIUS</vt:lpstr>
      <vt:lpstr>S for SECTOR OF CIRCLE</vt:lpstr>
      <vt:lpstr>T for TANGRAM</vt:lpstr>
      <vt:lpstr>U for UNEQUAL</vt:lpstr>
      <vt:lpstr>V for VERTEX  </vt:lpstr>
      <vt:lpstr>W for WHOLE NUMBERS</vt:lpstr>
      <vt:lpstr>X for X - AXIS</vt:lpstr>
      <vt:lpstr>Y for Y - AXIS</vt:lpstr>
      <vt:lpstr>Z for ZERO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34</cp:revision>
  <dcterms:created xsi:type="dcterms:W3CDTF">2006-08-16T00:00:00Z</dcterms:created>
  <dcterms:modified xsi:type="dcterms:W3CDTF">2020-05-06T04:31:51Z</dcterms:modified>
</cp:coreProperties>
</file>