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66" r:id="rId4"/>
    <p:sldId id="267" r:id="rId5"/>
    <p:sldId id="268" r:id="rId6"/>
    <p:sldId id="260" r:id="rId7"/>
    <p:sldId id="270" r:id="rId8"/>
    <p:sldId id="269" r:id="rId9"/>
    <p:sldId id="272" r:id="rId10"/>
    <p:sldId id="273" r:id="rId11"/>
    <p:sldId id="274" r:id="rId12"/>
    <p:sldId id="275" r:id="rId13"/>
    <p:sldId id="276" r:id="rId14"/>
    <p:sldId id="277" r:id="rId15"/>
    <p:sldId id="284" r:id="rId16"/>
    <p:sldId id="285" r:id="rId17"/>
    <p:sldId id="283" r:id="rId18"/>
    <p:sldId id="294" r:id="rId19"/>
    <p:sldId id="286" r:id="rId20"/>
    <p:sldId id="287" r:id="rId21"/>
    <p:sldId id="288" r:id="rId22"/>
    <p:sldId id="289" r:id="rId23"/>
    <p:sldId id="290" r:id="rId24"/>
    <p:sldId id="291" r:id="rId25"/>
    <p:sldId id="292" r:id="rId26"/>
    <p:sldId id="293" r:id="rId27"/>
    <p:sldId id="295" r:id="rId28"/>
    <p:sldId id="297" r:id="rId29"/>
    <p:sldId id="298" r:id="rId30"/>
    <p:sldId id="29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94660"/>
  </p:normalViewPr>
  <p:slideViewPr>
    <p:cSldViewPr>
      <p:cViewPr varScale="1">
        <p:scale>
          <a:sx n="70" d="100"/>
          <a:sy n="70" d="100"/>
        </p:scale>
        <p:origin x="1176"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04D68-A08D-4E27-90ED-62C44451BC3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CA7AB1D-A815-41BE-A036-1DD14092C418}">
      <dgm:prSet/>
      <dgm:spPr/>
      <dgm:t>
        <a:bodyPr/>
        <a:lstStyle/>
        <a:p>
          <a:r>
            <a:rPr lang="en-IN" dirty="0"/>
            <a:t>accessible </a:t>
          </a:r>
          <a:endParaRPr lang="en-US" dirty="0"/>
        </a:p>
      </dgm:t>
    </dgm:pt>
    <dgm:pt modelId="{C9AA82F3-1E03-4A44-8FCA-8D79D1C824D0}" type="parTrans" cxnId="{E50BD29B-6C11-4FD6-BACE-A80205DFCF90}">
      <dgm:prSet/>
      <dgm:spPr/>
      <dgm:t>
        <a:bodyPr/>
        <a:lstStyle/>
        <a:p>
          <a:endParaRPr lang="en-US"/>
        </a:p>
      </dgm:t>
    </dgm:pt>
    <dgm:pt modelId="{52F72B91-8290-4A2D-AEBB-000AAAD96B0D}" type="sibTrans" cxnId="{E50BD29B-6C11-4FD6-BACE-A80205DFCF90}">
      <dgm:prSet/>
      <dgm:spPr/>
      <dgm:t>
        <a:bodyPr/>
        <a:lstStyle/>
        <a:p>
          <a:endParaRPr lang="en-US"/>
        </a:p>
      </dgm:t>
    </dgm:pt>
    <dgm:pt modelId="{EAA91533-4491-427F-9D16-50823EEB378E}">
      <dgm:prSet/>
      <dgm:spPr/>
      <dgm:t>
        <a:bodyPr/>
        <a:lstStyle/>
        <a:p>
          <a:r>
            <a:rPr lang="en-IN" dirty="0"/>
            <a:t>equitable </a:t>
          </a:r>
          <a:endParaRPr lang="en-US" dirty="0"/>
        </a:p>
      </dgm:t>
    </dgm:pt>
    <dgm:pt modelId="{F0741BDA-46B1-4E99-B6EF-E1E36FD687CE}" type="parTrans" cxnId="{50BC3F73-8180-46D1-8B53-66B3CEAD964E}">
      <dgm:prSet/>
      <dgm:spPr/>
      <dgm:t>
        <a:bodyPr/>
        <a:lstStyle/>
        <a:p>
          <a:endParaRPr lang="en-US"/>
        </a:p>
      </dgm:t>
    </dgm:pt>
    <dgm:pt modelId="{87B30173-9B74-4946-92FB-92D9FF823E1B}" type="sibTrans" cxnId="{50BC3F73-8180-46D1-8B53-66B3CEAD964E}">
      <dgm:prSet/>
      <dgm:spPr/>
      <dgm:t>
        <a:bodyPr/>
        <a:lstStyle/>
        <a:p>
          <a:endParaRPr lang="en-US"/>
        </a:p>
      </dgm:t>
    </dgm:pt>
    <dgm:pt modelId="{7BA367FA-C3DC-4650-8D8E-88B361CD9FBA}">
      <dgm:prSet/>
      <dgm:spPr/>
      <dgm:t>
        <a:bodyPr/>
        <a:lstStyle/>
        <a:p>
          <a:r>
            <a:rPr lang="en-IN"/>
            <a:t>holistic</a:t>
          </a:r>
          <a:endParaRPr lang="en-US"/>
        </a:p>
      </dgm:t>
    </dgm:pt>
    <dgm:pt modelId="{E5B64004-6F08-4B9F-BE28-3990C9774554}" type="parTrans" cxnId="{2B225794-1502-4D4F-9970-F26A97480A20}">
      <dgm:prSet/>
      <dgm:spPr/>
      <dgm:t>
        <a:bodyPr/>
        <a:lstStyle/>
        <a:p>
          <a:endParaRPr lang="en-US"/>
        </a:p>
      </dgm:t>
    </dgm:pt>
    <dgm:pt modelId="{06463962-02A0-4156-AE57-E9495AE1E545}" type="sibTrans" cxnId="{2B225794-1502-4D4F-9970-F26A97480A20}">
      <dgm:prSet/>
      <dgm:spPr/>
      <dgm:t>
        <a:bodyPr/>
        <a:lstStyle/>
        <a:p>
          <a:endParaRPr lang="en-US"/>
        </a:p>
      </dgm:t>
    </dgm:pt>
    <dgm:pt modelId="{2139EE8D-E8D3-4F21-B6FB-039CB3BB4F3C}" type="pres">
      <dgm:prSet presAssocID="{7E204D68-A08D-4E27-90ED-62C44451BC39}" presName="hierChild1" presStyleCnt="0">
        <dgm:presLayoutVars>
          <dgm:chPref val="1"/>
          <dgm:dir/>
          <dgm:animOne val="branch"/>
          <dgm:animLvl val="lvl"/>
          <dgm:resizeHandles/>
        </dgm:presLayoutVars>
      </dgm:prSet>
      <dgm:spPr/>
    </dgm:pt>
    <dgm:pt modelId="{CF2AA1FD-E7C6-4A9F-833F-4A8145251C94}" type="pres">
      <dgm:prSet presAssocID="{FCA7AB1D-A815-41BE-A036-1DD14092C418}" presName="hierRoot1" presStyleCnt="0"/>
      <dgm:spPr/>
    </dgm:pt>
    <dgm:pt modelId="{203D2730-04DE-4C93-92C5-0FED43EFC372}" type="pres">
      <dgm:prSet presAssocID="{FCA7AB1D-A815-41BE-A036-1DD14092C418}" presName="composite" presStyleCnt="0"/>
      <dgm:spPr/>
    </dgm:pt>
    <dgm:pt modelId="{1EE841CE-0AD4-4036-B4ED-04B9176701EB}" type="pres">
      <dgm:prSet presAssocID="{FCA7AB1D-A815-41BE-A036-1DD14092C418}" presName="background" presStyleLbl="node0" presStyleIdx="0" presStyleCnt="3"/>
      <dgm:spPr/>
    </dgm:pt>
    <dgm:pt modelId="{F0C263E3-56D8-4E62-8062-8C1E77D68135}" type="pres">
      <dgm:prSet presAssocID="{FCA7AB1D-A815-41BE-A036-1DD14092C418}" presName="text" presStyleLbl="fgAcc0" presStyleIdx="0" presStyleCnt="3" custLinFactNeighborX="2185" custLinFactNeighborY="-62172">
        <dgm:presLayoutVars>
          <dgm:chPref val="3"/>
        </dgm:presLayoutVars>
      </dgm:prSet>
      <dgm:spPr/>
    </dgm:pt>
    <dgm:pt modelId="{CC735AAF-9680-4E1F-BC3D-A346279CF8EE}" type="pres">
      <dgm:prSet presAssocID="{FCA7AB1D-A815-41BE-A036-1DD14092C418}" presName="hierChild2" presStyleCnt="0"/>
      <dgm:spPr/>
    </dgm:pt>
    <dgm:pt modelId="{01777A01-ECBF-443B-BE6C-D43E46951D82}" type="pres">
      <dgm:prSet presAssocID="{EAA91533-4491-427F-9D16-50823EEB378E}" presName="hierRoot1" presStyleCnt="0"/>
      <dgm:spPr/>
    </dgm:pt>
    <dgm:pt modelId="{2F4FEF04-C7D7-41A8-96FE-9996C6A52C05}" type="pres">
      <dgm:prSet presAssocID="{EAA91533-4491-427F-9D16-50823EEB378E}" presName="composite" presStyleCnt="0"/>
      <dgm:spPr/>
    </dgm:pt>
    <dgm:pt modelId="{DF8AAE2F-508C-4AC5-93FE-2DC473248D68}" type="pres">
      <dgm:prSet presAssocID="{EAA91533-4491-427F-9D16-50823EEB378E}" presName="background" presStyleLbl="node0" presStyleIdx="1" presStyleCnt="3"/>
      <dgm:spPr/>
    </dgm:pt>
    <dgm:pt modelId="{84958DFB-30A4-4756-9CC1-63986F2A273F}" type="pres">
      <dgm:prSet presAssocID="{EAA91533-4491-427F-9D16-50823EEB378E}" presName="text" presStyleLbl="fgAcc0" presStyleIdx="1" presStyleCnt="3" custLinFactNeighborX="-4337" custLinFactNeighborY="-62172">
        <dgm:presLayoutVars>
          <dgm:chPref val="3"/>
        </dgm:presLayoutVars>
      </dgm:prSet>
      <dgm:spPr/>
    </dgm:pt>
    <dgm:pt modelId="{B974F46C-F1A9-46E2-B996-51C2A629BC93}" type="pres">
      <dgm:prSet presAssocID="{EAA91533-4491-427F-9D16-50823EEB378E}" presName="hierChild2" presStyleCnt="0"/>
      <dgm:spPr/>
    </dgm:pt>
    <dgm:pt modelId="{B964F073-B9F1-4F26-837E-F0725A1AD29B}" type="pres">
      <dgm:prSet presAssocID="{7BA367FA-C3DC-4650-8D8E-88B361CD9FBA}" presName="hierRoot1" presStyleCnt="0"/>
      <dgm:spPr/>
    </dgm:pt>
    <dgm:pt modelId="{A97806CA-7FCD-4455-9E18-F05D8A360723}" type="pres">
      <dgm:prSet presAssocID="{7BA367FA-C3DC-4650-8D8E-88B361CD9FBA}" presName="composite" presStyleCnt="0"/>
      <dgm:spPr/>
    </dgm:pt>
    <dgm:pt modelId="{0EDFC45F-B146-45E0-AE1A-BA79434AF0AE}" type="pres">
      <dgm:prSet presAssocID="{7BA367FA-C3DC-4650-8D8E-88B361CD9FBA}" presName="background" presStyleLbl="node0" presStyleIdx="2" presStyleCnt="3"/>
      <dgm:spPr/>
    </dgm:pt>
    <dgm:pt modelId="{B7AF38FE-AE91-4A0D-99E8-72BF66079BA0}" type="pres">
      <dgm:prSet presAssocID="{7BA367FA-C3DC-4650-8D8E-88B361CD9FBA}" presName="text" presStyleLbl="fgAcc0" presStyleIdx="2" presStyleCnt="3" custLinFactNeighborX="-7553" custLinFactNeighborY="-59024">
        <dgm:presLayoutVars>
          <dgm:chPref val="3"/>
        </dgm:presLayoutVars>
      </dgm:prSet>
      <dgm:spPr/>
    </dgm:pt>
    <dgm:pt modelId="{492B28CB-6196-4A37-8237-AD4E784C56B9}" type="pres">
      <dgm:prSet presAssocID="{7BA367FA-C3DC-4650-8D8E-88B361CD9FBA}" presName="hierChild2" presStyleCnt="0"/>
      <dgm:spPr/>
    </dgm:pt>
  </dgm:ptLst>
  <dgm:cxnLst>
    <dgm:cxn modelId="{8DDCAD2C-902D-4FEF-8A00-13F9D77A6238}" type="presOf" srcId="{7BA367FA-C3DC-4650-8D8E-88B361CD9FBA}" destId="{B7AF38FE-AE91-4A0D-99E8-72BF66079BA0}" srcOrd="0" destOrd="0" presId="urn:microsoft.com/office/officeart/2005/8/layout/hierarchy1"/>
    <dgm:cxn modelId="{50BC3F73-8180-46D1-8B53-66B3CEAD964E}" srcId="{7E204D68-A08D-4E27-90ED-62C44451BC39}" destId="{EAA91533-4491-427F-9D16-50823EEB378E}" srcOrd="1" destOrd="0" parTransId="{F0741BDA-46B1-4E99-B6EF-E1E36FD687CE}" sibTransId="{87B30173-9B74-4946-92FB-92D9FF823E1B}"/>
    <dgm:cxn modelId="{1CE8F375-4408-42C3-93F1-A01F952CE266}" type="presOf" srcId="{7E204D68-A08D-4E27-90ED-62C44451BC39}" destId="{2139EE8D-E8D3-4F21-B6FB-039CB3BB4F3C}" srcOrd="0" destOrd="0" presId="urn:microsoft.com/office/officeart/2005/8/layout/hierarchy1"/>
    <dgm:cxn modelId="{87F20779-1CFD-4072-8A84-9B9AFFE6FDDD}" type="presOf" srcId="{EAA91533-4491-427F-9D16-50823EEB378E}" destId="{84958DFB-30A4-4756-9CC1-63986F2A273F}" srcOrd="0" destOrd="0" presId="urn:microsoft.com/office/officeart/2005/8/layout/hierarchy1"/>
    <dgm:cxn modelId="{2B225794-1502-4D4F-9970-F26A97480A20}" srcId="{7E204D68-A08D-4E27-90ED-62C44451BC39}" destId="{7BA367FA-C3DC-4650-8D8E-88B361CD9FBA}" srcOrd="2" destOrd="0" parTransId="{E5B64004-6F08-4B9F-BE28-3990C9774554}" sibTransId="{06463962-02A0-4156-AE57-E9495AE1E545}"/>
    <dgm:cxn modelId="{1AEBA594-E8E2-44A4-9BE3-54DDD511DBE6}" type="presOf" srcId="{FCA7AB1D-A815-41BE-A036-1DD14092C418}" destId="{F0C263E3-56D8-4E62-8062-8C1E77D68135}" srcOrd="0" destOrd="0" presId="urn:microsoft.com/office/officeart/2005/8/layout/hierarchy1"/>
    <dgm:cxn modelId="{E50BD29B-6C11-4FD6-BACE-A80205DFCF90}" srcId="{7E204D68-A08D-4E27-90ED-62C44451BC39}" destId="{FCA7AB1D-A815-41BE-A036-1DD14092C418}" srcOrd="0" destOrd="0" parTransId="{C9AA82F3-1E03-4A44-8FCA-8D79D1C824D0}" sibTransId="{52F72B91-8290-4A2D-AEBB-000AAAD96B0D}"/>
    <dgm:cxn modelId="{9D9E5949-F75C-40CF-A510-13471C4F0248}" type="presParOf" srcId="{2139EE8D-E8D3-4F21-B6FB-039CB3BB4F3C}" destId="{CF2AA1FD-E7C6-4A9F-833F-4A8145251C94}" srcOrd="0" destOrd="0" presId="urn:microsoft.com/office/officeart/2005/8/layout/hierarchy1"/>
    <dgm:cxn modelId="{BB6FC4A8-D0FC-41C5-8110-151F122BBD79}" type="presParOf" srcId="{CF2AA1FD-E7C6-4A9F-833F-4A8145251C94}" destId="{203D2730-04DE-4C93-92C5-0FED43EFC372}" srcOrd="0" destOrd="0" presId="urn:microsoft.com/office/officeart/2005/8/layout/hierarchy1"/>
    <dgm:cxn modelId="{D756BD00-914D-4E1A-9BE6-D9A91E99C00A}" type="presParOf" srcId="{203D2730-04DE-4C93-92C5-0FED43EFC372}" destId="{1EE841CE-0AD4-4036-B4ED-04B9176701EB}" srcOrd="0" destOrd="0" presId="urn:microsoft.com/office/officeart/2005/8/layout/hierarchy1"/>
    <dgm:cxn modelId="{8444A2B2-97BD-4729-80B2-DEFD7A50E6EF}" type="presParOf" srcId="{203D2730-04DE-4C93-92C5-0FED43EFC372}" destId="{F0C263E3-56D8-4E62-8062-8C1E77D68135}" srcOrd="1" destOrd="0" presId="urn:microsoft.com/office/officeart/2005/8/layout/hierarchy1"/>
    <dgm:cxn modelId="{2A944252-58B2-4B8E-B7DA-4F5E06B7A39C}" type="presParOf" srcId="{CF2AA1FD-E7C6-4A9F-833F-4A8145251C94}" destId="{CC735AAF-9680-4E1F-BC3D-A346279CF8EE}" srcOrd="1" destOrd="0" presId="urn:microsoft.com/office/officeart/2005/8/layout/hierarchy1"/>
    <dgm:cxn modelId="{23D28F8A-4077-4424-9098-7FCEA14FD119}" type="presParOf" srcId="{2139EE8D-E8D3-4F21-B6FB-039CB3BB4F3C}" destId="{01777A01-ECBF-443B-BE6C-D43E46951D82}" srcOrd="1" destOrd="0" presId="urn:microsoft.com/office/officeart/2005/8/layout/hierarchy1"/>
    <dgm:cxn modelId="{E1093043-A0C6-4C0F-A445-E9AF15E9C31A}" type="presParOf" srcId="{01777A01-ECBF-443B-BE6C-D43E46951D82}" destId="{2F4FEF04-C7D7-41A8-96FE-9996C6A52C05}" srcOrd="0" destOrd="0" presId="urn:microsoft.com/office/officeart/2005/8/layout/hierarchy1"/>
    <dgm:cxn modelId="{42008306-7462-4759-8F76-C6476FE663E6}" type="presParOf" srcId="{2F4FEF04-C7D7-41A8-96FE-9996C6A52C05}" destId="{DF8AAE2F-508C-4AC5-93FE-2DC473248D68}" srcOrd="0" destOrd="0" presId="urn:microsoft.com/office/officeart/2005/8/layout/hierarchy1"/>
    <dgm:cxn modelId="{8FBE0AA0-683D-4A5D-8BCF-58A236F5D36F}" type="presParOf" srcId="{2F4FEF04-C7D7-41A8-96FE-9996C6A52C05}" destId="{84958DFB-30A4-4756-9CC1-63986F2A273F}" srcOrd="1" destOrd="0" presId="urn:microsoft.com/office/officeart/2005/8/layout/hierarchy1"/>
    <dgm:cxn modelId="{D0023223-8B64-46E9-AFE3-869E47ABE42A}" type="presParOf" srcId="{01777A01-ECBF-443B-BE6C-D43E46951D82}" destId="{B974F46C-F1A9-46E2-B996-51C2A629BC93}" srcOrd="1" destOrd="0" presId="urn:microsoft.com/office/officeart/2005/8/layout/hierarchy1"/>
    <dgm:cxn modelId="{00B40962-0EF6-4E25-B5F6-A7EFE71D2BA8}" type="presParOf" srcId="{2139EE8D-E8D3-4F21-B6FB-039CB3BB4F3C}" destId="{B964F073-B9F1-4F26-837E-F0725A1AD29B}" srcOrd="2" destOrd="0" presId="urn:microsoft.com/office/officeart/2005/8/layout/hierarchy1"/>
    <dgm:cxn modelId="{6B1A18D4-25BD-44A9-89C3-126F27420314}" type="presParOf" srcId="{B964F073-B9F1-4F26-837E-F0725A1AD29B}" destId="{A97806CA-7FCD-4455-9E18-F05D8A360723}" srcOrd="0" destOrd="0" presId="urn:microsoft.com/office/officeart/2005/8/layout/hierarchy1"/>
    <dgm:cxn modelId="{22EAEC90-269E-4196-AA26-A2EA102CF40A}" type="presParOf" srcId="{A97806CA-7FCD-4455-9E18-F05D8A360723}" destId="{0EDFC45F-B146-45E0-AE1A-BA79434AF0AE}" srcOrd="0" destOrd="0" presId="urn:microsoft.com/office/officeart/2005/8/layout/hierarchy1"/>
    <dgm:cxn modelId="{7794423A-7AC0-4509-8D1D-06F8E620A10B}" type="presParOf" srcId="{A97806CA-7FCD-4455-9E18-F05D8A360723}" destId="{B7AF38FE-AE91-4A0D-99E8-72BF66079BA0}" srcOrd="1" destOrd="0" presId="urn:microsoft.com/office/officeart/2005/8/layout/hierarchy1"/>
    <dgm:cxn modelId="{A6DEC503-3513-4B06-948D-2E09E0E8AB13}" type="presParOf" srcId="{B964F073-B9F1-4F26-837E-F0725A1AD29B}" destId="{492B28CB-6196-4A37-8237-AD4E784C56B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DC82FD-760F-4FB3-9895-7F16D214711B}" type="doc">
      <dgm:prSet loTypeId="urn:microsoft.com/office/officeart/2005/8/layout/hierarchy1" loCatId="hierarchy" qsTypeId="urn:microsoft.com/office/officeart/2005/8/quickstyle/simple3" qsCatId="simple" csTypeId="urn:microsoft.com/office/officeart/2005/8/colors/colorful1" csCatId="colorful"/>
      <dgm:spPr/>
      <dgm:t>
        <a:bodyPr/>
        <a:lstStyle/>
        <a:p>
          <a:endParaRPr lang="en-US"/>
        </a:p>
      </dgm:t>
    </dgm:pt>
    <dgm:pt modelId="{765D0AEF-F75A-4877-A8A8-C1CB773534E9}">
      <dgm:prSet custT="1"/>
      <dgm:spPr/>
      <dgm:t>
        <a:bodyPr/>
        <a:lstStyle/>
        <a:p>
          <a:r>
            <a:rPr lang="en-IN" sz="2000" dirty="0"/>
            <a:t>Quality Education (SDG 4): The NEP 2020 aims to improve the quality of education in India by focusing on student-centric and learning-centric approaches, increasing investment in education and promoting inter-disciplinary studies.</a:t>
          </a:r>
          <a:endParaRPr lang="en-US" sz="2000" dirty="0"/>
        </a:p>
      </dgm:t>
    </dgm:pt>
    <dgm:pt modelId="{A2F7F287-7236-4E49-9379-3930736FE7C9}" type="parTrans" cxnId="{572C1F5C-DA86-49B5-BA95-0AFED0E10CFC}">
      <dgm:prSet/>
      <dgm:spPr/>
      <dgm:t>
        <a:bodyPr/>
        <a:lstStyle/>
        <a:p>
          <a:endParaRPr lang="en-US"/>
        </a:p>
      </dgm:t>
    </dgm:pt>
    <dgm:pt modelId="{5E2DE90C-B35B-4E5B-A3C6-FD6F07A7F5ED}" type="sibTrans" cxnId="{572C1F5C-DA86-49B5-BA95-0AFED0E10CFC}">
      <dgm:prSet/>
      <dgm:spPr/>
      <dgm:t>
        <a:bodyPr/>
        <a:lstStyle/>
        <a:p>
          <a:endParaRPr lang="en-US"/>
        </a:p>
      </dgm:t>
    </dgm:pt>
    <dgm:pt modelId="{70B1C231-9C5A-4A05-8584-96AB5EAA5963}">
      <dgm:prSet/>
      <dgm:spPr/>
      <dgm:t>
        <a:bodyPr/>
        <a:lstStyle/>
        <a:p>
          <a:r>
            <a:rPr lang="en-IN" dirty="0"/>
            <a:t>Gender Equality (SDG 5): The NEP 2020 emphasizes the need for gender sensitivity and inclusion in education, and aims to reduce gender disparities in </a:t>
          </a:r>
          <a:r>
            <a:rPr lang="en-IN" dirty="0" err="1"/>
            <a:t>enrollment</a:t>
          </a:r>
          <a:r>
            <a:rPr lang="en-IN" dirty="0"/>
            <a:t> and completion rates</a:t>
          </a:r>
          <a:endParaRPr lang="en-US" dirty="0"/>
        </a:p>
      </dgm:t>
    </dgm:pt>
    <dgm:pt modelId="{952318A3-4089-4D4B-9834-8B6C0BE66891}" type="parTrans" cxnId="{08FF200C-CAA9-4DAD-9889-2D27C1FDAA49}">
      <dgm:prSet/>
      <dgm:spPr/>
      <dgm:t>
        <a:bodyPr/>
        <a:lstStyle/>
        <a:p>
          <a:endParaRPr lang="en-US"/>
        </a:p>
      </dgm:t>
    </dgm:pt>
    <dgm:pt modelId="{626F7D0C-D844-4668-AA0D-FB3E63BF023B}" type="sibTrans" cxnId="{08FF200C-CAA9-4DAD-9889-2D27C1FDAA49}">
      <dgm:prSet/>
      <dgm:spPr/>
      <dgm:t>
        <a:bodyPr/>
        <a:lstStyle/>
        <a:p>
          <a:endParaRPr lang="en-US"/>
        </a:p>
      </dgm:t>
    </dgm:pt>
    <dgm:pt modelId="{377CE74E-E51A-409B-ACE7-F509B149F340}" type="pres">
      <dgm:prSet presAssocID="{EBDC82FD-760F-4FB3-9895-7F16D214711B}" presName="hierChild1" presStyleCnt="0">
        <dgm:presLayoutVars>
          <dgm:chPref val="1"/>
          <dgm:dir/>
          <dgm:animOne val="branch"/>
          <dgm:animLvl val="lvl"/>
          <dgm:resizeHandles/>
        </dgm:presLayoutVars>
      </dgm:prSet>
      <dgm:spPr/>
    </dgm:pt>
    <dgm:pt modelId="{29266DE6-DDCA-4283-AEE4-9B4899EA5C81}" type="pres">
      <dgm:prSet presAssocID="{765D0AEF-F75A-4877-A8A8-C1CB773534E9}" presName="hierRoot1" presStyleCnt="0"/>
      <dgm:spPr/>
    </dgm:pt>
    <dgm:pt modelId="{9705C694-1F9C-412B-8E2B-EBCC665F06EC}" type="pres">
      <dgm:prSet presAssocID="{765D0AEF-F75A-4877-A8A8-C1CB773534E9}" presName="composite" presStyleCnt="0"/>
      <dgm:spPr/>
    </dgm:pt>
    <dgm:pt modelId="{837E4614-A638-4376-8E55-4652A1825697}" type="pres">
      <dgm:prSet presAssocID="{765D0AEF-F75A-4877-A8A8-C1CB773534E9}" presName="background" presStyleLbl="node0" presStyleIdx="0" presStyleCnt="2"/>
      <dgm:spPr/>
    </dgm:pt>
    <dgm:pt modelId="{9D637029-ADB0-4362-AAEB-CFC4E1C6C6CF}" type="pres">
      <dgm:prSet presAssocID="{765D0AEF-F75A-4877-A8A8-C1CB773534E9}" presName="text" presStyleLbl="fgAcc0" presStyleIdx="0" presStyleCnt="2">
        <dgm:presLayoutVars>
          <dgm:chPref val="3"/>
        </dgm:presLayoutVars>
      </dgm:prSet>
      <dgm:spPr/>
    </dgm:pt>
    <dgm:pt modelId="{DE40C22F-E3E5-4D14-BAA8-45541E36FC31}" type="pres">
      <dgm:prSet presAssocID="{765D0AEF-F75A-4877-A8A8-C1CB773534E9}" presName="hierChild2" presStyleCnt="0"/>
      <dgm:spPr/>
    </dgm:pt>
    <dgm:pt modelId="{EB8BABDA-068E-46C5-9051-56F1C713DF7D}" type="pres">
      <dgm:prSet presAssocID="{70B1C231-9C5A-4A05-8584-96AB5EAA5963}" presName="hierRoot1" presStyleCnt="0"/>
      <dgm:spPr/>
    </dgm:pt>
    <dgm:pt modelId="{B283A15B-C6B4-45FE-A3D9-2CEA4D8F309A}" type="pres">
      <dgm:prSet presAssocID="{70B1C231-9C5A-4A05-8584-96AB5EAA5963}" presName="composite" presStyleCnt="0"/>
      <dgm:spPr/>
    </dgm:pt>
    <dgm:pt modelId="{15D3A289-9A97-42BF-A338-4B8A076309E9}" type="pres">
      <dgm:prSet presAssocID="{70B1C231-9C5A-4A05-8584-96AB5EAA5963}" presName="background" presStyleLbl="node0" presStyleIdx="1" presStyleCnt="2"/>
      <dgm:spPr/>
    </dgm:pt>
    <dgm:pt modelId="{957F52CB-3231-4CFA-8A8E-4C441CEB955A}" type="pres">
      <dgm:prSet presAssocID="{70B1C231-9C5A-4A05-8584-96AB5EAA5963}" presName="text" presStyleLbl="fgAcc0" presStyleIdx="1" presStyleCnt="2">
        <dgm:presLayoutVars>
          <dgm:chPref val="3"/>
        </dgm:presLayoutVars>
      </dgm:prSet>
      <dgm:spPr/>
    </dgm:pt>
    <dgm:pt modelId="{DCD67980-669C-49BC-B09A-1CBA0FBE9A25}" type="pres">
      <dgm:prSet presAssocID="{70B1C231-9C5A-4A05-8584-96AB5EAA5963}" presName="hierChild2" presStyleCnt="0"/>
      <dgm:spPr/>
    </dgm:pt>
  </dgm:ptLst>
  <dgm:cxnLst>
    <dgm:cxn modelId="{08FF200C-CAA9-4DAD-9889-2D27C1FDAA49}" srcId="{EBDC82FD-760F-4FB3-9895-7F16D214711B}" destId="{70B1C231-9C5A-4A05-8584-96AB5EAA5963}" srcOrd="1" destOrd="0" parTransId="{952318A3-4089-4D4B-9834-8B6C0BE66891}" sibTransId="{626F7D0C-D844-4668-AA0D-FB3E63BF023B}"/>
    <dgm:cxn modelId="{139B0924-38FA-4892-8F72-79BEBE00E7BF}" type="presOf" srcId="{70B1C231-9C5A-4A05-8584-96AB5EAA5963}" destId="{957F52CB-3231-4CFA-8A8E-4C441CEB955A}" srcOrd="0" destOrd="0" presId="urn:microsoft.com/office/officeart/2005/8/layout/hierarchy1"/>
    <dgm:cxn modelId="{572C1F5C-DA86-49B5-BA95-0AFED0E10CFC}" srcId="{EBDC82FD-760F-4FB3-9895-7F16D214711B}" destId="{765D0AEF-F75A-4877-A8A8-C1CB773534E9}" srcOrd="0" destOrd="0" parTransId="{A2F7F287-7236-4E49-9379-3930736FE7C9}" sibTransId="{5E2DE90C-B35B-4E5B-A3C6-FD6F07A7F5ED}"/>
    <dgm:cxn modelId="{40EB0B7A-9996-4BF2-A547-18C54025E19E}" type="presOf" srcId="{765D0AEF-F75A-4877-A8A8-C1CB773534E9}" destId="{9D637029-ADB0-4362-AAEB-CFC4E1C6C6CF}" srcOrd="0" destOrd="0" presId="urn:microsoft.com/office/officeart/2005/8/layout/hierarchy1"/>
    <dgm:cxn modelId="{CCBB1099-ED54-45EF-8DA2-BD885D6485DB}" type="presOf" srcId="{EBDC82FD-760F-4FB3-9895-7F16D214711B}" destId="{377CE74E-E51A-409B-ACE7-F509B149F340}" srcOrd="0" destOrd="0" presId="urn:microsoft.com/office/officeart/2005/8/layout/hierarchy1"/>
    <dgm:cxn modelId="{D6DE3361-6F2A-4E12-B8EA-5B82C9AFE923}" type="presParOf" srcId="{377CE74E-E51A-409B-ACE7-F509B149F340}" destId="{29266DE6-DDCA-4283-AEE4-9B4899EA5C81}" srcOrd="0" destOrd="0" presId="urn:microsoft.com/office/officeart/2005/8/layout/hierarchy1"/>
    <dgm:cxn modelId="{3642585F-4BEB-4411-A079-493CA1D84C79}" type="presParOf" srcId="{29266DE6-DDCA-4283-AEE4-9B4899EA5C81}" destId="{9705C694-1F9C-412B-8E2B-EBCC665F06EC}" srcOrd="0" destOrd="0" presId="urn:microsoft.com/office/officeart/2005/8/layout/hierarchy1"/>
    <dgm:cxn modelId="{24EDA499-94EE-470F-A7F4-FDB8D741DA52}" type="presParOf" srcId="{9705C694-1F9C-412B-8E2B-EBCC665F06EC}" destId="{837E4614-A638-4376-8E55-4652A1825697}" srcOrd="0" destOrd="0" presId="urn:microsoft.com/office/officeart/2005/8/layout/hierarchy1"/>
    <dgm:cxn modelId="{459CC748-91B3-41D4-9690-8EFE2E4DF3CD}" type="presParOf" srcId="{9705C694-1F9C-412B-8E2B-EBCC665F06EC}" destId="{9D637029-ADB0-4362-AAEB-CFC4E1C6C6CF}" srcOrd="1" destOrd="0" presId="urn:microsoft.com/office/officeart/2005/8/layout/hierarchy1"/>
    <dgm:cxn modelId="{D79979FB-7938-4159-B0F8-9A8FFB821174}" type="presParOf" srcId="{29266DE6-DDCA-4283-AEE4-9B4899EA5C81}" destId="{DE40C22F-E3E5-4D14-BAA8-45541E36FC31}" srcOrd="1" destOrd="0" presId="urn:microsoft.com/office/officeart/2005/8/layout/hierarchy1"/>
    <dgm:cxn modelId="{806F00A3-8987-4465-988E-ED335F6EC70B}" type="presParOf" srcId="{377CE74E-E51A-409B-ACE7-F509B149F340}" destId="{EB8BABDA-068E-46C5-9051-56F1C713DF7D}" srcOrd="1" destOrd="0" presId="urn:microsoft.com/office/officeart/2005/8/layout/hierarchy1"/>
    <dgm:cxn modelId="{3773394C-23C9-4408-A705-6F65D06738D0}" type="presParOf" srcId="{EB8BABDA-068E-46C5-9051-56F1C713DF7D}" destId="{B283A15B-C6B4-45FE-A3D9-2CEA4D8F309A}" srcOrd="0" destOrd="0" presId="urn:microsoft.com/office/officeart/2005/8/layout/hierarchy1"/>
    <dgm:cxn modelId="{292B246D-C6CC-4995-8455-1A23E6142962}" type="presParOf" srcId="{B283A15B-C6B4-45FE-A3D9-2CEA4D8F309A}" destId="{15D3A289-9A97-42BF-A338-4B8A076309E9}" srcOrd="0" destOrd="0" presId="urn:microsoft.com/office/officeart/2005/8/layout/hierarchy1"/>
    <dgm:cxn modelId="{4EC024A4-BE87-47C0-97C4-2A32A8B928A4}" type="presParOf" srcId="{B283A15B-C6B4-45FE-A3D9-2CEA4D8F309A}" destId="{957F52CB-3231-4CFA-8A8E-4C441CEB955A}" srcOrd="1" destOrd="0" presId="urn:microsoft.com/office/officeart/2005/8/layout/hierarchy1"/>
    <dgm:cxn modelId="{B81B22D3-63A9-487F-8D7B-1720DDFB2E4E}" type="presParOf" srcId="{EB8BABDA-068E-46C5-9051-56F1C713DF7D}" destId="{DCD67980-669C-49BC-B09A-1CBA0FBE9A25}"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ACA07F-AAAC-4EFC-BC03-6687FC68376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36B2ECB-F5E1-4F7B-90EA-362A8A32B9D9}">
      <dgm:prSet/>
      <dgm:spPr/>
      <dgm:t>
        <a:bodyPr/>
        <a:lstStyle/>
        <a:p>
          <a:r>
            <a:rPr lang="en-IN"/>
            <a:t>Decent Work and Economic Growth (SDG 8): The NEP 2020 emphasizes the need for skill-based education and vocational training to improve employability and contribute to the economic growth of the country.</a:t>
          </a:r>
          <a:endParaRPr lang="en-US"/>
        </a:p>
      </dgm:t>
    </dgm:pt>
    <dgm:pt modelId="{C3CB0FDB-A80C-4F56-BD5A-C61CA813D773}" type="parTrans" cxnId="{8509B7A1-AC7A-410E-969D-2A4D2C001B1D}">
      <dgm:prSet/>
      <dgm:spPr/>
      <dgm:t>
        <a:bodyPr/>
        <a:lstStyle/>
        <a:p>
          <a:endParaRPr lang="en-US"/>
        </a:p>
      </dgm:t>
    </dgm:pt>
    <dgm:pt modelId="{5B43D5B5-6C43-490E-B72B-AE19E9EA21E4}" type="sibTrans" cxnId="{8509B7A1-AC7A-410E-969D-2A4D2C001B1D}">
      <dgm:prSet/>
      <dgm:spPr/>
      <dgm:t>
        <a:bodyPr/>
        <a:lstStyle/>
        <a:p>
          <a:endParaRPr lang="en-US"/>
        </a:p>
      </dgm:t>
    </dgm:pt>
    <dgm:pt modelId="{347C9017-6AC2-465E-BE36-F97D93D0A935}">
      <dgm:prSet/>
      <dgm:spPr/>
      <dgm:t>
        <a:bodyPr/>
        <a:lstStyle/>
        <a:p>
          <a:r>
            <a:rPr lang="en-IN"/>
            <a:t>Sustainable Cities and Communities (SDG 11): The NEP 2020 stresses the importance of environmental education and sustainability, and encourages schools and colleges to incorporate these values into their curricula.</a:t>
          </a:r>
          <a:endParaRPr lang="en-US"/>
        </a:p>
      </dgm:t>
    </dgm:pt>
    <dgm:pt modelId="{ABD1F195-9189-45B8-8CBA-B58C581CA1C1}" type="parTrans" cxnId="{3179DD2A-376F-4263-B7C5-59677EE57085}">
      <dgm:prSet/>
      <dgm:spPr/>
      <dgm:t>
        <a:bodyPr/>
        <a:lstStyle/>
        <a:p>
          <a:endParaRPr lang="en-US"/>
        </a:p>
      </dgm:t>
    </dgm:pt>
    <dgm:pt modelId="{3A36E377-4686-4A5F-BDE0-78BF7F40A983}" type="sibTrans" cxnId="{3179DD2A-376F-4263-B7C5-59677EE57085}">
      <dgm:prSet/>
      <dgm:spPr/>
      <dgm:t>
        <a:bodyPr/>
        <a:lstStyle/>
        <a:p>
          <a:endParaRPr lang="en-US"/>
        </a:p>
      </dgm:t>
    </dgm:pt>
    <dgm:pt modelId="{E8038A35-066A-4522-B5A2-223D4D39651F}">
      <dgm:prSet/>
      <dgm:spPr/>
      <dgm:t>
        <a:bodyPr/>
        <a:lstStyle/>
        <a:p>
          <a:r>
            <a:rPr lang="en-IN"/>
            <a:t>Partnership for the Goals (SDG 17): The NEP 2020 emphasizes the need for partnerships between the government, private sector, civil society and communities to achieve its goals.</a:t>
          </a:r>
          <a:endParaRPr lang="en-US"/>
        </a:p>
      </dgm:t>
    </dgm:pt>
    <dgm:pt modelId="{47845C0F-1D58-44EF-9D07-47185715EA59}" type="parTrans" cxnId="{D7F5A82D-846B-4F72-8ECD-F82CB940FD6D}">
      <dgm:prSet/>
      <dgm:spPr/>
      <dgm:t>
        <a:bodyPr/>
        <a:lstStyle/>
        <a:p>
          <a:endParaRPr lang="en-US"/>
        </a:p>
      </dgm:t>
    </dgm:pt>
    <dgm:pt modelId="{F130DD29-B838-4DF2-9977-721829C0FC7B}" type="sibTrans" cxnId="{D7F5A82D-846B-4F72-8ECD-F82CB940FD6D}">
      <dgm:prSet/>
      <dgm:spPr/>
      <dgm:t>
        <a:bodyPr/>
        <a:lstStyle/>
        <a:p>
          <a:endParaRPr lang="en-US"/>
        </a:p>
      </dgm:t>
    </dgm:pt>
    <dgm:pt modelId="{6561C565-89CD-41DA-ADD1-56FBA6306BAD}" type="pres">
      <dgm:prSet presAssocID="{F4ACA07F-AAAC-4EFC-BC03-6687FC68376B}" presName="vert0" presStyleCnt="0">
        <dgm:presLayoutVars>
          <dgm:dir/>
          <dgm:animOne val="branch"/>
          <dgm:animLvl val="lvl"/>
        </dgm:presLayoutVars>
      </dgm:prSet>
      <dgm:spPr/>
    </dgm:pt>
    <dgm:pt modelId="{56BC9819-DFDB-479E-A941-799317863998}" type="pres">
      <dgm:prSet presAssocID="{136B2ECB-F5E1-4F7B-90EA-362A8A32B9D9}" presName="thickLine" presStyleLbl="alignNode1" presStyleIdx="0" presStyleCnt="3"/>
      <dgm:spPr/>
    </dgm:pt>
    <dgm:pt modelId="{5E327212-B077-409C-93C5-CF3677254855}" type="pres">
      <dgm:prSet presAssocID="{136B2ECB-F5E1-4F7B-90EA-362A8A32B9D9}" presName="horz1" presStyleCnt="0"/>
      <dgm:spPr/>
    </dgm:pt>
    <dgm:pt modelId="{2BDFBCA0-2238-4368-A95E-7AA597AE5A21}" type="pres">
      <dgm:prSet presAssocID="{136B2ECB-F5E1-4F7B-90EA-362A8A32B9D9}" presName="tx1" presStyleLbl="revTx" presStyleIdx="0" presStyleCnt="3"/>
      <dgm:spPr/>
    </dgm:pt>
    <dgm:pt modelId="{8E9F9425-5771-4827-AE92-D6E4440AE888}" type="pres">
      <dgm:prSet presAssocID="{136B2ECB-F5E1-4F7B-90EA-362A8A32B9D9}" presName="vert1" presStyleCnt="0"/>
      <dgm:spPr/>
    </dgm:pt>
    <dgm:pt modelId="{E4DC7728-64E5-4E3F-8DE2-28A4F2E8148A}" type="pres">
      <dgm:prSet presAssocID="{347C9017-6AC2-465E-BE36-F97D93D0A935}" presName="thickLine" presStyleLbl="alignNode1" presStyleIdx="1" presStyleCnt="3"/>
      <dgm:spPr/>
    </dgm:pt>
    <dgm:pt modelId="{E0444648-0DCB-42BE-A6B9-593299E36137}" type="pres">
      <dgm:prSet presAssocID="{347C9017-6AC2-465E-BE36-F97D93D0A935}" presName="horz1" presStyleCnt="0"/>
      <dgm:spPr/>
    </dgm:pt>
    <dgm:pt modelId="{F57E71D3-4453-4D60-B37E-7C225785264B}" type="pres">
      <dgm:prSet presAssocID="{347C9017-6AC2-465E-BE36-F97D93D0A935}" presName="tx1" presStyleLbl="revTx" presStyleIdx="1" presStyleCnt="3"/>
      <dgm:spPr/>
    </dgm:pt>
    <dgm:pt modelId="{ABD2A2B4-9C81-407C-ADAD-C7EDD26BBAA2}" type="pres">
      <dgm:prSet presAssocID="{347C9017-6AC2-465E-BE36-F97D93D0A935}" presName="vert1" presStyleCnt="0"/>
      <dgm:spPr/>
    </dgm:pt>
    <dgm:pt modelId="{713F47A8-27CE-45BE-AB41-29EBFAE205D8}" type="pres">
      <dgm:prSet presAssocID="{E8038A35-066A-4522-B5A2-223D4D39651F}" presName="thickLine" presStyleLbl="alignNode1" presStyleIdx="2" presStyleCnt="3"/>
      <dgm:spPr/>
    </dgm:pt>
    <dgm:pt modelId="{60E9C7BB-3014-4E3A-A344-D30C7AEA575F}" type="pres">
      <dgm:prSet presAssocID="{E8038A35-066A-4522-B5A2-223D4D39651F}" presName="horz1" presStyleCnt="0"/>
      <dgm:spPr/>
    </dgm:pt>
    <dgm:pt modelId="{803D8DF1-DA71-475E-BEAE-3B99BBA0CAEC}" type="pres">
      <dgm:prSet presAssocID="{E8038A35-066A-4522-B5A2-223D4D39651F}" presName="tx1" presStyleLbl="revTx" presStyleIdx="2" presStyleCnt="3"/>
      <dgm:spPr/>
    </dgm:pt>
    <dgm:pt modelId="{3D2F7141-69DE-4E2E-95E5-2F7ECD794824}" type="pres">
      <dgm:prSet presAssocID="{E8038A35-066A-4522-B5A2-223D4D39651F}" presName="vert1" presStyleCnt="0"/>
      <dgm:spPr/>
    </dgm:pt>
  </dgm:ptLst>
  <dgm:cxnLst>
    <dgm:cxn modelId="{C5E88122-67A0-4675-904B-DD27006BB2FD}" type="presOf" srcId="{F4ACA07F-AAAC-4EFC-BC03-6687FC68376B}" destId="{6561C565-89CD-41DA-ADD1-56FBA6306BAD}" srcOrd="0" destOrd="0" presId="urn:microsoft.com/office/officeart/2008/layout/LinedList"/>
    <dgm:cxn modelId="{3179DD2A-376F-4263-B7C5-59677EE57085}" srcId="{F4ACA07F-AAAC-4EFC-BC03-6687FC68376B}" destId="{347C9017-6AC2-465E-BE36-F97D93D0A935}" srcOrd="1" destOrd="0" parTransId="{ABD1F195-9189-45B8-8CBA-B58C581CA1C1}" sibTransId="{3A36E377-4686-4A5F-BDE0-78BF7F40A983}"/>
    <dgm:cxn modelId="{D7F5A82D-846B-4F72-8ECD-F82CB940FD6D}" srcId="{F4ACA07F-AAAC-4EFC-BC03-6687FC68376B}" destId="{E8038A35-066A-4522-B5A2-223D4D39651F}" srcOrd="2" destOrd="0" parTransId="{47845C0F-1D58-44EF-9D07-47185715EA59}" sibTransId="{F130DD29-B838-4DF2-9977-721829C0FC7B}"/>
    <dgm:cxn modelId="{F86BD588-169C-4AD7-9326-255F3318B669}" type="presOf" srcId="{347C9017-6AC2-465E-BE36-F97D93D0A935}" destId="{F57E71D3-4453-4D60-B37E-7C225785264B}" srcOrd="0" destOrd="0" presId="urn:microsoft.com/office/officeart/2008/layout/LinedList"/>
    <dgm:cxn modelId="{8509B7A1-AC7A-410E-969D-2A4D2C001B1D}" srcId="{F4ACA07F-AAAC-4EFC-BC03-6687FC68376B}" destId="{136B2ECB-F5E1-4F7B-90EA-362A8A32B9D9}" srcOrd="0" destOrd="0" parTransId="{C3CB0FDB-A80C-4F56-BD5A-C61CA813D773}" sibTransId="{5B43D5B5-6C43-490E-B72B-AE19E9EA21E4}"/>
    <dgm:cxn modelId="{8B4DFAD7-0AD7-486B-BB35-D47B1FC6CC37}" type="presOf" srcId="{136B2ECB-F5E1-4F7B-90EA-362A8A32B9D9}" destId="{2BDFBCA0-2238-4368-A95E-7AA597AE5A21}" srcOrd="0" destOrd="0" presId="urn:microsoft.com/office/officeart/2008/layout/LinedList"/>
    <dgm:cxn modelId="{A3BAE9DE-A479-4D0D-8639-F1CC3D7D6413}" type="presOf" srcId="{E8038A35-066A-4522-B5A2-223D4D39651F}" destId="{803D8DF1-DA71-475E-BEAE-3B99BBA0CAEC}" srcOrd="0" destOrd="0" presId="urn:microsoft.com/office/officeart/2008/layout/LinedList"/>
    <dgm:cxn modelId="{F09EB166-ED63-409B-B9EE-43F8575A66B7}" type="presParOf" srcId="{6561C565-89CD-41DA-ADD1-56FBA6306BAD}" destId="{56BC9819-DFDB-479E-A941-799317863998}" srcOrd="0" destOrd="0" presId="urn:microsoft.com/office/officeart/2008/layout/LinedList"/>
    <dgm:cxn modelId="{C7DACBC8-303C-49D7-9BF9-D394195CEC51}" type="presParOf" srcId="{6561C565-89CD-41DA-ADD1-56FBA6306BAD}" destId="{5E327212-B077-409C-93C5-CF3677254855}" srcOrd="1" destOrd="0" presId="urn:microsoft.com/office/officeart/2008/layout/LinedList"/>
    <dgm:cxn modelId="{8F667CC2-1F7D-4707-A49E-9B9AFCAFBD22}" type="presParOf" srcId="{5E327212-B077-409C-93C5-CF3677254855}" destId="{2BDFBCA0-2238-4368-A95E-7AA597AE5A21}" srcOrd="0" destOrd="0" presId="urn:microsoft.com/office/officeart/2008/layout/LinedList"/>
    <dgm:cxn modelId="{ADD1C4FD-5B34-4869-AD97-AC8DB4A5F69F}" type="presParOf" srcId="{5E327212-B077-409C-93C5-CF3677254855}" destId="{8E9F9425-5771-4827-AE92-D6E4440AE888}" srcOrd="1" destOrd="0" presId="urn:microsoft.com/office/officeart/2008/layout/LinedList"/>
    <dgm:cxn modelId="{1C16A4D0-5660-451D-AC74-506D8130CEA7}" type="presParOf" srcId="{6561C565-89CD-41DA-ADD1-56FBA6306BAD}" destId="{E4DC7728-64E5-4E3F-8DE2-28A4F2E8148A}" srcOrd="2" destOrd="0" presId="urn:microsoft.com/office/officeart/2008/layout/LinedList"/>
    <dgm:cxn modelId="{E6D6DED1-D347-4776-82FF-A41F9EE13984}" type="presParOf" srcId="{6561C565-89CD-41DA-ADD1-56FBA6306BAD}" destId="{E0444648-0DCB-42BE-A6B9-593299E36137}" srcOrd="3" destOrd="0" presId="urn:microsoft.com/office/officeart/2008/layout/LinedList"/>
    <dgm:cxn modelId="{0DFD4805-A3EE-4299-8249-FAB90E693785}" type="presParOf" srcId="{E0444648-0DCB-42BE-A6B9-593299E36137}" destId="{F57E71D3-4453-4D60-B37E-7C225785264B}" srcOrd="0" destOrd="0" presId="urn:microsoft.com/office/officeart/2008/layout/LinedList"/>
    <dgm:cxn modelId="{9797694B-D0CD-471D-A7AC-6A47365630BB}" type="presParOf" srcId="{E0444648-0DCB-42BE-A6B9-593299E36137}" destId="{ABD2A2B4-9C81-407C-ADAD-C7EDD26BBAA2}" srcOrd="1" destOrd="0" presId="urn:microsoft.com/office/officeart/2008/layout/LinedList"/>
    <dgm:cxn modelId="{CB422D15-AD97-4A6B-97DE-B22498D1E2EA}" type="presParOf" srcId="{6561C565-89CD-41DA-ADD1-56FBA6306BAD}" destId="{713F47A8-27CE-45BE-AB41-29EBFAE205D8}" srcOrd="4" destOrd="0" presId="urn:microsoft.com/office/officeart/2008/layout/LinedList"/>
    <dgm:cxn modelId="{390374A8-F80F-486A-81B0-8B806F8E8089}" type="presParOf" srcId="{6561C565-89CD-41DA-ADD1-56FBA6306BAD}" destId="{60E9C7BB-3014-4E3A-A344-D30C7AEA575F}" srcOrd="5" destOrd="0" presId="urn:microsoft.com/office/officeart/2008/layout/LinedList"/>
    <dgm:cxn modelId="{53DE1827-DBD1-4941-9FC8-FF2D92D2CAB1}" type="presParOf" srcId="{60E9C7BB-3014-4E3A-A344-D30C7AEA575F}" destId="{803D8DF1-DA71-475E-BEAE-3B99BBA0CAEC}" srcOrd="0" destOrd="0" presId="urn:microsoft.com/office/officeart/2008/layout/LinedList"/>
    <dgm:cxn modelId="{A405EE1A-2E0C-46FC-B36F-02DAF31509A9}" type="presParOf" srcId="{60E9C7BB-3014-4E3A-A344-D30C7AEA575F}" destId="{3D2F7141-69DE-4E2E-95E5-2F7ECD79482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C793DF-1BD7-407D-AB7D-4577347980A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DF7673B-5B1F-4782-8FF6-A366D018414D}">
      <dgm:prSet/>
      <dgm:spPr/>
      <dgm:t>
        <a:bodyPr/>
        <a:lstStyle/>
        <a:p>
          <a:r>
            <a:rPr lang="en-IN" dirty="0"/>
            <a:t>GOAL 1: No Poverty</a:t>
          </a:r>
          <a:endParaRPr lang="en-US" dirty="0"/>
        </a:p>
      </dgm:t>
    </dgm:pt>
    <dgm:pt modelId="{5C7EBFAA-E524-4705-8475-39416612EAAE}" type="parTrans" cxnId="{DB03C522-0F9E-4239-997E-0998A301F4A4}">
      <dgm:prSet/>
      <dgm:spPr/>
      <dgm:t>
        <a:bodyPr/>
        <a:lstStyle/>
        <a:p>
          <a:endParaRPr lang="en-US"/>
        </a:p>
      </dgm:t>
    </dgm:pt>
    <dgm:pt modelId="{28B1A6AD-28F8-4786-992C-56476DC6196B}" type="sibTrans" cxnId="{DB03C522-0F9E-4239-997E-0998A301F4A4}">
      <dgm:prSet/>
      <dgm:spPr/>
      <dgm:t>
        <a:bodyPr/>
        <a:lstStyle/>
        <a:p>
          <a:endParaRPr lang="en-US"/>
        </a:p>
      </dgm:t>
    </dgm:pt>
    <dgm:pt modelId="{49405B87-BFD6-460E-B523-7157DE0EFA6B}">
      <dgm:prSet/>
      <dgm:spPr/>
      <dgm:t>
        <a:bodyPr/>
        <a:lstStyle/>
        <a:p>
          <a:r>
            <a:rPr lang="en-IN"/>
            <a:t>GOAL 2: Zero Hunger</a:t>
          </a:r>
          <a:endParaRPr lang="en-US"/>
        </a:p>
      </dgm:t>
    </dgm:pt>
    <dgm:pt modelId="{917D75D5-2287-4FC1-B675-034E755DCED0}" type="parTrans" cxnId="{BDE7258C-34B5-4545-8E0E-0D11EF93ED7A}">
      <dgm:prSet/>
      <dgm:spPr/>
      <dgm:t>
        <a:bodyPr/>
        <a:lstStyle/>
        <a:p>
          <a:endParaRPr lang="en-US"/>
        </a:p>
      </dgm:t>
    </dgm:pt>
    <dgm:pt modelId="{939E4EF5-F628-45E5-880D-4A68102BEF42}" type="sibTrans" cxnId="{BDE7258C-34B5-4545-8E0E-0D11EF93ED7A}">
      <dgm:prSet/>
      <dgm:spPr/>
      <dgm:t>
        <a:bodyPr/>
        <a:lstStyle/>
        <a:p>
          <a:endParaRPr lang="en-US"/>
        </a:p>
      </dgm:t>
    </dgm:pt>
    <dgm:pt modelId="{62BB022E-5AB4-4389-8DEF-36455F384673}">
      <dgm:prSet/>
      <dgm:spPr/>
      <dgm:t>
        <a:bodyPr/>
        <a:lstStyle/>
        <a:p>
          <a:r>
            <a:rPr lang="en-IN" dirty="0"/>
            <a:t>GOAL 3: Good Health and Well-being</a:t>
          </a:r>
          <a:endParaRPr lang="en-US" dirty="0"/>
        </a:p>
      </dgm:t>
    </dgm:pt>
    <dgm:pt modelId="{3FA40450-77C7-49E2-8E99-0CA10339D5B2}" type="parTrans" cxnId="{99A29A8D-A9DB-4D92-80D7-914E99AB4329}">
      <dgm:prSet/>
      <dgm:spPr/>
      <dgm:t>
        <a:bodyPr/>
        <a:lstStyle/>
        <a:p>
          <a:endParaRPr lang="en-US"/>
        </a:p>
      </dgm:t>
    </dgm:pt>
    <dgm:pt modelId="{27557201-8267-4CED-AA5B-073369C6992B}" type="sibTrans" cxnId="{99A29A8D-A9DB-4D92-80D7-914E99AB4329}">
      <dgm:prSet/>
      <dgm:spPr/>
      <dgm:t>
        <a:bodyPr/>
        <a:lstStyle/>
        <a:p>
          <a:endParaRPr lang="en-US"/>
        </a:p>
      </dgm:t>
    </dgm:pt>
    <dgm:pt modelId="{1ED1B196-2A64-4EA6-9EFB-0FAC857FB49A}">
      <dgm:prSet/>
      <dgm:spPr/>
      <dgm:t>
        <a:bodyPr/>
        <a:lstStyle/>
        <a:p>
          <a:r>
            <a:rPr lang="en-IN"/>
            <a:t>GOAL 4: Quality Education</a:t>
          </a:r>
          <a:endParaRPr lang="en-US"/>
        </a:p>
      </dgm:t>
    </dgm:pt>
    <dgm:pt modelId="{BB5AC626-ACA1-4EFF-A498-97B794C70DC3}" type="parTrans" cxnId="{BF04E1ED-5E6A-42CB-9840-77E6ED54E074}">
      <dgm:prSet/>
      <dgm:spPr/>
      <dgm:t>
        <a:bodyPr/>
        <a:lstStyle/>
        <a:p>
          <a:endParaRPr lang="en-US"/>
        </a:p>
      </dgm:t>
    </dgm:pt>
    <dgm:pt modelId="{01509202-85B3-468C-8EFB-1451BD580348}" type="sibTrans" cxnId="{BF04E1ED-5E6A-42CB-9840-77E6ED54E074}">
      <dgm:prSet/>
      <dgm:spPr/>
      <dgm:t>
        <a:bodyPr/>
        <a:lstStyle/>
        <a:p>
          <a:endParaRPr lang="en-US"/>
        </a:p>
      </dgm:t>
    </dgm:pt>
    <dgm:pt modelId="{EE2AB104-4F4A-4523-AB03-C1895E5798AC}">
      <dgm:prSet/>
      <dgm:spPr/>
      <dgm:t>
        <a:bodyPr/>
        <a:lstStyle/>
        <a:p>
          <a:r>
            <a:rPr lang="en-IN" dirty="0"/>
            <a:t>GOAL 5: Gender Equality</a:t>
          </a:r>
          <a:endParaRPr lang="en-US" dirty="0"/>
        </a:p>
      </dgm:t>
    </dgm:pt>
    <dgm:pt modelId="{1DF20C86-C63B-4081-8DF2-6DB82082ECB4}" type="parTrans" cxnId="{5C65F5C3-A5DE-41B3-BDE2-9841CD83C3AE}">
      <dgm:prSet/>
      <dgm:spPr/>
      <dgm:t>
        <a:bodyPr/>
        <a:lstStyle/>
        <a:p>
          <a:endParaRPr lang="en-US"/>
        </a:p>
      </dgm:t>
    </dgm:pt>
    <dgm:pt modelId="{E94C27D4-06BF-4E0A-B883-26F5B6F52231}" type="sibTrans" cxnId="{5C65F5C3-A5DE-41B3-BDE2-9841CD83C3AE}">
      <dgm:prSet/>
      <dgm:spPr/>
      <dgm:t>
        <a:bodyPr/>
        <a:lstStyle/>
        <a:p>
          <a:endParaRPr lang="en-US"/>
        </a:p>
      </dgm:t>
    </dgm:pt>
    <dgm:pt modelId="{C86F47EE-BCC7-4F7A-919E-6605736D0A41}">
      <dgm:prSet/>
      <dgm:spPr/>
      <dgm:t>
        <a:bodyPr/>
        <a:lstStyle/>
        <a:p>
          <a:r>
            <a:rPr lang="en-IN" dirty="0"/>
            <a:t>GOAL 6: Clean Water and Sanitation</a:t>
          </a:r>
          <a:endParaRPr lang="en-US" dirty="0"/>
        </a:p>
      </dgm:t>
    </dgm:pt>
    <dgm:pt modelId="{B2D29583-E998-4088-BBD0-5B38F6D2E43F}" type="parTrans" cxnId="{D743AC41-4EF3-42A8-B634-CE3DD7345073}">
      <dgm:prSet/>
      <dgm:spPr/>
      <dgm:t>
        <a:bodyPr/>
        <a:lstStyle/>
        <a:p>
          <a:endParaRPr lang="en-US"/>
        </a:p>
      </dgm:t>
    </dgm:pt>
    <dgm:pt modelId="{7C97A83E-A1D1-4B4B-8EBE-5C06456C3845}" type="sibTrans" cxnId="{D743AC41-4EF3-42A8-B634-CE3DD7345073}">
      <dgm:prSet/>
      <dgm:spPr/>
      <dgm:t>
        <a:bodyPr/>
        <a:lstStyle/>
        <a:p>
          <a:endParaRPr lang="en-US"/>
        </a:p>
      </dgm:t>
    </dgm:pt>
    <dgm:pt modelId="{5F2FBD03-9674-4C96-B332-94CEB2C414FD}">
      <dgm:prSet/>
      <dgm:spPr/>
      <dgm:t>
        <a:bodyPr/>
        <a:lstStyle/>
        <a:p>
          <a:r>
            <a:rPr lang="en-IN" dirty="0"/>
            <a:t>GOAL 7: Affordable and Clean Energy</a:t>
          </a:r>
          <a:endParaRPr lang="en-US" dirty="0"/>
        </a:p>
      </dgm:t>
    </dgm:pt>
    <dgm:pt modelId="{B82F2673-ACAA-4C46-A748-E5A26B7C1C0C}" type="parTrans" cxnId="{DC6D47C7-32C0-424E-A844-9CC4B3C76198}">
      <dgm:prSet/>
      <dgm:spPr/>
      <dgm:t>
        <a:bodyPr/>
        <a:lstStyle/>
        <a:p>
          <a:endParaRPr lang="en-US"/>
        </a:p>
      </dgm:t>
    </dgm:pt>
    <dgm:pt modelId="{15F41166-3073-4FAC-B9D6-2B92C78FE99C}" type="sibTrans" cxnId="{DC6D47C7-32C0-424E-A844-9CC4B3C76198}">
      <dgm:prSet/>
      <dgm:spPr/>
      <dgm:t>
        <a:bodyPr/>
        <a:lstStyle/>
        <a:p>
          <a:endParaRPr lang="en-US"/>
        </a:p>
      </dgm:t>
    </dgm:pt>
    <dgm:pt modelId="{403EF1B4-78E4-4895-AA07-0016B80461F6}">
      <dgm:prSet/>
      <dgm:spPr/>
      <dgm:t>
        <a:bodyPr/>
        <a:lstStyle/>
        <a:p>
          <a:r>
            <a:rPr lang="en-IN"/>
            <a:t>GOAL 8: Decent Work and Economic Growth</a:t>
          </a:r>
          <a:endParaRPr lang="en-US"/>
        </a:p>
      </dgm:t>
    </dgm:pt>
    <dgm:pt modelId="{E2BA969E-6A45-4B92-8CAE-BDB2C9D4DAAE}" type="parTrans" cxnId="{8D77612D-A4EE-4DEF-BAE4-4826997D69D7}">
      <dgm:prSet/>
      <dgm:spPr/>
      <dgm:t>
        <a:bodyPr/>
        <a:lstStyle/>
        <a:p>
          <a:endParaRPr lang="en-IN"/>
        </a:p>
      </dgm:t>
    </dgm:pt>
    <dgm:pt modelId="{996FA723-F21C-45B5-99D5-58CA28E02242}" type="sibTrans" cxnId="{8D77612D-A4EE-4DEF-BAE4-4826997D69D7}">
      <dgm:prSet/>
      <dgm:spPr/>
      <dgm:t>
        <a:bodyPr/>
        <a:lstStyle/>
        <a:p>
          <a:endParaRPr lang="en-US"/>
        </a:p>
      </dgm:t>
    </dgm:pt>
    <dgm:pt modelId="{1AE0CDEE-E9C1-4719-8E88-BD049CC0B138}">
      <dgm:prSet/>
      <dgm:spPr/>
      <dgm:t>
        <a:bodyPr/>
        <a:lstStyle/>
        <a:p>
          <a:r>
            <a:rPr lang="en-IN" dirty="0"/>
            <a:t>GOAL 14: Life Below Water</a:t>
          </a:r>
          <a:endParaRPr lang="en-US" dirty="0"/>
        </a:p>
      </dgm:t>
    </dgm:pt>
    <dgm:pt modelId="{98365542-8A05-497A-B1F6-4376BA81CCBC}" type="parTrans" cxnId="{F6E37E78-2128-4DFD-A732-ABFC91E6A692}">
      <dgm:prSet/>
      <dgm:spPr/>
      <dgm:t>
        <a:bodyPr/>
        <a:lstStyle/>
        <a:p>
          <a:endParaRPr lang="en-IN"/>
        </a:p>
      </dgm:t>
    </dgm:pt>
    <dgm:pt modelId="{F8A7508C-0502-4190-89BA-7D3A5261B555}" type="sibTrans" cxnId="{F6E37E78-2128-4DFD-A732-ABFC91E6A692}">
      <dgm:prSet/>
      <dgm:spPr/>
      <dgm:t>
        <a:bodyPr/>
        <a:lstStyle/>
        <a:p>
          <a:endParaRPr lang="en-IN"/>
        </a:p>
      </dgm:t>
    </dgm:pt>
    <dgm:pt modelId="{685FC861-889F-48B3-A0B6-131C70D4B0B8}">
      <dgm:prSet/>
      <dgm:spPr/>
      <dgm:t>
        <a:bodyPr/>
        <a:lstStyle/>
        <a:p>
          <a:r>
            <a:rPr lang="en-IN" dirty="0"/>
            <a:t>GOAL 9: Industry, Innovation and Infrastructure</a:t>
          </a:r>
          <a:endParaRPr lang="en-US" dirty="0"/>
        </a:p>
      </dgm:t>
    </dgm:pt>
    <dgm:pt modelId="{0AE728C8-29E7-4941-94F8-25E8A45D2119}" type="parTrans" cxnId="{54CC0859-DE3C-432B-99BE-91830C1F71FC}">
      <dgm:prSet/>
      <dgm:spPr/>
      <dgm:t>
        <a:bodyPr/>
        <a:lstStyle/>
        <a:p>
          <a:endParaRPr lang="en-IN"/>
        </a:p>
      </dgm:t>
    </dgm:pt>
    <dgm:pt modelId="{A4CDF2E3-A580-4F6C-BCCF-A93B5ADFE5D5}" type="sibTrans" cxnId="{54CC0859-DE3C-432B-99BE-91830C1F71FC}">
      <dgm:prSet/>
      <dgm:spPr/>
      <dgm:t>
        <a:bodyPr/>
        <a:lstStyle/>
        <a:p>
          <a:endParaRPr lang="en-IN"/>
        </a:p>
      </dgm:t>
    </dgm:pt>
    <dgm:pt modelId="{559F5528-00F9-48FC-A854-99E65C68484C}">
      <dgm:prSet/>
      <dgm:spPr/>
      <dgm:t>
        <a:bodyPr/>
        <a:lstStyle/>
        <a:p>
          <a:r>
            <a:rPr lang="en-IN"/>
            <a:t>GOAL 10: Reduced Inequality</a:t>
          </a:r>
          <a:endParaRPr lang="en-US"/>
        </a:p>
      </dgm:t>
    </dgm:pt>
    <dgm:pt modelId="{325CB589-5133-49D4-A808-6D8975ED3619}" type="parTrans" cxnId="{6692E784-2C1A-48F7-8C2B-1335ADF2903F}">
      <dgm:prSet/>
      <dgm:spPr/>
      <dgm:t>
        <a:bodyPr/>
        <a:lstStyle/>
        <a:p>
          <a:endParaRPr lang="en-IN"/>
        </a:p>
      </dgm:t>
    </dgm:pt>
    <dgm:pt modelId="{191C158B-250C-4AB9-996E-4353931C6948}" type="sibTrans" cxnId="{6692E784-2C1A-48F7-8C2B-1335ADF2903F}">
      <dgm:prSet/>
      <dgm:spPr/>
      <dgm:t>
        <a:bodyPr/>
        <a:lstStyle/>
        <a:p>
          <a:endParaRPr lang="en-IN"/>
        </a:p>
      </dgm:t>
    </dgm:pt>
    <dgm:pt modelId="{5171C8EE-5917-42FD-8D50-DB56C509996B}">
      <dgm:prSet/>
      <dgm:spPr/>
      <dgm:t>
        <a:bodyPr/>
        <a:lstStyle/>
        <a:p>
          <a:r>
            <a:rPr lang="en-IN" dirty="0"/>
            <a:t>GOAL 11: Sustainable Cities and Communities</a:t>
          </a:r>
        </a:p>
      </dgm:t>
    </dgm:pt>
    <dgm:pt modelId="{5DA3EC60-A8FB-42A5-8235-BE4D4B8FF763}" type="parTrans" cxnId="{75769D89-86F9-4C71-B891-CCAB2428C588}">
      <dgm:prSet/>
      <dgm:spPr/>
      <dgm:t>
        <a:bodyPr/>
        <a:lstStyle/>
        <a:p>
          <a:endParaRPr lang="en-IN"/>
        </a:p>
      </dgm:t>
    </dgm:pt>
    <dgm:pt modelId="{DA8CF899-E1B2-4C8D-8247-4294FEBC3EC9}" type="sibTrans" cxnId="{75769D89-86F9-4C71-B891-CCAB2428C588}">
      <dgm:prSet/>
      <dgm:spPr/>
      <dgm:t>
        <a:bodyPr/>
        <a:lstStyle/>
        <a:p>
          <a:endParaRPr lang="en-IN"/>
        </a:p>
      </dgm:t>
    </dgm:pt>
    <dgm:pt modelId="{5D9B15AF-708C-4563-B9FE-9B4AA6E1E452}">
      <dgm:prSet/>
      <dgm:spPr/>
      <dgm:t>
        <a:bodyPr/>
        <a:lstStyle/>
        <a:p>
          <a:r>
            <a:rPr lang="en-IN"/>
            <a:t>GOAL 12: Responsible Consumption and Production</a:t>
          </a:r>
          <a:endParaRPr lang="en-US"/>
        </a:p>
      </dgm:t>
    </dgm:pt>
    <dgm:pt modelId="{F7012579-C45E-43F9-BC9B-FD9EBB822832}" type="parTrans" cxnId="{42B0712C-B46B-4EB3-B6E6-DBCD5FE0FD46}">
      <dgm:prSet/>
      <dgm:spPr/>
      <dgm:t>
        <a:bodyPr/>
        <a:lstStyle/>
        <a:p>
          <a:endParaRPr lang="en-IN"/>
        </a:p>
      </dgm:t>
    </dgm:pt>
    <dgm:pt modelId="{BDF0AB80-065A-4306-B365-A0C23C067E06}" type="sibTrans" cxnId="{42B0712C-B46B-4EB3-B6E6-DBCD5FE0FD46}">
      <dgm:prSet/>
      <dgm:spPr/>
      <dgm:t>
        <a:bodyPr/>
        <a:lstStyle/>
        <a:p>
          <a:endParaRPr lang="en-IN"/>
        </a:p>
      </dgm:t>
    </dgm:pt>
    <dgm:pt modelId="{3CCFDD24-9E85-4FE6-8B41-C40E234EA448}">
      <dgm:prSet/>
      <dgm:spPr/>
      <dgm:t>
        <a:bodyPr/>
        <a:lstStyle/>
        <a:p>
          <a:r>
            <a:rPr lang="en-IN"/>
            <a:t>GOAL 13: Climate Action</a:t>
          </a:r>
          <a:endParaRPr lang="en-US"/>
        </a:p>
      </dgm:t>
    </dgm:pt>
    <dgm:pt modelId="{2A38206B-89DD-477C-BF47-140A62C8F09E}" type="parTrans" cxnId="{E857DECB-1AAA-4093-9809-A52A00E5D6F6}">
      <dgm:prSet/>
      <dgm:spPr/>
      <dgm:t>
        <a:bodyPr/>
        <a:lstStyle/>
        <a:p>
          <a:endParaRPr lang="en-IN"/>
        </a:p>
      </dgm:t>
    </dgm:pt>
    <dgm:pt modelId="{F90355B7-A08D-4F52-ABFC-4ED58CCAFEB2}" type="sibTrans" cxnId="{E857DECB-1AAA-4093-9809-A52A00E5D6F6}">
      <dgm:prSet/>
      <dgm:spPr/>
      <dgm:t>
        <a:bodyPr/>
        <a:lstStyle/>
        <a:p>
          <a:endParaRPr lang="en-IN"/>
        </a:p>
      </dgm:t>
    </dgm:pt>
    <dgm:pt modelId="{4A620A35-DFDF-4F16-A51D-EF81A82CD52F}">
      <dgm:prSet/>
      <dgm:spPr/>
      <dgm:t>
        <a:bodyPr/>
        <a:lstStyle/>
        <a:p>
          <a:r>
            <a:rPr lang="en-IN" dirty="0"/>
            <a:t>GOAL 15: Life on Land</a:t>
          </a:r>
          <a:endParaRPr lang="en-US" dirty="0"/>
        </a:p>
      </dgm:t>
    </dgm:pt>
    <dgm:pt modelId="{D3A6CAF2-64E1-4CF4-8A68-218F3DE9ABEA}" type="parTrans" cxnId="{D0BFE33A-23C6-4860-AB8B-113809A38D4D}">
      <dgm:prSet/>
      <dgm:spPr/>
      <dgm:t>
        <a:bodyPr/>
        <a:lstStyle/>
        <a:p>
          <a:endParaRPr lang="en-IN"/>
        </a:p>
      </dgm:t>
    </dgm:pt>
    <dgm:pt modelId="{689DCF19-6315-456E-A787-1CC353063B88}" type="sibTrans" cxnId="{D0BFE33A-23C6-4860-AB8B-113809A38D4D}">
      <dgm:prSet/>
      <dgm:spPr/>
      <dgm:t>
        <a:bodyPr/>
        <a:lstStyle/>
        <a:p>
          <a:endParaRPr lang="en-IN"/>
        </a:p>
      </dgm:t>
    </dgm:pt>
    <dgm:pt modelId="{28A2F765-9A69-4A54-852C-3B04094FF99F}">
      <dgm:prSet/>
      <dgm:spPr/>
      <dgm:t>
        <a:bodyPr/>
        <a:lstStyle/>
        <a:p>
          <a:r>
            <a:rPr lang="en-IN"/>
            <a:t>GOAL 16: Peace and Justice Strong Institutions</a:t>
          </a:r>
          <a:endParaRPr lang="en-US"/>
        </a:p>
      </dgm:t>
    </dgm:pt>
    <dgm:pt modelId="{4A08B586-41B9-4612-A52D-BAD93B7247DB}" type="parTrans" cxnId="{DFBDB843-8F6B-4CF8-AFFC-8E860501B2AB}">
      <dgm:prSet/>
      <dgm:spPr/>
      <dgm:t>
        <a:bodyPr/>
        <a:lstStyle/>
        <a:p>
          <a:endParaRPr lang="en-IN"/>
        </a:p>
      </dgm:t>
    </dgm:pt>
    <dgm:pt modelId="{F9DFA359-73FB-4C40-A428-6A253EE67AAF}" type="sibTrans" cxnId="{DFBDB843-8F6B-4CF8-AFFC-8E860501B2AB}">
      <dgm:prSet/>
      <dgm:spPr/>
      <dgm:t>
        <a:bodyPr/>
        <a:lstStyle/>
        <a:p>
          <a:endParaRPr lang="en-IN"/>
        </a:p>
      </dgm:t>
    </dgm:pt>
    <dgm:pt modelId="{8AFA1550-F115-40EC-8DF8-FFB50A6A876C}">
      <dgm:prSet/>
      <dgm:spPr/>
      <dgm:t>
        <a:bodyPr/>
        <a:lstStyle/>
        <a:p>
          <a:r>
            <a:rPr lang="en-IN"/>
            <a:t>GOAL 17: Partnerships to achieve the Goal</a:t>
          </a:r>
          <a:endParaRPr lang="en-US"/>
        </a:p>
      </dgm:t>
    </dgm:pt>
    <dgm:pt modelId="{D911FCD4-7AC4-4980-8F2A-F4317815FC87}" type="parTrans" cxnId="{DB06D607-7D87-404F-967D-003E28072906}">
      <dgm:prSet/>
      <dgm:spPr/>
      <dgm:t>
        <a:bodyPr/>
        <a:lstStyle/>
        <a:p>
          <a:endParaRPr lang="en-IN"/>
        </a:p>
      </dgm:t>
    </dgm:pt>
    <dgm:pt modelId="{F2F458DF-5DCF-437B-AEDE-2F81A4DBA6ED}" type="sibTrans" cxnId="{DB06D607-7D87-404F-967D-003E28072906}">
      <dgm:prSet/>
      <dgm:spPr/>
      <dgm:t>
        <a:bodyPr/>
        <a:lstStyle/>
        <a:p>
          <a:endParaRPr lang="en-IN"/>
        </a:p>
      </dgm:t>
    </dgm:pt>
    <dgm:pt modelId="{57B16FDA-1BEE-41BE-8FF2-E1D21AEAD545}" type="pres">
      <dgm:prSet presAssocID="{4AC793DF-1BD7-407D-AB7D-4577347980AC}" presName="vert0" presStyleCnt="0">
        <dgm:presLayoutVars>
          <dgm:dir/>
          <dgm:animOne val="branch"/>
          <dgm:animLvl val="lvl"/>
        </dgm:presLayoutVars>
      </dgm:prSet>
      <dgm:spPr/>
    </dgm:pt>
    <dgm:pt modelId="{01BC33C4-4EEE-4694-9DD2-C6B628401417}" type="pres">
      <dgm:prSet presAssocID="{4DF7673B-5B1F-4782-8FF6-A366D018414D}" presName="thickLine" presStyleLbl="alignNode1" presStyleIdx="0" presStyleCnt="17"/>
      <dgm:spPr/>
    </dgm:pt>
    <dgm:pt modelId="{B8EFAAE7-15BF-4B09-868A-94A64C91EDCA}" type="pres">
      <dgm:prSet presAssocID="{4DF7673B-5B1F-4782-8FF6-A366D018414D}" presName="horz1" presStyleCnt="0"/>
      <dgm:spPr/>
    </dgm:pt>
    <dgm:pt modelId="{840FD833-EE4C-419A-BC31-1F6FF0FF7C8F}" type="pres">
      <dgm:prSet presAssocID="{4DF7673B-5B1F-4782-8FF6-A366D018414D}" presName="tx1" presStyleLbl="revTx" presStyleIdx="0" presStyleCnt="17"/>
      <dgm:spPr/>
    </dgm:pt>
    <dgm:pt modelId="{3BC695AD-76BB-434F-973F-34B11868E175}" type="pres">
      <dgm:prSet presAssocID="{4DF7673B-5B1F-4782-8FF6-A366D018414D}" presName="vert1" presStyleCnt="0"/>
      <dgm:spPr/>
    </dgm:pt>
    <dgm:pt modelId="{34EFAA9C-BBC0-4EA9-A4E6-1D710DCAECAE}" type="pres">
      <dgm:prSet presAssocID="{49405B87-BFD6-460E-B523-7157DE0EFA6B}" presName="thickLine" presStyleLbl="alignNode1" presStyleIdx="1" presStyleCnt="17"/>
      <dgm:spPr/>
    </dgm:pt>
    <dgm:pt modelId="{C28F956F-F3FC-429B-B72D-5CDE0A18FBD2}" type="pres">
      <dgm:prSet presAssocID="{49405B87-BFD6-460E-B523-7157DE0EFA6B}" presName="horz1" presStyleCnt="0"/>
      <dgm:spPr/>
    </dgm:pt>
    <dgm:pt modelId="{096ADD35-F1C1-4DDF-8B9D-45E7BC2987D9}" type="pres">
      <dgm:prSet presAssocID="{49405B87-BFD6-460E-B523-7157DE0EFA6B}" presName="tx1" presStyleLbl="revTx" presStyleIdx="1" presStyleCnt="17"/>
      <dgm:spPr/>
    </dgm:pt>
    <dgm:pt modelId="{8B0A2126-4ACC-4864-BC89-B13737463750}" type="pres">
      <dgm:prSet presAssocID="{49405B87-BFD6-460E-B523-7157DE0EFA6B}" presName="vert1" presStyleCnt="0"/>
      <dgm:spPr/>
    </dgm:pt>
    <dgm:pt modelId="{81E51BD7-DE80-4345-8A44-AE0DB3E62A98}" type="pres">
      <dgm:prSet presAssocID="{62BB022E-5AB4-4389-8DEF-36455F384673}" presName="thickLine" presStyleLbl="alignNode1" presStyleIdx="2" presStyleCnt="17"/>
      <dgm:spPr/>
    </dgm:pt>
    <dgm:pt modelId="{740AE002-A1C5-42A1-B1B7-AC10D90369D6}" type="pres">
      <dgm:prSet presAssocID="{62BB022E-5AB4-4389-8DEF-36455F384673}" presName="horz1" presStyleCnt="0"/>
      <dgm:spPr/>
    </dgm:pt>
    <dgm:pt modelId="{2D1BCF99-F6F6-4C54-8198-C2EF0BFFE661}" type="pres">
      <dgm:prSet presAssocID="{62BB022E-5AB4-4389-8DEF-36455F384673}" presName="tx1" presStyleLbl="revTx" presStyleIdx="2" presStyleCnt="17"/>
      <dgm:spPr/>
    </dgm:pt>
    <dgm:pt modelId="{5170D2A2-93E5-484A-A21E-6EC75261E88D}" type="pres">
      <dgm:prSet presAssocID="{62BB022E-5AB4-4389-8DEF-36455F384673}" presName="vert1" presStyleCnt="0"/>
      <dgm:spPr/>
    </dgm:pt>
    <dgm:pt modelId="{0001C0C8-6645-4DE5-831B-B8B8847CB05D}" type="pres">
      <dgm:prSet presAssocID="{1ED1B196-2A64-4EA6-9EFB-0FAC857FB49A}" presName="thickLine" presStyleLbl="alignNode1" presStyleIdx="3" presStyleCnt="17"/>
      <dgm:spPr/>
    </dgm:pt>
    <dgm:pt modelId="{9297C2A9-C971-4892-886D-56B6FF58FB2F}" type="pres">
      <dgm:prSet presAssocID="{1ED1B196-2A64-4EA6-9EFB-0FAC857FB49A}" presName="horz1" presStyleCnt="0"/>
      <dgm:spPr/>
    </dgm:pt>
    <dgm:pt modelId="{3A56C0B8-CBF8-45C8-BB54-80FE4E430540}" type="pres">
      <dgm:prSet presAssocID="{1ED1B196-2A64-4EA6-9EFB-0FAC857FB49A}" presName="tx1" presStyleLbl="revTx" presStyleIdx="3" presStyleCnt="17"/>
      <dgm:spPr/>
    </dgm:pt>
    <dgm:pt modelId="{98C9F50A-9B58-4F6E-89F0-9CA78444BC1A}" type="pres">
      <dgm:prSet presAssocID="{1ED1B196-2A64-4EA6-9EFB-0FAC857FB49A}" presName="vert1" presStyleCnt="0"/>
      <dgm:spPr/>
    </dgm:pt>
    <dgm:pt modelId="{4CFC2EF2-9638-4838-B948-6D53B1D435D6}" type="pres">
      <dgm:prSet presAssocID="{EE2AB104-4F4A-4523-AB03-C1895E5798AC}" presName="thickLine" presStyleLbl="alignNode1" presStyleIdx="4" presStyleCnt="17"/>
      <dgm:spPr/>
    </dgm:pt>
    <dgm:pt modelId="{00730D03-74A5-4A1F-A1B0-F998A94CA804}" type="pres">
      <dgm:prSet presAssocID="{EE2AB104-4F4A-4523-AB03-C1895E5798AC}" presName="horz1" presStyleCnt="0"/>
      <dgm:spPr/>
    </dgm:pt>
    <dgm:pt modelId="{E270FA44-833F-4746-9F31-CD01C0D8CE0E}" type="pres">
      <dgm:prSet presAssocID="{EE2AB104-4F4A-4523-AB03-C1895E5798AC}" presName="tx1" presStyleLbl="revTx" presStyleIdx="4" presStyleCnt="17"/>
      <dgm:spPr/>
    </dgm:pt>
    <dgm:pt modelId="{AE5428C9-889E-472F-BF0A-0EA131E639C7}" type="pres">
      <dgm:prSet presAssocID="{EE2AB104-4F4A-4523-AB03-C1895E5798AC}" presName="vert1" presStyleCnt="0"/>
      <dgm:spPr/>
    </dgm:pt>
    <dgm:pt modelId="{C2EE0A2D-10DC-4E6C-9B06-FD39E76A09B7}" type="pres">
      <dgm:prSet presAssocID="{C86F47EE-BCC7-4F7A-919E-6605736D0A41}" presName="thickLine" presStyleLbl="alignNode1" presStyleIdx="5" presStyleCnt="17"/>
      <dgm:spPr/>
    </dgm:pt>
    <dgm:pt modelId="{6B8DF018-5818-48C6-B422-667F553681DA}" type="pres">
      <dgm:prSet presAssocID="{C86F47EE-BCC7-4F7A-919E-6605736D0A41}" presName="horz1" presStyleCnt="0"/>
      <dgm:spPr/>
    </dgm:pt>
    <dgm:pt modelId="{3C6701B5-64E8-4563-A103-E52FAFCD529C}" type="pres">
      <dgm:prSet presAssocID="{C86F47EE-BCC7-4F7A-919E-6605736D0A41}" presName="tx1" presStyleLbl="revTx" presStyleIdx="5" presStyleCnt="17"/>
      <dgm:spPr/>
    </dgm:pt>
    <dgm:pt modelId="{80514547-A1E8-4740-B5E6-8CD193570976}" type="pres">
      <dgm:prSet presAssocID="{C86F47EE-BCC7-4F7A-919E-6605736D0A41}" presName="vert1" presStyleCnt="0"/>
      <dgm:spPr/>
    </dgm:pt>
    <dgm:pt modelId="{16319B90-4247-43F9-AD5F-B26961C06BE4}" type="pres">
      <dgm:prSet presAssocID="{5F2FBD03-9674-4C96-B332-94CEB2C414FD}" presName="thickLine" presStyleLbl="alignNode1" presStyleIdx="6" presStyleCnt="17"/>
      <dgm:spPr/>
    </dgm:pt>
    <dgm:pt modelId="{0C9C37C8-A09A-48D4-BC20-6DB69B64C42D}" type="pres">
      <dgm:prSet presAssocID="{5F2FBD03-9674-4C96-B332-94CEB2C414FD}" presName="horz1" presStyleCnt="0"/>
      <dgm:spPr/>
    </dgm:pt>
    <dgm:pt modelId="{FC04FBDF-93FE-4008-B0AE-284EBE23B208}" type="pres">
      <dgm:prSet presAssocID="{5F2FBD03-9674-4C96-B332-94CEB2C414FD}" presName="tx1" presStyleLbl="revTx" presStyleIdx="6" presStyleCnt="17"/>
      <dgm:spPr/>
    </dgm:pt>
    <dgm:pt modelId="{FC1F0E36-17EF-4955-A1C7-F5913B5DDE95}" type="pres">
      <dgm:prSet presAssocID="{5F2FBD03-9674-4C96-B332-94CEB2C414FD}" presName="vert1" presStyleCnt="0"/>
      <dgm:spPr/>
    </dgm:pt>
    <dgm:pt modelId="{423EC40F-624F-4168-98E1-AC109C2614B0}" type="pres">
      <dgm:prSet presAssocID="{403EF1B4-78E4-4895-AA07-0016B80461F6}" presName="thickLine" presStyleLbl="alignNode1" presStyleIdx="7" presStyleCnt="17"/>
      <dgm:spPr/>
    </dgm:pt>
    <dgm:pt modelId="{FB874D4C-89DA-4160-8615-AD3FDD2ACD75}" type="pres">
      <dgm:prSet presAssocID="{403EF1B4-78E4-4895-AA07-0016B80461F6}" presName="horz1" presStyleCnt="0"/>
      <dgm:spPr/>
    </dgm:pt>
    <dgm:pt modelId="{5B64E0B6-55EA-44AE-9AE6-3D84FD250C93}" type="pres">
      <dgm:prSet presAssocID="{403EF1B4-78E4-4895-AA07-0016B80461F6}" presName="tx1" presStyleLbl="revTx" presStyleIdx="7" presStyleCnt="17"/>
      <dgm:spPr/>
    </dgm:pt>
    <dgm:pt modelId="{D0F8C4F5-1D0A-4440-B67D-DB0E9AF66EF9}" type="pres">
      <dgm:prSet presAssocID="{403EF1B4-78E4-4895-AA07-0016B80461F6}" presName="vert1" presStyleCnt="0"/>
      <dgm:spPr/>
    </dgm:pt>
    <dgm:pt modelId="{E83657FB-566E-4285-91E8-F074D3178A2D}" type="pres">
      <dgm:prSet presAssocID="{685FC861-889F-48B3-A0B6-131C70D4B0B8}" presName="thickLine" presStyleLbl="alignNode1" presStyleIdx="8" presStyleCnt="17"/>
      <dgm:spPr/>
    </dgm:pt>
    <dgm:pt modelId="{F91C126C-7843-4CD9-95AF-2E668EC2116D}" type="pres">
      <dgm:prSet presAssocID="{685FC861-889F-48B3-A0B6-131C70D4B0B8}" presName="horz1" presStyleCnt="0"/>
      <dgm:spPr/>
    </dgm:pt>
    <dgm:pt modelId="{5AE048A0-1781-42C5-A4F3-BCF7EA99AB79}" type="pres">
      <dgm:prSet presAssocID="{685FC861-889F-48B3-A0B6-131C70D4B0B8}" presName="tx1" presStyleLbl="revTx" presStyleIdx="8" presStyleCnt="17"/>
      <dgm:spPr/>
    </dgm:pt>
    <dgm:pt modelId="{441FBFB2-11FF-4DC1-B6CC-DD93D706F878}" type="pres">
      <dgm:prSet presAssocID="{685FC861-889F-48B3-A0B6-131C70D4B0B8}" presName="vert1" presStyleCnt="0"/>
      <dgm:spPr/>
    </dgm:pt>
    <dgm:pt modelId="{D81F9B9C-3638-480B-B800-1A488B495F8D}" type="pres">
      <dgm:prSet presAssocID="{559F5528-00F9-48FC-A854-99E65C68484C}" presName="thickLine" presStyleLbl="alignNode1" presStyleIdx="9" presStyleCnt="17"/>
      <dgm:spPr/>
    </dgm:pt>
    <dgm:pt modelId="{308814FA-C4F8-41E3-A234-DC38024A98B4}" type="pres">
      <dgm:prSet presAssocID="{559F5528-00F9-48FC-A854-99E65C68484C}" presName="horz1" presStyleCnt="0"/>
      <dgm:spPr/>
    </dgm:pt>
    <dgm:pt modelId="{312BF81C-6CC5-485E-90CB-D53647DE2959}" type="pres">
      <dgm:prSet presAssocID="{559F5528-00F9-48FC-A854-99E65C68484C}" presName="tx1" presStyleLbl="revTx" presStyleIdx="9" presStyleCnt="17"/>
      <dgm:spPr/>
    </dgm:pt>
    <dgm:pt modelId="{ACC0BC79-CBD2-4E02-B12D-9AFB2E1AEBFE}" type="pres">
      <dgm:prSet presAssocID="{559F5528-00F9-48FC-A854-99E65C68484C}" presName="vert1" presStyleCnt="0"/>
      <dgm:spPr/>
    </dgm:pt>
    <dgm:pt modelId="{2A6B2D1A-96FD-4F75-BDFB-C71229281269}" type="pres">
      <dgm:prSet presAssocID="{5171C8EE-5917-42FD-8D50-DB56C509996B}" presName="thickLine" presStyleLbl="alignNode1" presStyleIdx="10" presStyleCnt="17"/>
      <dgm:spPr/>
    </dgm:pt>
    <dgm:pt modelId="{4FA4BF7C-1560-4C7B-A0BC-6B44D1DC1679}" type="pres">
      <dgm:prSet presAssocID="{5171C8EE-5917-42FD-8D50-DB56C509996B}" presName="horz1" presStyleCnt="0"/>
      <dgm:spPr/>
    </dgm:pt>
    <dgm:pt modelId="{AE059BC9-2EFD-4AF9-A348-F9936AE8945A}" type="pres">
      <dgm:prSet presAssocID="{5171C8EE-5917-42FD-8D50-DB56C509996B}" presName="tx1" presStyleLbl="revTx" presStyleIdx="10" presStyleCnt="17"/>
      <dgm:spPr/>
    </dgm:pt>
    <dgm:pt modelId="{C6ACD91A-A58B-46EF-A3B5-1F3CA03B7BFD}" type="pres">
      <dgm:prSet presAssocID="{5171C8EE-5917-42FD-8D50-DB56C509996B}" presName="vert1" presStyleCnt="0"/>
      <dgm:spPr/>
    </dgm:pt>
    <dgm:pt modelId="{B2C0BD62-0716-4F93-9EEE-1E56DC54B730}" type="pres">
      <dgm:prSet presAssocID="{5D9B15AF-708C-4563-B9FE-9B4AA6E1E452}" presName="thickLine" presStyleLbl="alignNode1" presStyleIdx="11" presStyleCnt="17"/>
      <dgm:spPr/>
    </dgm:pt>
    <dgm:pt modelId="{0688A737-7E25-476D-9966-A0DCFD93945E}" type="pres">
      <dgm:prSet presAssocID="{5D9B15AF-708C-4563-B9FE-9B4AA6E1E452}" presName="horz1" presStyleCnt="0"/>
      <dgm:spPr/>
    </dgm:pt>
    <dgm:pt modelId="{AA929850-816A-48FA-8890-6B71FDEF4ED2}" type="pres">
      <dgm:prSet presAssocID="{5D9B15AF-708C-4563-B9FE-9B4AA6E1E452}" presName="tx1" presStyleLbl="revTx" presStyleIdx="11" presStyleCnt="17"/>
      <dgm:spPr/>
    </dgm:pt>
    <dgm:pt modelId="{29E462FF-27CD-4869-9B81-2DA49946EE6C}" type="pres">
      <dgm:prSet presAssocID="{5D9B15AF-708C-4563-B9FE-9B4AA6E1E452}" presName="vert1" presStyleCnt="0"/>
      <dgm:spPr/>
    </dgm:pt>
    <dgm:pt modelId="{AC5EF46D-CDE6-440D-B0D8-39AD79C5FBEF}" type="pres">
      <dgm:prSet presAssocID="{3CCFDD24-9E85-4FE6-8B41-C40E234EA448}" presName="thickLine" presStyleLbl="alignNode1" presStyleIdx="12" presStyleCnt="17"/>
      <dgm:spPr/>
    </dgm:pt>
    <dgm:pt modelId="{8D06BE44-BAC9-47B8-B33A-C66793E81C18}" type="pres">
      <dgm:prSet presAssocID="{3CCFDD24-9E85-4FE6-8B41-C40E234EA448}" presName="horz1" presStyleCnt="0"/>
      <dgm:spPr/>
    </dgm:pt>
    <dgm:pt modelId="{331A918F-CFC5-414E-8462-89C7055259C8}" type="pres">
      <dgm:prSet presAssocID="{3CCFDD24-9E85-4FE6-8B41-C40E234EA448}" presName="tx1" presStyleLbl="revTx" presStyleIdx="12" presStyleCnt="17"/>
      <dgm:spPr/>
    </dgm:pt>
    <dgm:pt modelId="{58DE7EA5-6823-434A-878F-5868384132D6}" type="pres">
      <dgm:prSet presAssocID="{3CCFDD24-9E85-4FE6-8B41-C40E234EA448}" presName="vert1" presStyleCnt="0"/>
      <dgm:spPr/>
    </dgm:pt>
    <dgm:pt modelId="{F20BAEB8-BDFA-4960-91DC-B6080B320917}" type="pres">
      <dgm:prSet presAssocID="{1AE0CDEE-E9C1-4719-8E88-BD049CC0B138}" presName="thickLine" presStyleLbl="alignNode1" presStyleIdx="13" presStyleCnt="17"/>
      <dgm:spPr/>
    </dgm:pt>
    <dgm:pt modelId="{0E65E3C0-A49B-4A9B-8E7E-17F66B3FDC97}" type="pres">
      <dgm:prSet presAssocID="{1AE0CDEE-E9C1-4719-8E88-BD049CC0B138}" presName="horz1" presStyleCnt="0"/>
      <dgm:spPr/>
    </dgm:pt>
    <dgm:pt modelId="{059ED21D-C822-44C1-9A52-5E91BE09E11D}" type="pres">
      <dgm:prSet presAssocID="{1AE0CDEE-E9C1-4719-8E88-BD049CC0B138}" presName="tx1" presStyleLbl="revTx" presStyleIdx="13" presStyleCnt="17"/>
      <dgm:spPr/>
    </dgm:pt>
    <dgm:pt modelId="{EA1EEEF3-C262-4B05-A786-FCA9560166B3}" type="pres">
      <dgm:prSet presAssocID="{1AE0CDEE-E9C1-4719-8E88-BD049CC0B138}" presName="vert1" presStyleCnt="0"/>
      <dgm:spPr/>
    </dgm:pt>
    <dgm:pt modelId="{DBCFC053-EB15-45EC-8578-02DD8287F09E}" type="pres">
      <dgm:prSet presAssocID="{4A620A35-DFDF-4F16-A51D-EF81A82CD52F}" presName="thickLine" presStyleLbl="alignNode1" presStyleIdx="14" presStyleCnt="17"/>
      <dgm:spPr/>
    </dgm:pt>
    <dgm:pt modelId="{426DEFF8-3D83-4E5E-946B-508601A9756E}" type="pres">
      <dgm:prSet presAssocID="{4A620A35-DFDF-4F16-A51D-EF81A82CD52F}" presName="horz1" presStyleCnt="0"/>
      <dgm:spPr/>
    </dgm:pt>
    <dgm:pt modelId="{F34FD856-9D41-4106-8500-EFF66EC61CBF}" type="pres">
      <dgm:prSet presAssocID="{4A620A35-DFDF-4F16-A51D-EF81A82CD52F}" presName="tx1" presStyleLbl="revTx" presStyleIdx="14" presStyleCnt="17"/>
      <dgm:spPr/>
    </dgm:pt>
    <dgm:pt modelId="{E6D61D15-362A-4D43-825D-E31C60CD55C3}" type="pres">
      <dgm:prSet presAssocID="{4A620A35-DFDF-4F16-A51D-EF81A82CD52F}" presName="vert1" presStyleCnt="0"/>
      <dgm:spPr/>
    </dgm:pt>
    <dgm:pt modelId="{D846AE08-ABB7-4568-9183-E38A8939859A}" type="pres">
      <dgm:prSet presAssocID="{28A2F765-9A69-4A54-852C-3B04094FF99F}" presName="thickLine" presStyleLbl="alignNode1" presStyleIdx="15" presStyleCnt="17"/>
      <dgm:spPr/>
    </dgm:pt>
    <dgm:pt modelId="{45A78C8B-7440-4F05-898B-F8BCE297D83B}" type="pres">
      <dgm:prSet presAssocID="{28A2F765-9A69-4A54-852C-3B04094FF99F}" presName="horz1" presStyleCnt="0"/>
      <dgm:spPr/>
    </dgm:pt>
    <dgm:pt modelId="{16729EAA-BE00-455D-A5DC-CE21F3B69730}" type="pres">
      <dgm:prSet presAssocID="{28A2F765-9A69-4A54-852C-3B04094FF99F}" presName="tx1" presStyleLbl="revTx" presStyleIdx="15" presStyleCnt="17"/>
      <dgm:spPr/>
    </dgm:pt>
    <dgm:pt modelId="{01F2050D-CA69-4A2F-9070-66A6E3F57F32}" type="pres">
      <dgm:prSet presAssocID="{28A2F765-9A69-4A54-852C-3B04094FF99F}" presName="vert1" presStyleCnt="0"/>
      <dgm:spPr/>
    </dgm:pt>
    <dgm:pt modelId="{ED1541D1-7DED-4491-86DB-C90D5F4FB109}" type="pres">
      <dgm:prSet presAssocID="{8AFA1550-F115-40EC-8DF8-FFB50A6A876C}" presName="thickLine" presStyleLbl="alignNode1" presStyleIdx="16" presStyleCnt="17"/>
      <dgm:spPr/>
    </dgm:pt>
    <dgm:pt modelId="{13E904E7-53B4-4149-B5E5-BD02218AFE78}" type="pres">
      <dgm:prSet presAssocID="{8AFA1550-F115-40EC-8DF8-FFB50A6A876C}" presName="horz1" presStyleCnt="0"/>
      <dgm:spPr/>
    </dgm:pt>
    <dgm:pt modelId="{6B765FCF-23AD-4F23-8211-3280A1392AAC}" type="pres">
      <dgm:prSet presAssocID="{8AFA1550-F115-40EC-8DF8-FFB50A6A876C}" presName="tx1" presStyleLbl="revTx" presStyleIdx="16" presStyleCnt="17"/>
      <dgm:spPr/>
    </dgm:pt>
    <dgm:pt modelId="{0732A03D-14CA-4960-8EDE-634377DB65EA}" type="pres">
      <dgm:prSet presAssocID="{8AFA1550-F115-40EC-8DF8-FFB50A6A876C}" presName="vert1" presStyleCnt="0"/>
      <dgm:spPr/>
    </dgm:pt>
  </dgm:ptLst>
  <dgm:cxnLst>
    <dgm:cxn modelId="{F6D10706-9854-4158-AED8-3065AD732570}" type="presOf" srcId="{5F2FBD03-9674-4C96-B332-94CEB2C414FD}" destId="{FC04FBDF-93FE-4008-B0AE-284EBE23B208}" srcOrd="0" destOrd="0" presId="urn:microsoft.com/office/officeart/2008/layout/LinedList"/>
    <dgm:cxn modelId="{25851906-9069-4510-9DF4-93692DB2FD9D}" type="presOf" srcId="{62BB022E-5AB4-4389-8DEF-36455F384673}" destId="{2D1BCF99-F6F6-4C54-8198-C2EF0BFFE661}" srcOrd="0" destOrd="0" presId="urn:microsoft.com/office/officeart/2008/layout/LinedList"/>
    <dgm:cxn modelId="{DB06D607-7D87-404F-967D-003E28072906}" srcId="{4AC793DF-1BD7-407D-AB7D-4577347980AC}" destId="{8AFA1550-F115-40EC-8DF8-FFB50A6A876C}" srcOrd="16" destOrd="0" parTransId="{D911FCD4-7AC4-4980-8F2A-F4317815FC87}" sibTransId="{F2F458DF-5DCF-437B-AEDE-2F81A4DBA6ED}"/>
    <dgm:cxn modelId="{31FCFF09-DD23-4852-9B64-C325BE478C29}" type="presOf" srcId="{1ED1B196-2A64-4EA6-9EFB-0FAC857FB49A}" destId="{3A56C0B8-CBF8-45C8-BB54-80FE4E430540}" srcOrd="0" destOrd="0" presId="urn:microsoft.com/office/officeart/2008/layout/LinedList"/>
    <dgm:cxn modelId="{BB52740A-C17B-48CE-AD22-D542D589F782}" type="presOf" srcId="{4A620A35-DFDF-4F16-A51D-EF81A82CD52F}" destId="{F34FD856-9D41-4106-8500-EFF66EC61CBF}" srcOrd="0" destOrd="0" presId="urn:microsoft.com/office/officeart/2008/layout/LinedList"/>
    <dgm:cxn modelId="{6505DA16-313B-4FC1-8F0C-3DAE74D7E11C}" type="presOf" srcId="{C86F47EE-BCC7-4F7A-919E-6605736D0A41}" destId="{3C6701B5-64E8-4563-A103-E52FAFCD529C}" srcOrd="0" destOrd="0" presId="urn:microsoft.com/office/officeart/2008/layout/LinedList"/>
    <dgm:cxn modelId="{780DD21A-4BF5-45C9-ABDF-7804907C2523}" type="presOf" srcId="{5D9B15AF-708C-4563-B9FE-9B4AA6E1E452}" destId="{AA929850-816A-48FA-8890-6B71FDEF4ED2}" srcOrd="0" destOrd="0" presId="urn:microsoft.com/office/officeart/2008/layout/LinedList"/>
    <dgm:cxn modelId="{A084311E-41D6-4179-9B18-D00AC0DF93FA}" type="presOf" srcId="{EE2AB104-4F4A-4523-AB03-C1895E5798AC}" destId="{E270FA44-833F-4746-9F31-CD01C0D8CE0E}" srcOrd="0" destOrd="0" presId="urn:microsoft.com/office/officeart/2008/layout/LinedList"/>
    <dgm:cxn modelId="{B2863121-CC68-4290-B2D2-8DD39E98A376}" type="presOf" srcId="{559F5528-00F9-48FC-A854-99E65C68484C}" destId="{312BF81C-6CC5-485E-90CB-D53647DE2959}" srcOrd="0" destOrd="0" presId="urn:microsoft.com/office/officeart/2008/layout/LinedList"/>
    <dgm:cxn modelId="{DB03C522-0F9E-4239-997E-0998A301F4A4}" srcId="{4AC793DF-1BD7-407D-AB7D-4577347980AC}" destId="{4DF7673B-5B1F-4782-8FF6-A366D018414D}" srcOrd="0" destOrd="0" parTransId="{5C7EBFAA-E524-4705-8475-39416612EAAE}" sibTransId="{28B1A6AD-28F8-4786-992C-56476DC6196B}"/>
    <dgm:cxn modelId="{B7353826-7B8A-4610-8A99-D5D3446E81F2}" type="presOf" srcId="{4AC793DF-1BD7-407D-AB7D-4577347980AC}" destId="{57B16FDA-1BEE-41BE-8FF2-E1D21AEAD545}" srcOrd="0" destOrd="0" presId="urn:microsoft.com/office/officeart/2008/layout/LinedList"/>
    <dgm:cxn modelId="{42B0712C-B46B-4EB3-B6E6-DBCD5FE0FD46}" srcId="{4AC793DF-1BD7-407D-AB7D-4577347980AC}" destId="{5D9B15AF-708C-4563-B9FE-9B4AA6E1E452}" srcOrd="11" destOrd="0" parTransId="{F7012579-C45E-43F9-BC9B-FD9EBB822832}" sibTransId="{BDF0AB80-065A-4306-B365-A0C23C067E06}"/>
    <dgm:cxn modelId="{8D77612D-A4EE-4DEF-BAE4-4826997D69D7}" srcId="{4AC793DF-1BD7-407D-AB7D-4577347980AC}" destId="{403EF1B4-78E4-4895-AA07-0016B80461F6}" srcOrd="7" destOrd="0" parTransId="{E2BA969E-6A45-4B92-8CAE-BDB2C9D4DAAE}" sibTransId="{996FA723-F21C-45B5-99D5-58CA28E02242}"/>
    <dgm:cxn modelId="{D0BFE33A-23C6-4860-AB8B-113809A38D4D}" srcId="{4AC793DF-1BD7-407D-AB7D-4577347980AC}" destId="{4A620A35-DFDF-4F16-A51D-EF81A82CD52F}" srcOrd="14" destOrd="0" parTransId="{D3A6CAF2-64E1-4CF4-8A68-218F3DE9ABEA}" sibTransId="{689DCF19-6315-456E-A787-1CC353063B88}"/>
    <dgm:cxn modelId="{0F61BE5F-048B-4545-84BE-28656AA5140A}" type="presOf" srcId="{28A2F765-9A69-4A54-852C-3B04094FF99F}" destId="{16729EAA-BE00-455D-A5DC-CE21F3B69730}" srcOrd="0" destOrd="0" presId="urn:microsoft.com/office/officeart/2008/layout/LinedList"/>
    <dgm:cxn modelId="{D743AC41-4EF3-42A8-B634-CE3DD7345073}" srcId="{4AC793DF-1BD7-407D-AB7D-4577347980AC}" destId="{C86F47EE-BCC7-4F7A-919E-6605736D0A41}" srcOrd="5" destOrd="0" parTransId="{B2D29583-E998-4088-BBD0-5B38F6D2E43F}" sibTransId="{7C97A83E-A1D1-4B4B-8EBE-5C06456C3845}"/>
    <dgm:cxn modelId="{18233B62-924D-40DA-B1DB-49B9ED597AEB}" type="presOf" srcId="{49405B87-BFD6-460E-B523-7157DE0EFA6B}" destId="{096ADD35-F1C1-4DDF-8B9D-45E7BC2987D9}" srcOrd="0" destOrd="0" presId="urn:microsoft.com/office/officeart/2008/layout/LinedList"/>
    <dgm:cxn modelId="{DFBDB843-8F6B-4CF8-AFFC-8E860501B2AB}" srcId="{4AC793DF-1BD7-407D-AB7D-4577347980AC}" destId="{28A2F765-9A69-4A54-852C-3B04094FF99F}" srcOrd="15" destOrd="0" parTransId="{4A08B586-41B9-4612-A52D-BAD93B7247DB}" sibTransId="{F9DFA359-73FB-4C40-A428-6A253EE67AAF}"/>
    <dgm:cxn modelId="{F6E37E78-2128-4DFD-A732-ABFC91E6A692}" srcId="{4AC793DF-1BD7-407D-AB7D-4577347980AC}" destId="{1AE0CDEE-E9C1-4719-8E88-BD049CC0B138}" srcOrd="13" destOrd="0" parTransId="{98365542-8A05-497A-B1F6-4376BA81CCBC}" sibTransId="{F8A7508C-0502-4190-89BA-7D3A5261B555}"/>
    <dgm:cxn modelId="{54CC0859-DE3C-432B-99BE-91830C1F71FC}" srcId="{4AC793DF-1BD7-407D-AB7D-4577347980AC}" destId="{685FC861-889F-48B3-A0B6-131C70D4B0B8}" srcOrd="8" destOrd="0" parTransId="{0AE728C8-29E7-4941-94F8-25E8A45D2119}" sibTransId="{A4CDF2E3-A580-4F6C-BCCF-A93B5ADFE5D5}"/>
    <dgm:cxn modelId="{6692E784-2C1A-48F7-8C2B-1335ADF2903F}" srcId="{4AC793DF-1BD7-407D-AB7D-4577347980AC}" destId="{559F5528-00F9-48FC-A854-99E65C68484C}" srcOrd="9" destOrd="0" parTransId="{325CB589-5133-49D4-A808-6D8975ED3619}" sibTransId="{191C158B-250C-4AB9-996E-4353931C6948}"/>
    <dgm:cxn modelId="{04086086-3675-437F-BDD5-9AA1918BBCCC}" type="presOf" srcId="{8AFA1550-F115-40EC-8DF8-FFB50A6A876C}" destId="{6B765FCF-23AD-4F23-8211-3280A1392AAC}" srcOrd="0" destOrd="0" presId="urn:microsoft.com/office/officeart/2008/layout/LinedList"/>
    <dgm:cxn modelId="{75769D89-86F9-4C71-B891-CCAB2428C588}" srcId="{4AC793DF-1BD7-407D-AB7D-4577347980AC}" destId="{5171C8EE-5917-42FD-8D50-DB56C509996B}" srcOrd="10" destOrd="0" parTransId="{5DA3EC60-A8FB-42A5-8235-BE4D4B8FF763}" sibTransId="{DA8CF899-E1B2-4C8D-8247-4294FEBC3EC9}"/>
    <dgm:cxn modelId="{93D2F489-6B4F-4C4F-A0B4-EA99292DFDB0}" type="presOf" srcId="{4DF7673B-5B1F-4782-8FF6-A366D018414D}" destId="{840FD833-EE4C-419A-BC31-1F6FF0FF7C8F}" srcOrd="0" destOrd="0" presId="urn:microsoft.com/office/officeart/2008/layout/LinedList"/>
    <dgm:cxn modelId="{BF790C8C-4C39-400B-8456-959F93A11569}" type="presOf" srcId="{3CCFDD24-9E85-4FE6-8B41-C40E234EA448}" destId="{331A918F-CFC5-414E-8462-89C7055259C8}" srcOrd="0" destOrd="0" presId="urn:microsoft.com/office/officeart/2008/layout/LinedList"/>
    <dgm:cxn modelId="{BDE7258C-34B5-4545-8E0E-0D11EF93ED7A}" srcId="{4AC793DF-1BD7-407D-AB7D-4577347980AC}" destId="{49405B87-BFD6-460E-B523-7157DE0EFA6B}" srcOrd="1" destOrd="0" parTransId="{917D75D5-2287-4FC1-B675-034E755DCED0}" sibTransId="{939E4EF5-F628-45E5-880D-4A68102BEF42}"/>
    <dgm:cxn modelId="{99A29A8D-A9DB-4D92-80D7-914E99AB4329}" srcId="{4AC793DF-1BD7-407D-AB7D-4577347980AC}" destId="{62BB022E-5AB4-4389-8DEF-36455F384673}" srcOrd="2" destOrd="0" parTransId="{3FA40450-77C7-49E2-8E99-0CA10339D5B2}" sibTransId="{27557201-8267-4CED-AA5B-073369C6992B}"/>
    <dgm:cxn modelId="{A72A10C0-5670-437F-B4BE-BF9C2DC086AD}" type="presOf" srcId="{1AE0CDEE-E9C1-4719-8E88-BD049CC0B138}" destId="{059ED21D-C822-44C1-9A52-5E91BE09E11D}" srcOrd="0" destOrd="0" presId="urn:microsoft.com/office/officeart/2008/layout/LinedList"/>
    <dgm:cxn modelId="{5C65F5C3-A5DE-41B3-BDE2-9841CD83C3AE}" srcId="{4AC793DF-1BD7-407D-AB7D-4577347980AC}" destId="{EE2AB104-4F4A-4523-AB03-C1895E5798AC}" srcOrd="4" destOrd="0" parTransId="{1DF20C86-C63B-4081-8DF2-6DB82082ECB4}" sibTransId="{E94C27D4-06BF-4E0A-B883-26F5B6F52231}"/>
    <dgm:cxn modelId="{DC6D47C7-32C0-424E-A844-9CC4B3C76198}" srcId="{4AC793DF-1BD7-407D-AB7D-4577347980AC}" destId="{5F2FBD03-9674-4C96-B332-94CEB2C414FD}" srcOrd="6" destOrd="0" parTransId="{B82F2673-ACAA-4C46-A748-E5A26B7C1C0C}" sibTransId="{15F41166-3073-4FAC-B9D6-2B92C78FE99C}"/>
    <dgm:cxn modelId="{E857DECB-1AAA-4093-9809-A52A00E5D6F6}" srcId="{4AC793DF-1BD7-407D-AB7D-4577347980AC}" destId="{3CCFDD24-9E85-4FE6-8B41-C40E234EA448}" srcOrd="12" destOrd="0" parTransId="{2A38206B-89DD-477C-BF47-140A62C8F09E}" sibTransId="{F90355B7-A08D-4F52-ABFC-4ED58CCAFEB2}"/>
    <dgm:cxn modelId="{FEFC00DF-A230-46C4-9AEE-3FF9A13F267B}" type="presOf" srcId="{685FC861-889F-48B3-A0B6-131C70D4B0B8}" destId="{5AE048A0-1781-42C5-A4F3-BCF7EA99AB79}" srcOrd="0" destOrd="0" presId="urn:microsoft.com/office/officeart/2008/layout/LinedList"/>
    <dgm:cxn modelId="{676997E8-0E88-4382-B44E-8AC2940A7222}" type="presOf" srcId="{5171C8EE-5917-42FD-8D50-DB56C509996B}" destId="{AE059BC9-2EFD-4AF9-A348-F9936AE8945A}" srcOrd="0" destOrd="0" presId="urn:microsoft.com/office/officeart/2008/layout/LinedList"/>
    <dgm:cxn modelId="{FF6503E9-4E4C-4FED-8C7A-19F5CCDFB29B}" type="presOf" srcId="{403EF1B4-78E4-4895-AA07-0016B80461F6}" destId="{5B64E0B6-55EA-44AE-9AE6-3D84FD250C93}" srcOrd="0" destOrd="0" presId="urn:microsoft.com/office/officeart/2008/layout/LinedList"/>
    <dgm:cxn modelId="{BF04E1ED-5E6A-42CB-9840-77E6ED54E074}" srcId="{4AC793DF-1BD7-407D-AB7D-4577347980AC}" destId="{1ED1B196-2A64-4EA6-9EFB-0FAC857FB49A}" srcOrd="3" destOrd="0" parTransId="{BB5AC626-ACA1-4EFF-A498-97B794C70DC3}" sibTransId="{01509202-85B3-468C-8EFB-1451BD580348}"/>
    <dgm:cxn modelId="{BE0F4DBF-C50B-43D0-9704-9BFC06169AA4}" type="presParOf" srcId="{57B16FDA-1BEE-41BE-8FF2-E1D21AEAD545}" destId="{01BC33C4-4EEE-4694-9DD2-C6B628401417}" srcOrd="0" destOrd="0" presId="urn:microsoft.com/office/officeart/2008/layout/LinedList"/>
    <dgm:cxn modelId="{97C19F96-BDF5-4979-8A02-E7FFF5021490}" type="presParOf" srcId="{57B16FDA-1BEE-41BE-8FF2-E1D21AEAD545}" destId="{B8EFAAE7-15BF-4B09-868A-94A64C91EDCA}" srcOrd="1" destOrd="0" presId="urn:microsoft.com/office/officeart/2008/layout/LinedList"/>
    <dgm:cxn modelId="{661D607F-994D-489D-B0FE-301E31979A57}" type="presParOf" srcId="{B8EFAAE7-15BF-4B09-868A-94A64C91EDCA}" destId="{840FD833-EE4C-419A-BC31-1F6FF0FF7C8F}" srcOrd="0" destOrd="0" presId="urn:microsoft.com/office/officeart/2008/layout/LinedList"/>
    <dgm:cxn modelId="{90562FFC-B8DA-4298-99D1-AF730CFD9EE5}" type="presParOf" srcId="{B8EFAAE7-15BF-4B09-868A-94A64C91EDCA}" destId="{3BC695AD-76BB-434F-973F-34B11868E175}" srcOrd="1" destOrd="0" presId="urn:microsoft.com/office/officeart/2008/layout/LinedList"/>
    <dgm:cxn modelId="{C7B527CC-51E5-4BCF-8BDF-32E43E827658}" type="presParOf" srcId="{57B16FDA-1BEE-41BE-8FF2-E1D21AEAD545}" destId="{34EFAA9C-BBC0-4EA9-A4E6-1D710DCAECAE}" srcOrd="2" destOrd="0" presId="urn:microsoft.com/office/officeart/2008/layout/LinedList"/>
    <dgm:cxn modelId="{7F94B5E5-E208-4B58-A150-AF0B66CD2723}" type="presParOf" srcId="{57B16FDA-1BEE-41BE-8FF2-E1D21AEAD545}" destId="{C28F956F-F3FC-429B-B72D-5CDE0A18FBD2}" srcOrd="3" destOrd="0" presId="urn:microsoft.com/office/officeart/2008/layout/LinedList"/>
    <dgm:cxn modelId="{D31B04CF-994D-43B8-9AA8-8CF86A31FF70}" type="presParOf" srcId="{C28F956F-F3FC-429B-B72D-5CDE0A18FBD2}" destId="{096ADD35-F1C1-4DDF-8B9D-45E7BC2987D9}" srcOrd="0" destOrd="0" presId="urn:microsoft.com/office/officeart/2008/layout/LinedList"/>
    <dgm:cxn modelId="{3EF51971-4241-4CA5-891A-5BE01568A29F}" type="presParOf" srcId="{C28F956F-F3FC-429B-B72D-5CDE0A18FBD2}" destId="{8B0A2126-4ACC-4864-BC89-B13737463750}" srcOrd="1" destOrd="0" presId="urn:microsoft.com/office/officeart/2008/layout/LinedList"/>
    <dgm:cxn modelId="{5801287F-D83B-4293-8653-580935B479E0}" type="presParOf" srcId="{57B16FDA-1BEE-41BE-8FF2-E1D21AEAD545}" destId="{81E51BD7-DE80-4345-8A44-AE0DB3E62A98}" srcOrd="4" destOrd="0" presId="urn:microsoft.com/office/officeart/2008/layout/LinedList"/>
    <dgm:cxn modelId="{A4A92068-2B53-4C27-AF0A-C0AF5AD182FB}" type="presParOf" srcId="{57B16FDA-1BEE-41BE-8FF2-E1D21AEAD545}" destId="{740AE002-A1C5-42A1-B1B7-AC10D90369D6}" srcOrd="5" destOrd="0" presId="urn:microsoft.com/office/officeart/2008/layout/LinedList"/>
    <dgm:cxn modelId="{A979C03E-45BA-471E-B1B7-3DF1D97F8AE0}" type="presParOf" srcId="{740AE002-A1C5-42A1-B1B7-AC10D90369D6}" destId="{2D1BCF99-F6F6-4C54-8198-C2EF0BFFE661}" srcOrd="0" destOrd="0" presId="urn:microsoft.com/office/officeart/2008/layout/LinedList"/>
    <dgm:cxn modelId="{3D19F88F-CD80-424E-B8C4-AED03EBEBB39}" type="presParOf" srcId="{740AE002-A1C5-42A1-B1B7-AC10D90369D6}" destId="{5170D2A2-93E5-484A-A21E-6EC75261E88D}" srcOrd="1" destOrd="0" presId="urn:microsoft.com/office/officeart/2008/layout/LinedList"/>
    <dgm:cxn modelId="{E7A8BADE-E96F-4331-B5E0-532DBAE85B13}" type="presParOf" srcId="{57B16FDA-1BEE-41BE-8FF2-E1D21AEAD545}" destId="{0001C0C8-6645-4DE5-831B-B8B8847CB05D}" srcOrd="6" destOrd="0" presId="urn:microsoft.com/office/officeart/2008/layout/LinedList"/>
    <dgm:cxn modelId="{6CE2AB65-E3F0-49B2-8D56-34A60C2242C3}" type="presParOf" srcId="{57B16FDA-1BEE-41BE-8FF2-E1D21AEAD545}" destId="{9297C2A9-C971-4892-886D-56B6FF58FB2F}" srcOrd="7" destOrd="0" presId="urn:microsoft.com/office/officeart/2008/layout/LinedList"/>
    <dgm:cxn modelId="{B580CC19-95BD-448E-A3EC-5772A1146ED1}" type="presParOf" srcId="{9297C2A9-C971-4892-886D-56B6FF58FB2F}" destId="{3A56C0B8-CBF8-45C8-BB54-80FE4E430540}" srcOrd="0" destOrd="0" presId="urn:microsoft.com/office/officeart/2008/layout/LinedList"/>
    <dgm:cxn modelId="{44A8ED94-FB9E-4F58-BD13-923BD667B3D3}" type="presParOf" srcId="{9297C2A9-C971-4892-886D-56B6FF58FB2F}" destId="{98C9F50A-9B58-4F6E-89F0-9CA78444BC1A}" srcOrd="1" destOrd="0" presId="urn:microsoft.com/office/officeart/2008/layout/LinedList"/>
    <dgm:cxn modelId="{826E33CE-1E98-4345-808D-A3CEF6D2CC86}" type="presParOf" srcId="{57B16FDA-1BEE-41BE-8FF2-E1D21AEAD545}" destId="{4CFC2EF2-9638-4838-B948-6D53B1D435D6}" srcOrd="8" destOrd="0" presId="urn:microsoft.com/office/officeart/2008/layout/LinedList"/>
    <dgm:cxn modelId="{70B5D0DC-CBA3-4AAF-9F52-E9AB8A888FD7}" type="presParOf" srcId="{57B16FDA-1BEE-41BE-8FF2-E1D21AEAD545}" destId="{00730D03-74A5-4A1F-A1B0-F998A94CA804}" srcOrd="9" destOrd="0" presId="urn:microsoft.com/office/officeart/2008/layout/LinedList"/>
    <dgm:cxn modelId="{554C3BDC-316E-41DC-B7C5-1E5E10E2FFF8}" type="presParOf" srcId="{00730D03-74A5-4A1F-A1B0-F998A94CA804}" destId="{E270FA44-833F-4746-9F31-CD01C0D8CE0E}" srcOrd="0" destOrd="0" presId="urn:microsoft.com/office/officeart/2008/layout/LinedList"/>
    <dgm:cxn modelId="{C91A44D2-8838-4644-8DEC-B7D771B04807}" type="presParOf" srcId="{00730D03-74A5-4A1F-A1B0-F998A94CA804}" destId="{AE5428C9-889E-472F-BF0A-0EA131E639C7}" srcOrd="1" destOrd="0" presId="urn:microsoft.com/office/officeart/2008/layout/LinedList"/>
    <dgm:cxn modelId="{D1C53B74-EDB8-4048-B68A-B858273DB6F5}" type="presParOf" srcId="{57B16FDA-1BEE-41BE-8FF2-E1D21AEAD545}" destId="{C2EE0A2D-10DC-4E6C-9B06-FD39E76A09B7}" srcOrd="10" destOrd="0" presId="urn:microsoft.com/office/officeart/2008/layout/LinedList"/>
    <dgm:cxn modelId="{8C9B1372-22D1-4A43-B814-16758CC34731}" type="presParOf" srcId="{57B16FDA-1BEE-41BE-8FF2-E1D21AEAD545}" destId="{6B8DF018-5818-48C6-B422-667F553681DA}" srcOrd="11" destOrd="0" presId="urn:microsoft.com/office/officeart/2008/layout/LinedList"/>
    <dgm:cxn modelId="{F0E4D2C0-2AF9-40E0-A982-A1A72A525503}" type="presParOf" srcId="{6B8DF018-5818-48C6-B422-667F553681DA}" destId="{3C6701B5-64E8-4563-A103-E52FAFCD529C}" srcOrd="0" destOrd="0" presId="urn:microsoft.com/office/officeart/2008/layout/LinedList"/>
    <dgm:cxn modelId="{2CDE097A-0776-4B92-91D6-E037DE69EA03}" type="presParOf" srcId="{6B8DF018-5818-48C6-B422-667F553681DA}" destId="{80514547-A1E8-4740-B5E6-8CD193570976}" srcOrd="1" destOrd="0" presId="urn:microsoft.com/office/officeart/2008/layout/LinedList"/>
    <dgm:cxn modelId="{6ED79353-703A-47BC-B0B3-AC449829A1A1}" type="presParOf" srcId="{57B16FDA-1BEE-41BE-8FF2-E1D21AEAD545}" destId="{16319B90-4247-43F9-AD5F-B26961C06BE4}" srcOrd="12" destOrd="0" presId="urn:microsoft.com/office/officeart/2008/layout/LinedList"/>
    <dgm:cxn modelId="{8C437B00-BBA4-4BA0-88EB-BF332787D707}" type="presParOf" srcId="{57B16FDA-1BEE-41BE-8FF2-E1D21AEAD545}" destId="{0C9C37C8-A09A-48D4-BC20-6DB69B64C42D}" srcOrd="13" destOrd="0" presId="urn:microsoft.com/office/officeart/2008/layout/LinedList"/>
    <dgm:cxn modelId="{435318BA-C311-495A-82E4-9D559053D9DE}" type="presParOf" srcId="{0C9C37C8-A09A-48D4-BC20-6DB69B64C42D}" destId="{FC04FBDF-93FE-4008-B0AE-284EBE23B208}" srcOrd="0" destOrd="0" presId="urn:microsoft.com/office/officeart/2008/layout/LinedList"/>
    <dgm:cxn modelId="{6DB37592-3A83-4F04-B47A-7D60618412B9}" type="presParOf" srcId="{0C9C37C8-A09A-48D4-BC20-6DB69B64C42D}" destId="{FC1F0E36-17EF-4955-A1C7-F5913B5DDE95}" srcOrd="1" destOrd="0" presId="urn:microsoft.com/office/officeart/2008/layout/LinedList"/>
    <dgm:cxn modelId="{1361B3FD-D55C-4D25-BD02-CD6806B74C19}" type="presParOf" srcId="{57B16FDA-1BEE-41BE-8FF2-E1D21AEAD545}" destId="{423EC40F-624F-4168-98E1-AC109C2614B0}" srcOrd="14" destOrd="0" presId="urn:microsoft.com/office/officeart/2008/layout/LinedList"/>
    <dgm:cxn modelId="{7E9238E0-4A73-4353-BDD1-2A89CB69E91F}" type="presParOf" srcId="{57B16FDA-1BEE-41BE-8FF2-E1D21AEAD545}" destId="{FB874D4C-89DA-4160-8615-AD3FDD2ACD75}" srcOrd="15" destOrd="0" presId="urn:microsoft.com/office/officeart/2008/layout/LinedList"/>
    <dgm:cxn modelId="{93B49E12-5599-4891-B95B-DA0549EECA2F}" type="presParOf" srcId="{FB874D4C-89DA-4160-8615-AD3FDD2ACD75}" destId="{5B64E0B6-55EA-44AE-9AE6-3D84FD250C93}" srcOrd="0" destOrd="0" presId="urn:microsoft.com/office/officeart/2008/layout/LinedList"/>
    <dgm:cxn modelId="{43FFBB22-8278-43E7-A08A-9860D115A93D}" type="presParOf" srcId="{FB874D4C-89DA-4160-8615-AD3FDD2ACD75}" destId="{D0F8C4F5-1D0A-4440-B67D-DB0E9AF66EF9}" srcOrd="1" destOrd="0" presId="urn:microsoft.com/office/officeart/2008/layout/LinedList"/>
    <dgm:cxn modelId="{BA899808-AC26-4AF9-9BE2-88D26723BF68}" type="presParOf" srcId="{57B16FDA-1BEE-41BE-8FF2-E1D21AEAD545}" destId="{E83657FB-566E-4285-91E8-F074D3178A2D}" srcOrd="16" destOrd="0" presId="urn:microsoft.com/office/officeart/2008/layout/LinedList"/>
    <dgm:cxn modelId="{D37D0451-E932-4989-B523-04DA5900B189}" type="presParOf" srcId="{57B16FDA-1BEE-41BE-8FF2-E1D21AEAD545}" destId="{F91C126C-7843-4CD9-95AF-2E668EC2116D}" srcOrd="17" destOrd="0" presId="urn:microsoft.com/office/officeart/2008/layout/LinedList"/>
    <dgm:cxn modelId="{672DAC8D-2CF4-419C-A3B3-CC53849D6133}" type="presParOf" srcId="{F91C126C-7843-4CD9-95AF-2E668EC2116D}" destId="{5AE048A0-1781-42C5-A4F3-BCF7EA99AB79}" srcOrd="0" destOrd="0" presId="urn:microsoft.com/office/officeart/2008/layout/LinedList"/>
    <dgm:cxn modelId="{7F88CEE8-19AD-49D0-9F3C-68FFA8465697}" type="presParOf" srcId="{F91C126C-7843-4CD9-95AF-2E668EC2116D}" destId="{441FBFB2-11FF-4DC1-B6CC-DD93D706F878}" srcOrd="1" destOrd="0" presId="urn:microsoft.com/office/officeart/2008/layout/LinedList"/>
    <dgm:cxn modelId="{EF754AAD-8BF4-41A2-9493-426A1BD6223F}" type="presParOf" srcId="{57B16FDA-1BEE-41BE-8FF2-E1D21AEAD545}" destId="{D81F9B9C-3638-480B-B800-1A488B495F8D}" srcOrd="18" destOrd="0" presId="urn:microsoft.com/office/officeart/2008/layout/LinedList"/>
    <dgm:cxn modelId="{472E7548-7AAE-4B4F-8B82-3DA8CF602134}" type="presParOf" srcId="{57B16FDA-1BEE-41BE-8FF2-E1D21AEAD545}" destId="{308814FA-C4F8-41E3-A234-DC38024A98B4}" srcOrd="19" destOrd="0" presId="urn:microsoft.com/office/officeart/2008/layout/LinedList"/>
    <dgm:cxn modelId="{3E6328A6-0CC6-48B2-86F2-F8E7FA0CA260}" type="presParOf" srcId="{308814FA-C4F8-41E3-A234-DC38024A98B4}" destId="{312BF81C-6CC5-485E-90CB-D53647DE2959}" srcOrd="0" destOrd="0" presId="urn:microsoft.com/office/officeart/2008/layout/LinedList"/>
    <dgm:cxn modelId="{F67B354A-2922-4B57-814D-8B64C7200A16}" type="presParOf" srcId="{308814FA-C4F8-41E3-A234-DC38024A98B4}" destId="{ACC0BC79-CBD2-4E02-B12D-9AFB2E1AEBFE}" srcOrd="1" destOrd="0" presId="urn:microsoft.com/office/officeart/2008/layout/LinedList"/>
    <dgm:cxn modelId="{09DB4690-AC2C-44D0-B3D6-1F6D87AAA214}" type="presParOf" srcId="{57B16FDA-1BEE-41BE-8FF2-E1D21AEAD545}" destId="{2A6B2D1A-96FD-4F75-BDFB-C71229281269}" srcOrd="20" destOrd="0" presId="urn:microsoft.com/office/officeart/2008/layout/LinedList"/>
    <dgm:cxn modelId="{D74B01D3-0A7A-4DBA-A8C3-1CDC8B94CEC0}" type="presParOf" srcId="{57B16FDA-1BEE-41BE-8FF2-E1D21AEAD545}" destId="{4FA4BF7C-1560-4C7B-A0BC-6B44D1DC1679}" srcOrd="21" destOrd="0" presId="urn:microsoft.com/office/officeart/2008/layout/LinedList"/>
    <dgm:cxn modelId="{9CF28649-C2FC-4F32-975B-69E0A556B775}" type="presParOf" srcId="{4FA4BF7C-1560-4C7B-A0BC-6B44D1DC1679}" destId="{AE059BC9-2EFD-4AF9-A348-F9936AE8945A}" srcOrd="0" destOrd="0" presId="urn:microsoft.com/office/officeart/2008/layout/LinedList"/>
    <dgm:cxn modelId="{670E18DA-06BB-4F8A-98B4-F3D8CFE053C1}" type="presParOf" srcId="{4FA4BF7C-1560-4C7B-A0BC-6B44D1DC1679}" destId="{C6ACD91A-A58B-46EF-A3B5-1F3CA03B7BFD}" srcOrd="1" destOrd="0" presId="urn:microsoft.com/office/officeart/2008/layout/LinedList"/>
    <dgm:cxn modelId="{CC11BBEB-B415-48D0-ACB4-B5046BE8F213}" type="presParOf" srcId="{57B16FDA-1BEE-41BE-8FF2-E1D21AEAD545}" destId="{B2C0BD62-0716-4F93-9EEE-1E56DC54B730}" srcOrd="22" destOrd="0" presId="urn:microsoft.com/office/officeart/2008/layout/LinedList"/>
    <dgm:cxn modelId="{16F9E023-3C47-4E6E-8AB8-560E24C5DEC1}" type="presParOf" srcId="{57B16FDA-1BEE-41BE-8FF2-E1D21AEAD545}" destId="{0688A737-7E25-476D-9966-A0DCFD93945E}" srcOrd="23" destOrd="0" presId="urn:microsoft.com/office/officeart/2008/layout/LinedList"/>
    <dgm:cxn modelId="{646D8F9F-B0DC-487E-8CD8-2EF5D67B9EA0}" type="presParOf" srcId="{0688A737-7E25-476D-9966-A0DCFD93945E}" destId="{AA929850-816A-48FA-8890-6B71FDEF4ED2}" srcOrd="0" destOrd="0" presId="urn:microsoft.com/office/officeart/2008/layout/LinedList"/>
    <dgm:cxn modelId="{3406F34B-7BA2-4969-81E5-29CF9D1A12EA}" type="presParOf" srcId="{0688A737-7E25-476D-9966-A0DCFD93945E}" destId="{29E462FF-27CD-4869-9B81-2DA49946EE6C}" srcOrd="1" destOrd="0" presId="urn:microsoft.com/office/officeart/2008/layout/LinedList"/>
    <dgm:cxn modelId="{DDDF961D-4653-468A-A6C8-BB820865602E}" type="presParOf" srcId="{57B16FDA-1BEE-41BE-8FF2-E1D21AEAD545}" destId="{AC5EF46D-CDE6-440D-B0D8-39AD79C5FBEF}" srcOrd="24" destOrd="0" presId="urn:microsoft.com/office/officeart/2008/layout/LinedList"/>
    <dgm:cxn modelId="{EFCAC797-8D6D-4A68-99DA-C43714E520A3}" type="presParOf" srcId="{57B16FDA-1BEE-41BE-8FF2-E1D21AEAD545}" destId="{8D06BE44-BAC9-47B8-B33A-C66793E81C18}" srcOrd="25" destOrd="0" presId="urn:microsoft.com/office/officeart/2008/layout/LinedList"/>
    <dgm:cxn modelId="{716F26F7-F5CB-4483-A99C-551EA1D9DB2C}" type="presParOf" srcId="{8D06BE44-BAC9-47B8-B33A-C66793E81C18}" destId="{331A918F-CFC5-414E-8462-89C7055259C8}" srcOrd="0" destOrd="0" presId="urn:microsoft.com/office/officeart/2008/layout/LinedList"/>
    <dgm:cxn modelId="{578B600F-6ABB-4AE6-B7E9-0D7EE35C8CE7}" type="presParOf" srcId="{8D06BE44-BAC9-47B8-B33A-C66793E81C18}" destId="{58DE7EA5-6823-434A-878F-5868384132D6}" srcOrd="1" destOrd="0" presId="urn:microsoft.com/office/officeart/2008/layout/LinedList"/>
    <dgm:cxn modelId="{92009DA6-0B85-4380-8DBE-C54309A2AEEE}" type="presParOf" srcId="{57B16FDA-1BEE-41BE-8FF2-E1D21AEAD545}" destId="{F20BAEB8-BDFA-4960-91DC-B6080B320917}" srcOrd="26" destOrd="0" presId="urn:microsoft.com/office/officeart/2008/layout/LinedList"/>
    <dgm:cxn modelId="{D2AE2C0B-1A54-4427-B5D9-E617A878C913}" type="presParOf" srcId="{57B16FDA-1BEE-41BE-8FF2-E1D21AEAD545}" destId="{0E65E3C0-A49B-4A9B-8E7E-17F66B3FDC97}" srcOrd="27" destOrd="0" presId="urn:microsoft.com/office/officeart/2008/layout/LinedList"/>
    <dgm:cxn modelId="{13DF2630-8343-4419-96EC-2864A2CCF3FB}" type="presParOf" srcId="{0E65E3C0-A49B-4A9B-8E7E-17F66B3FDC97}" destId="{059ED21D-C822-44C1-9A52-5E91BE09E11D}" srcOrd="0" destOrd="0" presId="urn:microsoft.com/office/officeart/2008/layout/LinedList"/>
    <dgm:cxn modelId="{EC2FDF12-07FF-4B25-960F-26697F1B690A}" type="presParOf" srcId="{0E65E3C0-A49B-4A9B-8E7E-17F66B3FDC97}" destId="{EA1EEEF3-C262-4B05-A786-FCA9560166B3}" srcOrd="1" destOrd="0" presId="urn:microsoft.com/office/officeart/2008/layout/LinedList"/>
    <dgm:cxn modelId="{185BC09A-958B-4322-A643-10B79C553383}" type="presParOf" srcId="{57B16FDA-1BEE-41BE-8FF2-E1D21AEAD545}" destId="{DBCFC053-EB15-45EC-8578-02DD8287F09E}" srcOrd="28" destOrd="0" presId="urn:microsoft.com/office/officeart/2008/layout/LinedList"/>
    <dgm:cxn modelId="{1157E634-C697-424E-9709-74D55F39D781}" type="presParOf" srcId="{57B16FDA-1BEE-41BE-8FF2-E1D21AEAD545}" destId="{426DEFF8-3D83-4E5E-946B-508601A9756E}" srcOrd="29" destOrd="0" presId="urn:microsoft.com/office/officeart/2008/layout/LinedList"/>
    <dgm:cxn modelId="{A7DB97B1-39E7-4EE3-96EC-B12A0B11651D}" type="presParOf" srcId="{426DEFF8-3D83-4E5E-946B-508601A9756E}" destId="{F34FD856-9D41-4106-8500-EFF66EC61CBF}" srcOrd="0" destOrd="0" presId="urn:microsoft.com/office/officeart/2008/layout/LinedList"/>
    <dgm:cxn modelId="{DAF2DCBB-C00B-4731-A1FA-720C003221C5}" type="presParOf" srcId="{426DEFF8-3D83-4E5E-946B-508601A9756E}" destId="{E6D61D15-362A-4D43-825D-E31C60CD55C3}" srcOrd="1" destOrd="0" presId="urn:microsoft.com/office/officeart/2008/layout/LinedList"/>
    <dgm:cxn modelId="{2B58BC7B-B964-44AF-8D0C-E4913FADD943}" type="presParOf" srcId="{57B16FDA-1BEE-41BE-8FF2-E1D21AEAD545}" destId="{D846AE08-ABB7-4568-9183-E38A8939859A}" srcOrd="30" destOrd="0" presId="urn:microsoft.com/office/officeart/2008/layout/LinedList"/>
    <dgm:cxn modelId="{111CDFA6-A2AD-4302-851B-17A5AC322DBF}" type="presParOf" srcId="{57B16FDA-1BEE-41BE-8FF2-E1D21AEAD545}" destId="{45A78C8B-7440-4F05-898B-F8BCE297D83B}" srcOrd="31" destOrd="0" presId="urn:microsoft.com/office/officeart/2008/layout/LinedList"/>
    <dgm:cxn modelId="{7DBE303B-3BBD-4BFF-A391-30B1AAC918DD}" type="presParOf" srcId="{45A78C8B-7440-4F05-898B-F8BCE297D83B}" destId="{16729EAA-BE00-455D-A5DC-CE21F3B69730}" srcOrd="0" destOrd="0" presId="urn:microsoft.com/office/officeart/2008/layout/LinedList"/>
    <dgm:cxn modelId="{1FD59074-3098-4E2C-BCC4-16E6E63BB0BA}" type="presParOf" srcId="{45A78C8B-7440-4F05-898B-F8BCE297D83B}" destId="{01F2050D-CA69-4A2F-9070-66A6E3F57F32}" srcOrd="1" destOrd="0" presId="urn:microsoft.com/office/officeart/2008/layout/LinedList"/>
    <dgm:cxn modelId="{F7EFA090-F85C-4DE4-9088-75E65A7A78D9}" type="presParOf" srcId="{57B16FDA-1BEE-41BE-8FF2-E1D21AEAD545}" destId="{ED1541D1-7DED-4491-86DB-C90D5F4FB109}" srcOrd="32" destOrd="0" presId="urn:microsoft.com/office/officeart/2008/layout/LinedList"/>
    <dgm:cxn modelId="{3D6DF8C1-ABC9-4FB8-83ED-E8BE328C2A3B}" type="presParOf" srcId="{57B16FDA-1BEE-41BE-8FF2-E1D21AEAD545}" destId="{13E904E7-53B4-4149-B5E5-BD02218AFE78}" srcOrd="33" destOrd="0" presId="urn:microsoft.com/office/officeart/2008/layout/LinedList"/>
    <dgm:cxn modelId="{9B99DAF1-8B0D-4D94-B824-3AE0FA03DCD6}" type="presParOf" srcId="{13E904E7-53B4-4149-B5E5-BD02218AFE78}" destId="{6B765FCF-23AD-4F23-8211-3280A1392AAC}" srcOrd="0" destOrd="0" presId="urn:microsoft.com/office/officeart/2008/layout/LinedList"/>
    <dgm:cxn modelId="{D5A4E5A9-BDE5-4D61-8F77-D51A369496EF}" type="presParOf" srcId="{13E904E7-53B4-4149-B5E5-BD02218AFE78}" destId="{0732A03D-14CA-4960-8EDE-634377DB65E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6BC585-EF4C-4180-A533-C851FB98495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D6AB835-F320-4C00-AF79-76D051AF87A1}">
      <dgm:prSet custT="1"/>
      <dgm:spPr/>
      <dgm:t>
        <a:bodyPr/>
        <a:lstStyle/>
        <a:p>
          <a:pPr>
            <a:lnSpc>
              <a:spcPct val="100000"/>
            </a:lnSpc>
          </a:pPr>
          <a:r>
            <a:rPr lang="en-IN" sz="2400"/>
            <a:t>Do plan the SDGs Mapping of the Curriculum so that the education we impart is related to the world we are teaching them for.</a:t>
          </a:r>
          <a:endParaRPr lang="en-US" sz="2400" dirty="0"/>
        </a:p>
      </dgm:t>
    </dgm:pt>
    <dgm:pt modelId="{1F74D2D5-BA2D-4AAA-B906-EDFE64A6FDE1}" type="parTrans" cxnId="{70C3CAA9-CFF3-4D06-B5D2-3790C8944D54}">
      <dgm:prSet/>
      <dgm:spPr/>
      <dgm:t>
        <a:bodyPr/>
        <a:lstStyle/>
        <a:p>
          <a:endParaRPr lang="en-US"/>
        </a:p>
      </dgm:t>
    </dgm:pt>
    <dgm:pt modelId="{1C3B5AC3-6E40-46E0-BBED-8BE8874115DE}" type="sibTrans" cxnId="{70C3CAA9-CFF3-4D06-B5D2-3790C8944D54}">
      <dgm:prSet/>
      <dgm:spPr/>
      <dgm:t>
        <a:bodyPr/>
        <a:lstStyle/>
        <a:p>
          <a:pPr>
            <a:lnSpc>
              <a:spcPct val="100000"/>
            </a:lnSpc>
          </a:pPr>
          <a:endParaRPr lang="en-US"/>
        </a:p>
      </dgm:t>
    </dgm:pt>
    <dgm:pt modelId="{3CDE9E12-337E-4469-ADAB-55B864636A66}">
      <dgm:prSet custT="1"/>
      <dgm:spPr/>
      <dgm:t>
        <a:bodyPr/>
        <a:lstStyle/>
        <a:p>
          <a:pPr>
            <a:lnSpc>
              <a:spcPct val="100000"/>
            </a:lnSpc>
          </a:pPr>
          <a:r>
            <a:rPr lang="en-IN" sz="2400" dirty="0"/>
            <a:t>While you take a class tomorrow morning - keep one thought in mind:</a:t>
          </a:r>
          <a:endParaRPr lang="en-US" sz="2400" dirty="0"/>
        </a:p>
      </dgm:t>
    </dgm:pt>
    <dgm:pt modelId="{A26FA726-E915-43CC-80DB-62E64183E9A5}" type="parTrans" cxnId="{E69D671A-69D3-46B0-A7E7-02F582369008}">
      <dgm:prSet/>
      <dgm:spPr/>
      <dgm:t>
        <a:bodyPr/>
        <a:lstStyle/>
        <a:p>
          <a:endParaRPr lang="en-US"/>
        </a:p>
      </dgm:t>
    </dgm:pt>
    <dgm:pt modelId="{1141686B-30D8-4F39-B8E7-1851223C5B49}" type="sibTrans" cxnId="{E69D671A-69D3-46B0-A7E7-02F582369008}">
      <dgm:prSet/>
      <dgm:spPr/>
      <dgm:t>
        <a:bodyPr/>
        <a:lstStyle/>
        <a:p>
          <a:pPr>
            <a:lnSpc>
              <a:spcPct val="100000"/>
            </a:lnSpc>
          </a:pPr>
          <a:endParaRPr lang="en-US"/>
        </a:p>
      </dgm:t>
    </dgm:pt>
    <dgm:pt modelId="{4698C9EF-A0AA-4E51-A68A-D1564F1E9C73}">
      <dgm:prSet custT="1"/>
      <dgm:spPr/>
      <dgm:t>
        <a:bodyPr/>
        <a:lstStyle/>
        <a:p>
          <a:pPr>
            <a:lnSpc>
              <a:spcPct val="100000"/>
            </a:lnSpc>
          </a:pPr>
          <a:r>
            <a:rPr lang="en-IN" sz="2400"/>
            <a:t>Are you preparing them for the Present or the Future - they will exit into?</a:t>
          </a:r>
          <a:endParaRPr lang="en-US" sz="2400" dirty="0"/>
        </a:p>
      </dgm:t>
    </dgm:pt>
    <dgm:pt modelId="{C77C0B83-B30D-4887-9F8D-88C30C8B25E2}" type="parTrans" cxnId="{116A815A-4FBF-47E5-A9C5-F09045FE498B}">
      <dgm:prSet/>
      <dgm:spPr/>
      <dgm:t>
        <a:bodyPr/>
        <a:lstStyle/>
        <a:p>
          <a:endParaRPr lang="en-US"/>
        </a:p>
      </dgm:t>
    </dgm:pt>
    <dgm:pt modelId="{2CADEA30-871F-4652-B8F2-95A6D3ED9CCE}" type="sibTrans" cxnId="{116A815A-4FBF-47E5-A9C5-F09045FE498B}">
      <dgm:prSet/>
      <dgm:spPr/>
      <dgm:t>
        <a:bodyPr/>
        <a:lstStyle/>
        <a:p>
          <a:pPr>
            <a:lnSpc>
              <a:spcPct val="100000"/>
            </a:lnSpc>
          </a:pPr>
          <a:endParaRPr lang="en-US"/>
        </a:p>
      </dgm:t>
    </dgm:pt>
    <dgm:pt modelId="{D6446CBC-820E-45A0-A962-C5F37256FF46}">
      <dgm:prSet custT="1"/>
      <dgm:spPr/>
      <dgm:t>
        <a:bodyPr/>
        <a:lstStyle/>
        <a:p>
          <a:pPr>
            <a:lnSpc>
              <a:spcPct val="100000"/>
            </a:lnSpc>
          </a:pPr>
          <a:r>
            <a:rPr lang="en-IN" sz="2400" dirty="0"/>
            <a:t>If future - here we are with Agenda 2030 and even if you read it as 'present'  - Do something that Your Future self will be thankful for!</a:t>
          </a:r>
          <a:endParaRPr lang="en-US" sz="2400" dirty="0"/>
        </a:p>
      </dgm:t>
    </dgm:pt>
    <dgm:pt modelId="{21AF486F-58BB-4D9E-A9F6-36D9A7946A32}" type="parTrans" cxnId="{64F86D9E-64A5-48FC-AD8E-9BD52277AA85}">
      <dgm:prSet/>
      <dgm:spPr/>
      <dgm:t>
        <a:bodyPr/>
        <a:lstStyle/>
        <a:p>
          <a:endParaRPr lang="en-US"/>
        </a:p>
      </dgm:t>
    </dgm:pt>
    <dgm:pt modelId="{32784876-2349-49FD-B60D-1B470C80D1CA}" type="sibTrans" cxnId="{64F86D9E-64A5-48FC-AD8E-9BD52277AA85}">
      <dgm:prSet/>
      <dgm:spPr/>
      <dgm:t>
        <a:bodyPr/>
        <a:lstStyle/>
        <a:p>
          <a:endParaRPr lang="en-US"/>
        </a:p>
      </dgm:t>
    </dgm:pt>
    <dgm:pt modelId="{C74FCFA0-081A-477D-84FD-8FA088F61AA3}" type="pres">
      <dgm:prSet presAssocID="{856BC585-EF4C-4180-A533-C851FB98495F}" presName="root" presStyleCnt="0">
        <dgm:presLayoutVars>
          <dgm:dir/>
          <dgm:resizeHandles val="exact"/>
        </dgm:presLayoutVars>
      </dgm:prSet>
      <dgm:spPr/>
    </dgm:pt>
    <dgm:pt modelId="{FEBBA9AE-9516-4392-8773-24FDFB67495B}" type="pres">
      <dgm:prSet presAssocID="{856BC585-EF4C-4180-A533-C851FB98495F}" presName="container" presStyleCnt="0">
        <dgm:presLayoutVars>
          <dgm:dir/>
          <dgm:resizeHandles val="exact"/>
        </dgm:presLayoutVars>
      </dgm:prSet>
      <dgm:spPr/>
    </dgm:pt>
    <dgm:pt modelId="{E416ACF7-B597-474D-AE10-05217B6B10C9}" type="pres">
      <dgm:prSet presAssocID="{9D6AB835-F320-4C00-AF79-76D051AF87A1}" presName="compNode" presStyleCnt="0"/>
      <dgm:spPr/>
    </dgm:pt>
    <dgm:pt modelId="{D71B3CBE-FA02-4699-A236-EC2ED44EADD5}" type="pres">
      <dgm:prSet presAssocID="{9D6AB835-F320-4C00-AF79-76D051AF87A1}" presName="iconBgRect" presStyleLbl="bgShp" presStyleIdx="0" presStyleCnt="4"/>
      <dgm:spPr/>
    </dgm:pt>
    <dgm:pt modelId="{9A8DC2CB-B102-4A04-B572-DBE5F357FAE1}" type="pres">
      <dgm:prSet presAssocID="{9D6AB835-F320-4C00-AF79-76D051AF87A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1EA4DCDE-7E4C-4B27-8FC9-613E87BFF778}" type="pres">
      <dgm:prSet presAssocID="{9D6AB835-F320-4C00-AF79-76D051AF87A1}" presName="spaceRect" presStyleCnt="0"/>
      <dgm:spPr/>
    </dgm:pt>
    <dgm:pt modelId="{8E636F54-C32D-4108-B130-0B92AE0FE230}" type="pres">
      <dgm:prSet presAssocID="{9D6AB835-F320-4C00-AF79-76D051AF87A1}" presName="textRect" presStyleLbl="revTx" presStyleIdx="0" presStyleCnt="4">
        <dgm:presLayoutVars>
          <dgm:chMax val="1"/>
          <dgm:chPref val="1"/>
        </dgm:presLayoutVars>
      </dgm:prSet>
      <dgm:spPr/>
    </dgm:pt>
    <dgm:pt modelId="{2870F4E0-A618-4DC5-9F3E-DE3689BABB5A}" type="pres">
      <dgm:prSet presAssocID="{1C3B5AC3-6E40-46E0-BBED-8BE8874115DE}" presName="sibTrans" presStyleLbl="sibTrans2D1" presStyleIdx="0" presStyleCnt="0"/>
      <dgm:spPr/>
    </dgm:pt>
    <dgm:pt modelId="{59935B3B-9F4E-47BC-8DC1-970326DF8153}" type="pres">
      <dgm:prSet presAssocID="{3CDE9E12-337E-4469-ADAB-55B864636A66}" presName="compNode" presStyleCnt="0"/>
      <dgm:spPr/>
    </dgm:pt>
    <dgm:pt modelId="{842E8A18-03E4-46DF-A1EB-C5BBFDE41322}" type="pres">
      <dgm:prSet presAssocID="{3CDE9E12-337E-4469-ADAB-55B864636A66}" presName="iconBgRect" presStyleLbl="bgShp" presStyleIdx="1" presStyleCnt="4"/>
      <dgm:spPr/>
    </dgm:pt>
    <dgm:pt modelId="{E0B37573-D393-45BC-B863-6A73A0376417}" type="pres">
      <dgm:prSet presAssocID="{3CDE9E12-337E-4469-ADAB-55B864636A6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3FD79698-8469-4BF1-A46E-6E25B9D1B608}" type="pres">
      <dgm:prSet presAssocID="{3CDE9E12-337E-4469-ADAB-55B864636A66}" presName="spaceRect" presStyleCnt="0"/>
      <dgm:spPr/>
    </dgm:pt>
    <dgm:pt modelId="{BB4DBDE7-7188-41FF-A074-636555DD160F}" type="pres">
      <dgm:prSet presAssocID="{3CDE9E12-337E-4469-ADAB-55B864636A66}" presName="textRect" presStyleLbl="revTx" presStyleIdx="1" presStyleCnt="4">
        <dgm:presLayoutVars>
          <dgm:chMax val="1"/>
          <dgm:chPref val="1"/>
        </dgm:presLayoutVars>
      </dgm:prSet>
      <dgm:spPr/>
    </dgm:pt>
    <dgm:pt modelId="{9B23EC7D-A97B-4EF0-A759-99222D8F8887}" type="pres">
      <dgm:prSet presAssocID="{1141686B-30D8-4F39-B8E7-1851223C5B49}" presName="sibTrans" presStyleLbl="sibTrans2D1" presStyleIdx="0" presStyleCnt="0"/>
      <dgm:spPr/>
    </dgm:pt>
    <dgm:pt modelId="{9388CBE4-9E17-4B6E-9C82-D518853AFD49}" type="pres">
      <dgm:prSet presAssocID="{4698C9EF-A0AA-4E51-A68A-D1564F1E9C73}" presName="compNode" presStyleCnt="0"/>
      <dgm:spPr/>
    </dgm:pt>
    <dgm:pt modelId="{7033210D-9D75-46E0-96F3-E1FE872674A8}" type="pres">
      <dgm:prSet presAssocID="{4698C9EF-A0AA-4E51-A68A-D1564F1E9C73}" presName="iconBgRect" presStyleLbl="bgShp" presStyleIdx="2" presStyleCnt="4"/>
      <dgm:spPr/>
    </dgm:pt>
    <dgm:pt modelId="{A5869298-20C1-4C2C-89A9-9E59B5C50E68}" type="pres">
      <dgm:prSet presAssocID="{4698C9EF-A0AA-4E51-A68A-D1564F1E9C7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4B4038FB-E816-4755-8E66-DC1F22A343C0}" type="pres">
      <dgm:prSet presAssocID="{4698C9EF-A0AA-4E51-A68A-D1564F1E9C73}" presName="spaceRect" presStyleCnt="0"/>
      <dgm:spPr/>
    </dgm:pt>
    <dgm:pt modelId="{196170D9-E479-4C16-8C8F-48DC3976CB32}" type="pres">
      <dgm:prSet presAssocID="{4698C9EF-A0AA-4E51-A68A-D1564F1E9C73}" presName="textRect" presStyleLbl="revTx" presStyleIdx="2" presStyleCnt="4">
        <dgm:presLayoutVars>
          <dgm:chMax val="1"/>
          <dgm:chPref val="1"/>
        </dgm:presLayoutVars>
      </dgm:prSet>
      <dgm:spPr/>
    </dgm:pt>
    <dgm:pt modelId="{B6749888-016F-46DC-9F0E-53F69F6F1B50}" type="pres">
      <dgm:prSet presAssocID="{2CADEA30-871F-4652-B8F2-95A6D3ED9CCE}" presName="sibTrans" presStyleLbl="sibTrans2D1" presStyleIdx="0" presStyleCnt="0"/>
      <dgm:spPr/>
    </dgm:pt>
    <dgm:pt modelId="{94B2FA97-1C23-4365-BAB2-0BDD71FF5EE7}" type="pres">
      <dgm:prSet presAssocID="{D6446CBC-820E-45A0-A962-C5F37256FF46}" presName="compNode" presStyleCnt="0"/>
      <dgm:spPr/>
    </dgm:pt>
    <dgm:pt modelId="{BA082C23-DC2A-4938-B8A7-E0BA861A9F74}" type="pres">
      <dgm:prSet presAssocID="{D6446CBC-820E-45A0-A962-C5F37256FF46}" presName="iconBgRect" presStyleLbl="bgShp" presStyleIdx="3" presStyleCnt="4"/>
      <dgm:spPr/>
    </dgm:pt>
    <dgm:pt modelId="{7AD15A94-E9FE-4AA3-850E-D340848A4709}" type="pres">
      <dgm:prSet presAssocID="{D6446CBC-820E-45A0-A962-C5F37256FF4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EDD9CD0E-28F4-4BAD-9865-4E8A224333E2}" type="pres">
      <dgm:prSet presAssocID="{D6446CBC-820E-45A0-A962-C5F37256FF46}" presName="spaceRect" presStyleCnt="0"/>
      <dgm:spPr/>
    </dgm:pt>
    <dgm:pt modelId="{709D78D7-53E3-4224-810D-91DD5B47A923}" type="pres">
      <dgm:prSet presAssocID="{D6446CBC-820E-45A0-A962-C5F37256FF46}" presName="textRect" presStyleLbl="revTx" presStyleIdx="3" presStyleCnt="4">
        <dgm:presLayoutVars>
          <dgm:chMax val="1"/>
          <dgm:chPref val="1"/>
        </dgm:presLayoutVars>
      </dgm:prSet>
      <dgm:spPr/>
    </dgm:pt>
  </dgm:ptLst>
  <dgm:cxnLst>
    <dgm:cxn modelId="{F624970C-27F4-4632-A02A-309C43029B70}" type="presOf" srcId="{D6446CBC-820E-45A0-A962-C5F37256FF46}" destId="{709D78D7-53E3-4224-810D-91DD5B47A923}" srcOrd="0" destOrd="0" presId="urn:microsoft.com/office/officeart/2018/2/layout/IconCircleList"/>
    <dgm:cxn modelId="{E69D671A-69D3-46B0-A7E7-02F582369008}" srcId="{856BC585-EF4C-4180-A533-C851FB98495F}" destId="{3CDE9E12-337E-4469-ADAB-55B864636A66}" srcOrd="1" destOrd="0" parTransId="{A26FA726-E915-43CC-80DB-62E64183E9A5}" sibTransId="{1141686B-30D8-4F39-B8E7-1851223C5B49}"/>
    <dgm:cxn modelId="{9268F13C-3E01-4587-8C1C-DCA6BEFA97A0}" type="presOf" srcId="{3CDE9E12-337E-4469-ADAB-55B864636A66}" destId="{BB4DBDE7-7188-41FF-A074-636555DD160F}" srcOrd="0" destOrd="0" presId="urn:microsoft.com/office/officeart/2018/2/layout/IconCircleList"/>
    <dgm:cxn modelId="{9718A75C-C81D-4ED0-A81E-CDAAA5277F5B}" type="presOf" srcId="{2CADEA30-871F-4652-B8F2-95A6D3ED9CCE}" destId="{B6749888-016F-46DC-9F0E-53F69F6F1B50}" srcOrd="0" destOrd="0" presId="urn:microsoft.com/office/officeart/2018/2/layout/IconCircleList"/>
    <dgm:cxn modelId="{116A815A-4FBF-47E5-A9C5-F09045FE498B}" srcId="{856BC585-EF4C-4180-A533-C851FB98495F}" destId="{4698C9EF-A0AA-4E51-A68A-D1564F1E9C73}" srcOrd="2" destOrd="0" parTransId="{C77C0B83-B30D-4887-9F8D-88C30C8B25E2}" sibTransId="{2CADEA30-871F-4652-B8F2-95A6D3ED9CCE}"/>
    <dgm:cxn modelId="{64F86D9E-64A5-48FC-AD8E-9BD52277AA85}" srcId="{856BC585-EF4C-4180-A533-C851FB98495F}" destId="{D6446CBC-820E-45A0-A962-C5F37256FF46}" srcOrd="3" destOrd="0" parTransId="{21AF486F-58BB-4D9E-A9F6-36D9A7946A32}" sibTransId="{32784876-2349-49FD-B60D-1B470C80D1CA}"/>
    <dgm:cxn modelId="{70C3CAA9-CFF3-4D06-B5D2-3790C8944D54}" srcId="{856BC585-EF4C-4180-A533-C851FB98495F}" destId="{9D6AB835-F320-4C00-AF79-76D051AF87A1}" srcOrd="0" destOrd="0" parTransId="{1F74D2D5-BA2D-4AAA-B906-EDFE64A6FDE1}" sibTransId="{1C3B5AC3-6E40-46E0-BBED-8BE8874115DE}"/>
    <dgm:cxn modelId="{469125AE-2439-4277-9E61-1D118CAB8288}" type="presOf" srcId="{1141686B-30D8-4F39-B8E7-1851223C5B49}" destId="{9B23EC7D-A97B-4EF0-A759-99222D8F8887}" srcOrd="0" destOrd="0" presId="urn:microsoft.com/office/officeart/2018/2/layout/IconCircleList"/>
    <dgm:cxn modelId="{7C8465C8-C794-47D8-8411-3A411D529241}" type="presOf" srcId="{4698C9EF-A0AA-4E51-A68A-D1564F1E9C73}" destId="{196170D9-E479-4C16-8C8F-48DC3976CB32}" srcOrd="0" destOrd="0" presId="urn:microsoft.com/office/officeart/2018/2/layout/IconCircleList"/>
    <dgm:cxn modelId="{58755FD0-DECA-44A7-905E-B94B86B7F05D}" type="presOf" srcId="{856BC585-EF4C-4180-A533-C851FB98495F}" destId="{C74FCFA0-081A-477D-84FD-8FA088F61AA3}" srcOrd="0" destOrd="0" presId="urn:microsoft.com/office/officeart/2018/2/layout/IconCircleList"/>
    <dgm:cxn modelId="{26CE9EDD-B220-4141-9F22-7B20D951547B}" type="presOf" srcId="{9D6AB835-F320-4C00-AF79-76D051AF87A1}" destId="{8E636F54-C32D-4108-B130-0B92AE0FE230}" srcOrd="0" destOrd="0" presId="urn:microsoft.com/office/officeart/2018/2/layout/IconCircleList"/>
    <dgm:cxn modelId="{225F98EC-B6A3-4059-97CD-0874F8B4F366}" type="presOf" srcId="{1C3B5AC3-6E40-46E0-BBED-8BE8874115DE}" destId="{2870F4E0-A618-4DC5-9F3E-DE3689BABB5A}" srcOrd="0" destOrd="0" presId="urn:microsoft.com/office/officeart/2018/2/layout/IconCircleList"/>
    <dgm:cxn modelId="{B179D569-54EF-45C6-B8BB-AA147345C43C}" type="presParOf" srcId="{C74FCFA0-081A-477D-84FD-8FA088F61AA3}" destId="{FEBBA9AE-9516-4392-8773-24FDFB67495B}" srcOrd="0" destOrd="0" presId="urn:microsoft.com/office/officeart/2018/2/layout/IconCircleList"/>
    <dgm:cxn modelId="{4E0E53BE-C83E-48EE-87FF-8DFCC18DD030}" type="presParOf" srcId="{FEBBA9AE-9516-4392-8773-24FDFB67495B}" destId="{E416ACF7-B597-474D-AE10-05217B6B10C9}" srcOrd="0" destOrd="0" presId="urn:microsoft.com/office/officeart/2018/2/layout/IconCircleList"/>
    <dgm:cxn modelId="{16423F65-8602-4C2C-812B-8888E56345DB}" type="presParOf" srcId="{E416ACF7-B597-474D-AE10-05217B6B10C9}" destId="{D71B3CBE-FA02-4699-A236-EC2ED44EADD5}" srcOrd="0" destOrd="0" presId="urn:microsoft.com/office/officeart/2018/2/layout/IconCircleList"/>
    <dgm:cxn modelId="{76F975F5-CB14-4BF8-8012-2E7E737B4690}" type="presParOf" srcId="{E416ACF7-B597-474D-AE10-05217B6B10C9}" destId="{9A8DC2CB-B102-4A04-B572-DBE5F357FAE1}" srcOrd="1" destOrd="0" presId="urn:microsoft.com/office/officeart/2018/2/layout/IconCircleList"/>
    <dgm:cxn modelId="{89961648-51A4-401D-8249-1E4465D52918}" type="presParOf" srcId="{E416ACF7-B597-474D-AE10-05217B6B10C9}" destId="{1EA4DCDE-7E4C-4B27-8FC9-613E87BFF778}" srcOrd="2" destOrd="0" presId="urn:microsoft.com/office/officeart/2018/2/layout/IconCircleList"/>
    <dgm:cxn modelId="{2AF8CCF0-2E4D-4F86-A13F-23F9D6E1FBA9}" type="presParOf" srcId="{E416ACF7-B597-474D-AE10-05217B6B10C9}" destId="{8E636F54-C32D-4108-B130-0B92AE0FE230}" srcOrd="3" destOrd="0" presId="urn:microsoft.com/office/officeart/2018/2/layout/IconCircleList"/>
    <dgm:cxn modelId="{E001D866-CF19-4C3F-A16E-0EAE3065224D}" type="presParOf" srcId="{FEBBA9AE-9516-4392-8773-24FDFB67495B}" destId="{2870F4E0-A618-4DC5-9F3E-DE3689BABB5A}" srcOrd="1" destOrd="0" presId="urn:microsoft.com/office/officeart/2018/2/layout/IconCircleList"/>
    <dgm:cxn modelId="{589F6CC9-2560-4CFE-8165-FFE76DE1D1D5}" type="presParOf" srcId="{FEBBA9AE-9516-4392-8773-24FDFB67495B}" destId="{59935B3B-9F4E-47BC-8DC1-970326DF8153}" srcOrd="2" destOrd="0" presId="urn:microsoft.com/office/officeart/2018/2/layout/IconCircleList"/>
    <dgm:cxn modelId="{BFE05ACC-413A-49C3-9D84-2003337492BF}" type="presParOf" srcId="{59935B3B-9F4E-47BC-8DC1-970326DF8153}" destId="{842E8A18-03E4-46DF-A1EB-C5BBFDE41322}" srcOrd="0" destOrd="0" presId="urn:microsoft.com/office/officeart/2018/2/layout/IconCircleList"/>
    <dgm:cxn modelId="{25FB9CA0-679A-428C-A3E1-C0C3923990A1}" type="presParOf" srcId="{59935B3B-9F4E-47BC-8DC1-970326DF8153}" destId="{E0B37573-D393-45BC-B863-6A73A0376417}" srcOrd="1" destOrd="0" presId="urn:microsoft.com/office/officeart/2018/2/layout/IconCircleList"/>
    <dgm:cxn modelId="{4E534AF9-E4F1-4328-B082-00583A84CB87}" type="presParOf" srcId="{59935B3B-9F4E-47BC-8DC1-970326DF8153}" destId="{3FD79698-8469-4BF1-A46E-6E25B9D1B608}" srcOrd="2" destOrd="0" presId="urn:microsoft.com/office/officeart/2018/2/layout/IconCircleList"/>
    <dgm:cxn modelId="{86C67A33-8ACF-419C-BE6B-FF635EB7A740}" type="presParOf" srcId="{59935B3B-9F4E-47BC-8DC1-970326DF8153}" destId="{BB4DBDE7-7188-41FF-A074-636555DD160F}" srcOrd="3" destOrd="0" presId="urn:microsoft.com/office/officeart/2018/2/layout/IconCircleList"/>
    <dgm:cxn modelId="{0D6C5C0B-00B5-4A46-A773-402C7CF864C8}" type="presParOf" srcId="{FEBBA9AE-9516-4392-8773-24FDFB67495B}" destId="{9B23EC7D-A97B-4EF0-A759-99222D8F8887}" srcOrd="3" destOrd="0" presId="urn:microsoft.com/office/officeart/2018/2/layout/IconCircleList"/>
    <dgm:cxn modelId="{934EA257-A901-4BF0-99EE-02E9F800980D}" type="presParOf" srcId="{FEBBA9AE-9516-4392-8773-24FDFB67495B}" destId="{9388CBE4-9E17-4B6E-9C82-D518853AFD49}" srcOrd="4" destOrd="0" presId="urn:microsoft.com/office/officeart/2018/2/layout/IconCircleList"/>
    <dgm:cxn modelId="{B41527F2-E713-4508-B870-16228AB1E0E0}" type="presParOf" srcId="{9388CBE4-9E17-4B6E-9C82-D518853AFD49}" destId="{7033210D-9D75-46E0-96F3-E1FE872674A8}" srcOrd="0" destOrd="0" presId="urn:microsoft.com/office/officeart/2018/2/layout/IconCircleList"/>
    <dgm:cxn modelId="{B7C1B880-B501-41FA-A130-CB29D9039D5A}" type="presParOf" srcId="{9388CBE4-9E17-4B6E-9C82-D518853AFD49}" destId="{A5869298-20C1-4C2C-89A9-9E59B5C50E68}" srcOrd="1" destOrd="0" presId="urn:microsoft.com/office/officeart/2018/2/layout/IconCircleList"/>
    <dgm:cxn modelId="{897F4CC0-5170-492E-9CEA-68BF9650F93B}" type="presParOf" srcId="{9388CBE4-9E17-4B6E-9C82-D518853AFD49}" destId="{4B4038FB-E816-4755-8E66-DC1F22A343C0}" srcOrd="2" destOrd="0" presId="urn:microsoft.com/office/officeart/2018/2/layout/IconCircleList"/>
    <dgm:cxn modelId="{58AAA66A-7FD6-4BFC-B4DD-9929DD6E4316}" type="presParOf" srcId="{9388CBE4-9E17-4B6E-9C82-D518853AFD49}" destId="{196170D9-E479-4C16-8C8F-48DC3976CB32}" srcOrd="3" destOrd="0" presId="urn:microsoft.com/office/officeart/2018/2/layout/IconCircleList"/>
    <dgm:cxn modelId="{EF03AF56-FC2E-40D1-AC8A-AA2C8B164271}" type="presParOf" srcId="{FEBBA9AE-9516-4392-8773-24FDFB67495B}" destId="{B6749888-016F-46DC-9F0E-53F69F6F1B50}" srcOrd="5" destOrd="0" presId="urn:microsoft.com/office/officeart/2018/2/layout/IconCircleList"/>
    <dgm:cxn modelId="{02168477-5746-4F40-9A04-EA64DBBEF234}" type="presParOf" srcId="{FEBBA9AE-9516-4392-8773-24FDFB67495B}" destId="{94B2FA97-1C23-4365-BAB2-0BDD71FF5EE7}" srcOrd="6" destOrd="0" presId="urn:microsoft.com/office/officeart/2018/2/layout/IconCircleList"/>
    <dgm:cxn modelId="{8B0A8C56-DC7E-4A34-ABE0-233B336DADC9}" type="presParOf" srcId="{94B2FA97-1C23-4365-BAB2-0BDD71FF5EE7}" destId="{BA082C23-DC2A-4938-B8A7-E0BA861A9F74}" srcOrd="0" destOrd="0" presId="urn:microsoft.com/office/officeart/2018/2/layout/IconCircleList"/>
    <dgm:cxn modelId="{0B718C60-1090-4C42-92A8-5929BC5A1145}" type="presParOf" srcId="{94B2FA97-1C23-4365-BAB2-0BDD71FF5EE7}" destId="{7AD15A94-E9FE-4AA3-850E-D340848A4709}" srcOrd="1" destOrd="0" presId="urn:microsoft.com/office/officeart/2018/2/layout/IconCircleList"/>
    <dgm:cxn modelId="{843B606A-4CBB-49E1-B1E5-D90937D54629}" type="presParOf" srcId="{94B2FA97-1C23-4365-BAB2-0BDD71FF5EE7}" destId="{EDD9CD0E-28F4-4BAD-9865-4E8A224333E2}" srcOrd="2" destOrd="0" presId="urn:microsoft.com/office/officeart/2018/2/layout/IconCircleList"/>
    <dgm:cxn modelId="{7661F59C-9189-4B25-8C5F-71418D7BDA97}" type="presParOf" srcId="{94B2FA97-1C23-4365-BAB2-0BDD71FF5EE7}" destId="{709D78D7-53E3-4224-810D-91DD5B47A92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841CE-0AD4-4036-B4ED-04B9176701EB}">
      <dsp:nvSpPr>
        <dsp:cNvPr id="0" name=""/>
        <dsp:cNvSpPr/>
      </dsp:nvSpPr>
      <dsp:spPr>
        <a:xfrm>
          <a:off x="50366" y="81148"/>
          <a:ext cx="2305088" cy="14637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C263E3-56D8-4E62-8062-8C1E77D68135}">
      <dsp:nvSpPr>
        <dsp:cNvPr id="0" name=""/>
        <dsp:cNvSpPr/>
      </dsp:nvSpPr>
      <dsp:spPr>
        <a:xfrm>
          <a:off x="306487" y="324463"/>
          <a:ext cx="2305088" cy="14637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IN" sz="3700" kern="1200" dirty="0"/>
            <a:t>accessible </a:t>
          </a:r>
          <a:endParaRPr lang="en-US" sz="3700" kern="1200" dirty="0"/>
        </a:p>
      </dsp:txBody>
      <dsp:txXfrm>
        <a:off x="349358" y="367334"/>
        <a:ext cx="2219346" cy="1377989"/>
      </dsp:txXfrm>
    </dsp:sp>
    <dsp:sp modelId="{DF8AAE2F-508C-4AC5-93FE-2DC473248D68}">
      <dsp:nvSpPr>
        <dsp:cNvPr id="0" name=""/>
        <dsp:cNvSpPr/>
      </dsp:nvSpPr>
      <dsp:spPr>
        <a:xfrm>
          <a:off x="2717358" y="81148"/>
          <a:ext cx="2305088" cy="14637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958DFB-30A4-4756-9CC1-63986F2A273F}">
      <dsp:nvSpPr>
        <dsp:cNvPr id="0" name=""/>
        <dsp:cNvSpPr/>
      </dsp:nvSpPr>
      <dsp:spPr>
        <a:xfrm>
          <a:off x="2973479" y="324463"/>
          <a:ext cx="2305088" cy="14637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IN" sz="3700" kern="1200" dirty="0"/>
            <a:t>equitable </a:t>
          </a:r>
          <a:endParaRPr lang="en-US" sz="3700" kern="1200" dirty="0"/>
        </a:p>
      </dsp:txBody>
      <dsp:txXfrm>
        <a:off x="3016350" y="367334"/>
        <a:ext cx="2219346" cy="1377989"/>
      </dsp:txXfrm>
    </dsp:sp>
    <dsp:sp modelId="{0EDFC45F-B146-45E0-AE1A-BA79434AF0AE}">
      <dsp:nvSpPr>
        <dsp:cNvPr id="0" name=""/>
        <dsp:cNvSpPr/>
      </dsp:nvSpPr>
      <dsp:spPr>
        <a:xfrm>
          <a:off x="5460557" y="127226"/>
          <a:ext cx="2305088" cy="14637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F38FE-AE91-4A0D-99E8-72BF66079BA0}">
      <dsp:nvSpPr>
        <dsp:cNvPr id="0" name=""/>
        <dsp:cNvSpPr/>
      </dsp:nvSpPr>
      <dsp:spPr>
        <a:xfrm>
          <a:off x="5716678" y="370541"/>
          <a:ext cx="2305088" cy="14637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IN" sz="3700" kern="1200"/>
            <a:t>holistic</a:t>
          </a:r>
          <a:endParaRPr lang="en-US" sz="3700" kern="1200"/>
        </a:p>
      </dsp:txBody>
      <dsp:txXfrm>
        <a:off x="5759549" y="413412"/>
        <a:ext cx="2219346" cy="13779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E4614-A638-4376-8E55-4652A1825697}">
      <dsp:nvSpPr>
        <dsp:cNvPr id="0" name=""/>
        <dsp:cNvSpPr/>
      </dsp:nvSpPr>
      <dsp:spPr>
        <a:xfrm>
          <a:off x="1113" y="370793"/>
          <a:ext cx="3908719" cy="248203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D637029-ADB0-4362-AAEB-CFC4E1C6C6CF}">
      <dsp:nvSpPr>
        <dsp:cNvPr id="0" name=""/>
        <dsp:cNvSpPr/>
      </dsp:nvSpPr>
      <dsp:spPr>
        <a:xfrm>
          <a:off x="435415" y="783381"/>
          <a:ext cx="3908719" cy="248203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t>Quality Education (SDG 4): The NEP 2020 aims to improve the quality of education in India by focusing on student-centric and learning-centric approaches, increasing investment in education and promoting inter-disciplinary studies.</a:t>
          </a:r>
          <a:endParaRPr lang="en-US" sz="2000" kern="1200" dirty="0"/>
        </a:p>
      </dsp:txBody>
      <dsp:txXfrm>
        <a:off x="508111" y="856077"/>
        <a:ext cx="3763327" cy="2336644"/>
      </dsp:txXfrm>
    </dsp:sp>
    <dsp:sp modelId="{15D3A289-9A97-42BF-A338-4B8A076309E9}">
      <dsp:nvSpPr>
        <dsp:cNvPr id="0" name=""/>
        <dsp:cNvSpPr/>
      </dsp:nvSpPr>
      <dsp:spPr>
        <a:xfrm>
          <a:off x="4778437" y="370793"/>
          <a:ext cx="3908719" cy="248203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57F52CB-3231-4CFA-8A8E-4C441CEB955A}">
      <dsp:nvSpPr>
        <dsp:cNvPr id="0" name=""/>
        <dsp:cNvSpPr/>
      </dsp:nvSpPr>
      <dsp:spPr>
        <a:xfrm>
          <a:off x="5212739" y="783381"/>
          <a:ext cx="3908719" cy="248203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t>Gender Equality (SDG 5): The NEP 2020 emphasizes the need for gender sensitivity and inclusion in education, and aims to reduce gender disparities in </a:t>
          </a:r>
          <a:r>
            <a:rPr lang="en-IN" sz="2200" kern="1200" dirty="0" err="1"/>
            <a:t>enrollment</a:t>
          </a:r>
          <a:r>
            <a:rPr lang="en-IN" sz="2200" kern="1200" dirty="0"/>
            <a:t> and completion rates</a:t>
          </a:r>
          <a:endParaRPr lang="en-US" sz="2200" kern="1200" dirty="0"/>
        </a:p>
      </dsp:txBody>
      <dsp:txXfrm>
        <a:off x="5285435" y="856077"/>
        <a:ext cx="3763327" cy="23366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C9819-DFDB-479E-A941-799317863998}">
      <dsp:nvSpPr>
        <dsp:cNvPr id="0" name=""/>
        <dsp:cNvSpPr/>
      </dsp:nvSpPr>
      <dsp:spPr>
        <a:xfrm>
          <a:off x="0" y="3050"/>
          <a:ext cx="7467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DFBCA0-2238-4368-A95E-7AA597AE5A21}">
      <dsp:nvSpPr>
        <dsp:cNvPr id="0" name=""/>
        <dsp:cNvSpPr/>
      </dsp:nvSpPr>
      <dsp:spPr>
        <a:xfrm>
          <a:off x="0" y="3050"/>
          <a:ext cx="7467600" cy="2080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IN" sz="2600" kern="1200"/>
            <a:t>Decent Work and Economic Growth (SDG 8): The NEP 2020 emphasizes the need for skill-based education and vocational training to improve employability and contribute to the economic growth of the country.</a:t>
          </a:r>
          <a:endParaRPr lang="en-US" sz="2600" kern="1200"/>
        </a:p>
      </dsp:txBody>
      <dsp:txXfrm>
        <a:off x="0" y="3050"/>
        <a:ext cx="7467600" cy="2080766"/>
      </dsp:txXfrm>
    </dsp:sp>
    <dsp:sp modelId="{E4DC7728-64E5-4E3F-8DE2-28A4F2E8148A}">
      <dsp:nvSpPr>
        <dsp:cNvPr id="0" name=""/>
        <dsp:cNvSpPr/>
      </dsp:nvSpPr>
      <dsp:spPr>
        <a:xfrm>
          <a:off x="0" y="2083816"/>
          <a:ext cx="7467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7E71D3-4453-4D60-B37E-7C225785264B}">
      <dsp:nvSpPr>
        <dsp:cNvPr id="0" name=""/>
        <dsp:cNvSpPr/>
      </dsp:nvSpPr>
      <dsp:spPr>
        <a:xfrm>
          <a:off x="0" y="2083816"/>
          <a:ext cx="7467600" cy="2080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IN" sz="2600" kern="1200"/>
            <a:t>Sustainable Cities and Communities (SDG 11): The NEP 2020 stresses the importance of environmental education and sustainability, and encourages schools and colleges to incorporate these values into their curricula.</a:t>
          </a:r>
          <a:endParaRPr lang="en-US" sz="2600" kern="1200"/>
        </a:p>
      </dsp:txBody>
      <dsp:txXfrm>
        <a:off x="0" y="2083816"/>
        <a:ext cx="7467600" cy="2080766"/>
      </dsp:txXfrm>
    </dsp:sp>
    <dsp:sp modelId="{713F47A8-27CE-45BE-AB41-29EBFAE205D8}">
      <dsp:nvSpPr>
        <dsp:cNvPr id="0" name=""/>
        <dsp:cNvSpPr/>
      </dsp:nvSpPr>
      <dsp:spPr>
        <a:xfrm>
          <a:off x="0" y="4164583"/>
          <a:ext cx="7467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3D8DF1-DA71-475E-BEAE-3B99BBA0CAEC}">
      <dsp:nvSpPr>
        <dsp:cNvPr id="0" name=""/>
        <dsp:cNvSpPr/>
      </dsp:nvSpPr>
      <dsp:spPr>
        <a:xfrm>
          <a:off x="0" y="4164583"/>
          <a:ext cx="7467600" cy="2080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IN" sz="2600" kern="1200"/>
            <a:t>Partnership for the Goals (SDG 17): The NEP 2020 emphasizes the need for partnerships between the government, private sector, civil society and communities to achieve its goals.</a:t>
          </a:r>
          <a:endParaRPr lang="en-US" sz="2600" kern="1200"/>
        </a:p>
      </dsp:txBody>
      <dsp:txXfrm>
        <a:off x="0" y="4164583"/>
        <a:ext cx="7467600" cy="20807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C33C4-4EEE-4694-9DD2-C6B628401417}">
      <dsp:nvSpPr>
        <dsp:cNvPr id="0" name=""/>
        <dsp:cNvSpPr/>
      </dsp:nvSpPr>
      <dsp:spPr>
        <a:xfrm>
          <a:off x="0" y="2327"/>
          <a:ext cx="5144903"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0FD833-EE4C-419A-BC31-1F6FF0FF7C8F}">
      <dsp:nvSpPr>
        <dsp:cNvPr id="0" name=""/>
        <dsp:cNvSpPr/>
      </dsp:nvSpPr>
      <dsp:spPr>
        <a:xfrm>
          <a:off x="0" y="2327"/>
          <a:ext cx="5144903" cy="34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IN" sz="1500" kern="1200" dirty="0"/>
            <a:t>GOAL 1: No Poverty</a:t>
          </a:r>
          <a:endParaRPr lang="en-US" sz="1500" kern="1200" dirty="0"/>
        </a:p>
      </dsp:txBody>
      <dsp:txXfrm>
        <a:off x="0" y="2327"/>
        <a:ext cx="5144903" cy="344867"/>
      </dsp:txXfrm>
    </dsp:sp>
    <dsp:sp modelId="{34EFAA9C-BBC0-4EA9-A4E6-1D710DCAECAE}">
      <dsp:nvSpPr>
        <dsp:cNvPr id="0" name=""/>
        <dsp:cNvSpPr/>
      </dsp:nvSpPr>
      <dsp:spPr>
        <a:xfrm>
          <a:off x="0" y="347195"/>
          <a:ext cx="5144903" cy="0"/>
        </a:xfrm>
        <a:prstGeom prst="line">
          <a:avLst/>
        </a:prstGeom>
        <a:solidFill>
          <a:schemeClr val="accent2">
            <a:hueOff val="292595"/>
            <a:satOff val="-365"/>
            <a:lumOff val="86"/>
            <a:alphaOff val="0"/>
          </a:schemeClr>
        </a:solidFill>
        <a:ln w="25400" cap="flat" cmpd="sng" algn="ctr">
          <a:solidFill>
            <a:schemeClr val="accent2">
              <a:hueOff val="292595"/>
              <a:satOff val="-365"/>
              <a:lumOff val="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6ADD35-F1C1-4DDF-8B9D-45E7BC2987D9}">
      <dsp:nvSpPr>
        <dsp:cNvPr id="0" name=""/>
        <dsp:cNvSpPr/>
      </dsp:nvSpPr>
      <dsp:spPr>
        <a:xfrm>
          <a:off x="0" y="347195"/>
          <a:ext cx="5144903" cy="34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IN" sz="1500" kern="1200"/>
            <a:t>GOAL 2: Zero Hunger</a:t>
          </a:r>
          <a:endParaRPr lang="en-US" sz="1500" kern="1200"/>
        </a:p>
      </dsp:txBody>
      <dsp:txXfrm>
        <a:off x="0" y="347195"/>
        <a:ext cx="5144903" cy="344867"/>
      </dsp:txXfrm>
    </dsp:sp>
    <dsp:sp modelId="{81E51BD7-DE80-4345-8A44-AE0DB3E62A98}">
      <dsp:nvSpPr>
        <dsp:cNvPr id="0" name=""/>
        <dsp:cNvSpPr/>
      </dsp:nvSpPr>
      <dsp:spPr>
        <a:xfrm>
          <a:off x="0" y="692062"/>
          <a:ext cx="5144903" cy="0"/>
        </a:xfrm>
        <a:prstGeom prst="line">
          <a:avLst/>
        </a:prstGeom>
        <a:solidFill>
          <a:schemeClr val="accent2">
            <a:hueOff val="585190"/>
            <a:satOff val="-730"/>
            <a:lumOff val="172"/>
            <a:alphaOff val="0"/>
          </a:schemeClr>
        </a:solidFill>
        <a:ln w="25400" cap="flat" cmpd="sng" algn="ctr">
          <a:solidFill>
            <a:schemeClr val="accent2">
              <a:hueOff val="585190"/>
              <a:satOff val="-730"/>
              <a:lumOff val="1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1BCF99-F6F6-4C54-8198-C2EF0BFFE661}">
      <dsp:nvSpPr>
        <dsp:cNvPr id="0" name=""/>
        <dsp:cNvSpPr/>
      </dsp:nvSpPr>
      <dsp:spPr>
        <a:xfrm>
          <a:off x="0" y="692062"/>
          <a:ext cx="5144903" cy="34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IN" sz="1500" kern="1200" dirty="0"/>
            <a:t>GOAL 3: Good Health and Well-being</a:t>
          </a:r>
          <a:endParaRPr lang="en-US" sz="1500" kern="1200" dirty="0"/>
        </a:p>
      </dsp:txBody>
      <dsp:txXfrm>
        <a:off x="0" y="692062"/>
        <a:ext cx="5144903" cy="344867"/>
      </dsp:txXfrm>
    </dsp:sp>
    <dsp:sp modelId="{0001C0C8-6645-4DE5-831B-B8B8847CB05D}">
      <dsp:nvSpPr>
        <dsp:cNvPr id="0" name=""/>
        <dsp:cNvSpPr/>
      </dsp:nvSpPr>
      <dsp:spPr>
        <a:xfrm>
          <a:off x="0" y="1036929"/>
          <a:ext cx="5144903" cy="0"/>
        </a:xfrm>
        <a:prstGeom prst="line">
          <a:avLst/>
        </a:prstGeom>
        <a:solidFill>
          <a:schemeClr val="accent2">
            <a:hueOff val="877785"/>
            <a:satOff val="-1095"/>
            <a:lumOff val="257"/>
            <a:alphaOff val="0"/>
          </a:schemeClr>
        </a:solidFill>
        <a:ln w="25400" cap="flat" cmpd="sng" algn="ctr">
          <a:solidFill>
            <a:schemeClr val="accent2">
              <a:hueOff val="877785"/>
              <a:satOff val="-1095"/>
              <a:lumOff val="2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56C0B8-CBF8-45C8-BB54-80FE4E430540}">
      <dsp:nvSpPr>
        <dsp:cNvPr id="0" name=""/>
        <dsp:cNvSpPr/>
      </dsp:nvSpPr>
      <dsp:spPr>
        <a:xfrm>
          <a:off x="0" y="1036929"/>
          <a:ext cx="5144903" cy="34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IN" sz="1500" kern="1200"/>
            <a:t>GOAL 4: Quality Education</a:t>
          </a:r>
          <a:endParaRPr lang="en-US" sz="1500" kern="1200"/>
        </a:p>
      </dsp:txBody>
      <dsp:txXfrm>
        <a:off x="0" y="1036929"/>
        <a:ext cx="5144903" cy="344867"/>
      </dsp:txXfrm>
    </dsp:sp>
    <dsp:sp modelId="{4CFC2EF2-9638-4838-B948-6D53B1D435D6}">
      <dsp:nvSpPr>
        <dsp:cNvPr id="0" name=""/>
        <dsp:cNvSpPr/>
      </dsp:nvSpPr>
      <dsp:spPr>
        <a:xfrm>
          <a:off x="0" y="1381797"/>
          <a:ext cx="5144903" cy="0"/>
        </a:xfrm>
        <a:prstGeom prst="line">
          <a:avLst/>
        </a:prstGeom>
        <a:solidFill>
          <a:schemeClr val="accent2">
            <a:hueOff val="1170380"/>
            <a:satOff val="-1460"/>
            <a:lumOff val="343"/>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70FA44-833F-4746-9F31-CD01C0D8CE0E}">
      <dsp:nvSpPr>
        <dsp:cNvPr id="0" name=""/>
        <dsp:cNvSpPr/>
      </dsp:nvSpPr>
      <dsp:spPr>
        <a:xfrm>
          <a:off x="0" y="1381797"/>
          <a:ext cx="5144903" cy="34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IN" sz="1500" kern="1200" dirty="0"/>
            <a:t>GOAL 5: Gender Equality</a:t>
          </a:r>
          <a:endParaRPr lang="en-US" sz="1500" kern="1200" dirty="0"/>
        </a:p>
      </dsp:txBody>
      <dsp:txXfrm>
        <a:off x="0" y="1381797"/>
        <a:ext cx="5144903" cy="344867"/>
      </dsp:txXfrm>
    </dsp:sp>
    <dsp:sp modelId="{C2EE0A2D-10DC-4E6C-9B06-FD39E76A09B7}">
      <dsp:nvSpPr>
        <dsp:cNvPr id="0" name=""/>
        <dsp:cNvSpPr/>
      </dsp:nvSpPr>
      <dsp:spPr>
        <a:xfrm>
          <a:off x="0" y="1726664"/>
          <a:ext cx="5144903" cy="0"/>
        </a:xfrm>
        <a:prstGeom prst="line">
          <a:avLst/>
        </a:prstGeom>
        <a:solidFill>
          <a:schemeClr val="accent2">
            <a:hueOff val="1462975"/>
            <a:satOff val="-1825"/>
            <a:lumOff val="429"/>
            <a:alphaOff val="0"/>
          </a:schemeClr>
        </a:solidFill>
        <a:ln w="25400" cap="flat" cmpd="sng" algn="ctr">
          <a:solidFill>
            <a:schemeClr val="accent2">
              <a:hueOff val="1462975"/>
              <a:satOff val="-1825"/>
              <a:lumOff val="4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6701B5-64E8-4563-A103-E52FAFCD529C}">
      <dsp:nvSpPr>
        <dsp:cNvPr id="0" name=""/>
        <dsp:cNvSpPr/>
      </dsp:nvSpPr>
      <dsp:spPr>
        <a:xfrm>
          <a:off x="0" y="1726664"/>
          <a:ext cx="5144903" cy="34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IN" sz="1500" kern="1200" dirty="0"/>
            <a:t>GOAL 6: Clean Water and Sanitation</a:t>
          </a:r>
          <a:endParaRPr lang="en-US" sz="1500" kern="1200" dirty="0"/>
        </a:p>
      </dsp:txBody>
      <dsp:txXfrm>
        <a:off x="0" y="1726664"/>
        <a:ext cx="5144903" cy="344867"/>
      </dsp:txXfrm>
    </dsp:sp>
    <dsp:sp modelId="{16319B90-4247-43F9-AD5F-B26961C06BE4}">
      <dsp:nvSpPr>
        <dsp:cNvPr id="0" name=""/>
        <dsp:cNvSpPr/>
      </dsp:nvSpPr>
      <dsp:spPr>
        <a:xfrm>
          <a:off x="0" y="2071531"/>
          <a:ext cx="5144903" cy="0"/>
        </a:xfrm>
        <a:prstGeom prst="line">
          <a:avLst/>
        </a:prstGeom>
        <a:solidFill>
          <a:schemeClr val="accent2">
            <a:hueOff val="1755570"/>
            <a:satOff val="-2190"/>
            <a:lumOff val="515"/>
            <a:alphaOff val="0"/>
          </a:schemeClr>
        </a:solidFill>
        <a:ln w="25400" cap="flat" cmpd="sng" algn="ctr">
          <a:solidFill>
            <a:schemeClr val="accent2">
              <a:hueOff val="1755570"/>
              <a:satOff val="-2190"/>
              <a:lumOff val="5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04FBDF-93FE-4008-B0AE-284EBE23B208}">
      <dsp:nvSpPr>
        <dsp:cNvPr id="0" name=""/>
        <dsp:cNvSpPr/>
      </dsp:nvSpPr>
      <dsp:spPr>
        <a:xfrm>
          <a:off x="0" y="2071531"/>
          <a:ext cx="5144903" cy="34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IN" sz="1500" kern="1200" dirty="0"/>
            <a:t>GOAL 7: Affordable and Clean Energy</a:t>
          </a:r>
          <a:endParaRPr lang="en-US" sz="1500" kern="1200" dirty="0"/>
        </a:p>
      </dsp:txBody>
      <dsp:txXfrm>
        <a:off x="0" y="2071531"/>
        <a:ext cx="5144903" cy="344867"/>
      </dsp:txXfrm>
    </dsp:sp>
    <dsp:sp modelId="{423EC40F-624F-4168-98E1-AC109C2614B0}">
      <dsp:nvSpPr>
        <dsp:cNvPr id="0" name=""/>
        <dsp:cNvSpPr/>
      </dsp:nvSpPr>
      <dsp:spPr>
        <a:xfrm>
          <a:off x="0" y="2416399"/>
          <a:ext cx="5144903" cy="0"/>
        </a:xfrm>
        <a:prstGeom prst="line">
          <a:avLst/>
        </a:prstGeom>
        <a:solidFill>
          <a:schemeClr val="accent2">
            <a:hueOff val="2048164"/>
            <a:satOff val="-2555"/>
            <a:lumOff val="601"/>
            <a:alphaOff val="0"/>
          </a:schemeClr>
        </a:solidFill>
        <a:ln w="25400" cap="flat" cmpd="sng" algn="ctr">
          <a:solidFill>
            <a:schemeClr val="accent2">
              <a:hueOff val="2048164"/>
              <a:satOff val="-2555"/>
              <a:lumOff val="6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64E0B6-55EA-44AE-9AE6-3D84FD250C93}">
      <dsp:nvSpPr>
        <dsp:cNvPr id="0" name=""/>
        <dsp:cNvSpPr/>
      </dsp:nvSpPr>
      <dsp:spPr>
        <a:xfrm>
          <a:off x="0" y="2416399"/>
          <a:ext cx="5144903" cy="34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IN" sz="1500" kern="1200"/>
            <a:t>GOAL 8: Decent Work and Economic Growth</a:t>
          </a:r>
          <a:endParaRPr lang="en-US" sz="1500" kern="1200"/>
        </a:p>
      </dsp:txBody>
      <dsp:txXfrm>
        <a:off x="0" y="2416399"/>
        <a:ext cx="5144903" cy="344867"/>
      </dsp:txXfrm>
    </dsp:sp>
    <dsp:sp modelId="{E83657FB-566E-4285-91E8-F074D3178A2D}">
      <dsp:nvSpPr>
        <dsp:cNvPr id="0" name=""/>
        <dsp:cNvSpPr/>
      </dsp:nvSpPr>
      <dsp:spPr>
        <a:xfrm>
          <a:off x="0" y="2761266"/>
          <a:ext cx="5144903" cy="0"/>
        </a:xfrm>
        <a:prstGeom prst="line">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E048A0-1781-42C5-A4F3-BCF7EA99AB79}">
      <dsp:nvSpPr>
        <dsp:cNvPr id="0" name=""/>
        <dsp:cNvSpPr/>
      </dsp:nvSpPr>
      <dsp:spPr>
        <a:xfrm>
          <a:off x="0" y="2761266"/>
          <a:ext cx="5144903" cy="34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IN" sz="1500" kern="1200" dirty="0"/>
            <a:t>GOAL 9: Industry, Innovation and Infrastructure</a:t>
          </a:r>
          <a:endParaRPr lang="en-US" sz="1500" kern="1200" dirty="0"/>
        </a:p>
      </dsp:txBody>
      <dsp:txXfrm>
        <a:off x="0" y="2761266"/>
        <a:ext cx="5144903" cy="344867"/>
      </dsp:txXfrm>
    </dsp:sp>
    <dsp:sp modelId="{D81F9B9C-3638-480B-B800-1A488B495F8D}">
      <dsp:nvSpPr>
        <dsp:cNvPr id="0" name=""/>
        <dsp:cNvSpPr/>
      </dsp:nvSpPr>
      <dsp:spPr>
        <a:xfrm>
          <a:off x="0" y="3106133"/>
          <a:ext cx="5144903" cy="0"/>
        </a:xfrm>
        <a:prstGeom prst="line">
          <a:avLst/>
        </a:prstGeom>
        <a:solidFill>
          <a:schemeClr val="accent2">
            <a:hueOff val="2633354"/>
            <a:satOff val="-3284"/>
            <a:lumOff val="772"/>
            <a:alphaOff val="0"/>
          </a:schemeClr>
        </a:solidFill>
        <a:ln w="25400" cap="flat" cmpd="sng" algn="ctr">
          <a:solidFill>
            <a:schemeClr val="accent2">
              <a:hueOff val="2633354"/>
              <a:satOff val="-3284"/>
              <a:lumOff val="7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2BF81C-6CC5-485E-90CB-D53647DE2959}">
      <dsp:nvSpPr>
        <dsp:cNvPr id="0" name=""/>
        <dsp:cNvSpPr/>
      </dsp:nvSpPr>
      <dsp:spPr>
        <a:xfrm>
          <a:off x="0" y="3106133"/>
          <a:ext cx="5144903" cy="34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IN" sz="1500" kern="1200"/>
            <a:t>GOAL 10: Reduced Inequality</a:t>
          </a:r>
          <a:endParaRPr lang="en-US" sz="1500" kern="1200"/>
        </a:p>
      </dsp:txBody>
      <dsp:txXfrm>
        <a:off x="0" y="3106133"/>
        <a:ext cx="5144903" cy="344867"/>
      </dsp:txXfrm>
    </dsp:sp>
    <dsp:sp modelId="{2A6B2D1A-96FD-4F75-BDFB-C71229281269}">
      <dsp:nvSpPr>
        <dsp:cNvPr id="0" name=""/>
        <dsp:cNvSpPr/>
      </dsp:nvSpPr>
      <dsp:spPr>
        <a:xfrm>
          <a:off x="0" y="3451000"/>
          <a:ext cx="5144903" cy="0"/>
        </a:xfrm>
        <a:prstGeom prst="line">
          <a:avLst/>
        </a:prstGeom>
        <a:solidFill>
          <a:schemeClr val="accent2">
            <a:hueOff val="2925949"/>
            <a:satOff val="-3649"/>
            <a:lumOff val="858"/>
            <a:alphaOff val="0"/>
          </a:schemeClr>
        </a:solidFill>
        <a:ln w="25400" cap="flat" cmpd="sng" algn="ctr">
          <a:solidFill>
            <a:schemeClr val="accent2">
              <a:hueOff val="2925949"/>
              <a:satOff val="-3649"/>
              <a:lumOff val="8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059BC9-2EFD-4AF9-A348-F9936AE8945A}">
      <dsp:nvSpPr>
        <dsp:cNvPr id="0" name=""/>
        <dsp:cNvSpPr/>
      </dsp:nvSpPr>
      <dsp:spPr>
        <a:xfrm>
          <a:off x="0" y="3451000"/>
          <a:ext cx="5144903" cy="34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IN" sz="1500" kern="1200" dirty="0"/>
            <a:t>GOAL 11: Sustainable Cities and Communities</a:t>
          </a:r>
        </a:p>
      </dsp:txBody>
      <dsp:txXfrm>
        <a:off x="0" y="3451000"/>
        <a:ext cx="5144903" cy="344867"/>
      </dsp:txXfrm>
    </dsp:sp>
    <dsp:sp modelId="{B2C0BD62-0716-4F93-9EEE-1E56DC54B730}">
      <dsp:nvSpPr>
        <dsp:cNvPr id="0" name=""/>
        <dsp:cNvSpPr/>
      </dsp:nvSpPr>
      <dsp:spPr>
        <a:xfrm>
          <a:off x="0" y="3795868"/>
          <a:ext cx="5144903" cy="0"/>
        </a:xfrm>
        <a:prstGeom prst="line">
          <a:avLst/>
        </a:prstGeom>
        <a:solidFill>
          <a:schemeClr val="accent2">
            <a:hueOff val="3218544"/>
            <a:satOff val="-4014"/>
            <a:lumOff val="944"/>
            <a:alphaOff val="0"/>
          </a:schemeClr>
        </a:solidFill>
        <a:ln w="25400" cap="flat" cmpd="sng" algn="ctr">
          <a:solidFill>
            <a:schemeClr val="accent2">
              <a:hueOff val="3218544"/>
              <a:satOff val="-4014"/>
              <a:lumOff val="9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29850-816A-48FA-8890-6B71FDEF4ED2}">
      <dsp:nvSpPr>
        <dsp:cNvPr id="0" name=""/>
        <dsp:cNvSpPr/>
      </dsp:nvSpPr>
      <dsp:spPr>
        <a:xfrm>
          <a:off x="0" y="3795868"/>
          <a:ext cx="5144903" cy="34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IN" sz="1500" kern="1200"/>
            <a:t>GOAL 12: Responsible Consumption and Production</a:t>
          </a:r>
          <a:endParaRPr lang="en-US" sz="1500" kern="1200"/>
        </a:p>
      </dsp:txBody>
      <dsp:txXfrm>
        <a:off x="0" y="3795868"/>
        <a:ext cx="5144903" cy="344867"/>
      </dsp:txXfrm>
    </dsp:sp>
    <dsp:sp modelId="{AC5EF46D-CDE6-440D-B0D8-39AD79C5FBEF}">
      <dsp:nvSpPr>
        <dsp:cNvPr id="0" name=""/>
        <dsp:cNvSpPr/>
      </dsp:nvSpPr>
      <dsp:spPr>
        <a:xfrm>
          <a:off x="0" y="4140735"/>
          <a:ext cx="5144903" cy="0"/>
        </a:xfrm>
        <a:prstGeom prst="line">
          <a:avLst/>
        </a:prstGeom>
        <a:solidFill>
          <a:schemeClr val="accent2">
            <a:hueOff val="3511139"/>
            <a:satOff val="-4379"/>
            <a:lumOff val="1030"/>
            <a:alphaOff val="0"/>
          </a:schemeClr>
        </a:solidFill>
        <a:ln w="2540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1A918F-CFC5-414E-8462-89C7055259C8}">
      <dsp:nvSpPr>
        <dsp:cNvPr id="0" name=""/>
        <dsp:cNvSpPr/>
      </dsp:nvSpPr>
      <dsp:spPr>
        <a:xfrm>
          <a:off x="0" y="4140735"/>
          <a:ext cx="5144903" cy="34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IN" sz="1500" kern="1200"/>
            <a:t>GOAL 13: Climate Action</a:t>
          </a:r>
          <a:endParaRPr lang="en-US" sz="1500" kern="1200"/>
        </a:p>
      </dsp:txBody>
      <dsp:txXfrm>
        <a:off x="0" y="4140735"/>
        <a:ext cx="5144903" cy="344867"/>
      </dsp:txXfrm>
    </dsp:sp>
    <dsp:sp modelId="{F20BAEB8-BDFA-4960-91DC-B6080B320917}">
      <dsp:nvSpPr>
        <dsp:cNvPr id="0" name=""/>
        <dsp:cNvSpPr/>
      </dsp:nvSpPr>
      <dsp:spPr>
        <a:xfrm>
          <a:off x="0" y="4485602"/>
          <a:ext cx="5144903" cy="0"/>
        </a:xfrm>
        <a:prstGeom prst="line">
          <a:avLst/>
        </a:prstGeom>
        <a:solidFill>
          <a:schemeClr val="accent2">
            <a:hueOff val="3803734"/>
            <a:satOff val="-4744"/>
            <a:lumOff val="1116"/>
            <a:alphaOff val="0"/>
          </a:schemeClr>
        </a:solidFill>
        <a:ln w="25400" cap="flat" cmpd="sng" algn="ctr">
          <a:solidFill>
            <a:schemeClr val="accent2">
              <a:hueOff val="3803734"/>
              <a:satOff val="-4744"/>
              <a:lumOff val="11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9ED21D-C822-44C1-9A52-5E91BE09E11D}">
      <dsp:nvSpPr>
        <dsp:cNvPr id="0" name=""/>
        <dsp:cNvSpPr/>
      </dsp:nvSpPr>
      <dsp:spPr>
        <a:xfrm>
          <a:off x="0" y="4485602"/>
          <a:ext cx="5144903" cy="34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IN" sz="1500" kern="1200" dirty="0"/>
            <a:t>GOAL 14: Life Below Water</a:t>
          </a:r>
          <a:endParaRPr lang="en-US" sz="1500" kern="1200" dirty="0"/>
        </a:p>
      </dsp:txBody>
      <dsp:txXfrm>
        <a:off x="0" y="4485602"/>
        <a:ext cx="5144903" cy="344867"/>
      </dsp:txXfrm>
    </dsp:sp>
    <dsp:sp modelId="{DBCFC053-EB15-45EC-8578-02DD8287F09E}">
      <dsp:nvSpPr>
        <dsp:cNvPr id="0" name=""/>
        <dsp:cNvSpPr/>
      </dsp:nvSpPr>
      <dsp:spPr>
        <a:xfrm>
          <a:off x="0" y="4830470"/>
          <a:ext cx="5144903" cy="0"/>
        </a:xfrm>
        <a:prstGeom prst="line">
          <a:avLst/>
        </a:prstGeom>
        <a:solidFill>
          <a:schemeClr val="accent2">
            <a:hueOff val="4096329"/>
            <a:satOff val="-5109"/>
            <a:lumOff val="1201"/>
            <a:alphaOff val="0"/>
          </a:schemeClr>
        </a:solidFill>
        <a:ln w="25400" cap="flat" cmpd="sng" algn="ctr">
          <a:solidFill>
            <a:schemeClr val="accent2">
              <a:hueOff val="4096329"/>
              <a:satOff val="-5109"/>
              <a:lumOff val="12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4FD856-9D41-4106-8500-EFF66EC61CBF}">
      <dsp:nvSpPr>
        <dsp:cNvPr id="0" name=""/>
        <dsp:cNvSpPr/>
      </dsp:nvSpPr>
      <dsp:spPr>
        <a:xfrm>
          <a:off x="0" y="4830470"/>
          <a:ext cx="5144903" cy="34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IN" sz="1500" kern="1200" dirty="0"/>
            <a:t>GOAL 15: Life on Land</a:t>
          </a:r>
          <a:endParaRPr lang="en-US" sz="1500" kern="1200" dirty="0"/>
        </a:p>
      </dsp:txBody>
      <dsp:txXfrm>
        <a:off x="0" y="4830470"/>
        <a:ext cx="5144903" cy="344867"/>
      </dsp:txXfrm>
    </dsp:sp>
    <dsp:sp modelId="{D846AE08-ABB7-4568-9183-E38A8939859A}">
      <dsp:nvSpPr>
        <dsp:cNvPr id="0" name=""/>
        <dsp:cNvSpPr/>
      </dsp:nvSpPr>
      <dsp:spPr>
        <a:xfrm>
          <a:off x="0" y="5175337"/>
          <a:ext cx="5144903" cy="0"/>
        </a:xfrm>
        <a:prstGeom prst="line">
          <a:avLst/>
        </a:prstGeom>
        <a:solidFill>
          <a:schemeClr val="accent2">
            <a:hueOff val="4388924"/>
            <a:satOff val="-5474"/>
            <a:lumOff val="1287"/>
            <a:alphaOff val="0"/>
          </a:schemeClr>
        </a:solidFill>
        <a:ln w="25400" cap="flat" cmpd="sng" algn="ctr">
          <a:solidFill>
            <a:schemeClr val="accent2">
              <a:hueOff val="4388924"/>
              <a:satOff val="-5474"/>
              <a:lumOff val="128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729EAA-BE00-455D-A5DC-CE21F3B69730}">
      <dsp:nvSpPr>
        <dsp:cNvPr id="0" name=""/>
        <dsp:cNvSpPr/>
      </dsp:nvSpPr>
      <dsp:spPr>
        <a:xfrm>
          <a:off x="0" y="5175337"/>
          <a:ext cx="5144903" cy="34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IN" sz="1500" kern="1200"/>
            <a:t>GOAL 16: Peace and Justice Strong Institutions</a:t>
          </a:r>
          <a:endParaRPr lang="en-US" sz="1500" kern="1200"/>
        </a:p>
      </dsp:txBody>
      <dsp:txXfrm>
        <a:off x="0" y="5175337"/>
        <a:ext cx="5144903" cy="344867"/>
      </dsp:txXfrm>
    </dsp:sp>
    <dsp:sp modelId="{ED1541D1-7DED-4491-86DB-C90D5F4FB109}">
      <dsp:nvSpPr>
        <dsp:cNvPr id="0" name=""/>
        <dsp:cNvSpPr/>
      </dsp:nvSpPr>
      <dsp:spPr>
        <a:xfrm>
          <a:off x="0" y="5520204"/>
          <a:ext cx="5144903" cy="0"/>
        </a:xfrm>
        <a:prstGeom prst="line">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765FCF-23AD-4F23-8211-3280A1392AAC}">
      <dsp:nvSpPr>
        <dsp:cNvPr id="0" name=""/>
        <dsp:cNvSpPr/>
      </dsp:nvSpPr>
      <dsp:spPr>
        <a:xfrm>
          <a:off x="0" y="5520204"/>
          <a:ext cx="5144903" cy="34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IN" sz="1500" kern="1200"/>
            <a:t>GOAL 17: Partnerships to achieve the Goal</a:t>
          </a:r>
          <a:endParaRPr lang="en-US" sz="1500" kern="1200"/>
        </a:p>
      </dsp:txBody>
      <dsp:txXfrm>
        <a:off x="0" y="5520204"/>
        <a:ext cx="5144903" cy="3448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B3CBE-FA02-4699-A236-EC2ED44EADD5}">
      <dsp:nvSpPr>
        <dsp:cNvPr id="0" name=""/>
        <dsp:cNvSpPr/>
      </dsp:nvSpPr>
      <dsp:spPr>
        <a:xfrm>
          <a:off x="80601" y="1411753"/>
          <a:ext cx="1104252" cy="110425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8DC2CB-B102-4A04-B572-DBE5F357FAE1}">
      <dsp:nvSpPr>
        <dsp:cNvPr id="0" name=""/>
        <dsp:cNvSpPr/>
      </dsp:nvSpPr>
      <dsp:spPr>
        <a:xfrm>
          <a:off x="312494" y="1643646"/>
          <a:ext cx="640466" cy="6404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636F54-C32D-4108-B130-0B92AE0FE230}">
      <dsp:nvSpPr>
        <dsp:cNvPr id="0" name=""/>
        <dsp:cNvSpPr/>
      </dsp:nvSpPr>
      <dsp:spPr>
        <a:xfrm>
          <a:off x="1421479" y="1411753"/>
          <a:ext cx="2602880" cy="1104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IN" sz="2400" kern="1200"/>
            <a:t>Do plan the SDGs Mapping of the Curriculum so that the education we impart is related to the world we are teaching them for.</a:t>
          </a:r>
          <a:endParaRPr lang="en-US" sz="2400" kern="1200" dirty="0"/>
        </a:p>
      </dsp:txBody>
      <dsp:txXfrm>
        <a:off x="1421479" y="1411753"/>
        <a:ext cx="2602880" cy="1104252"/>
      </dsp:txXfrm>
    </dsp:sp>
    <dsp:sp modelId="{842E8A18-03E4-46DF-A1EB-C5BBFDE41322}">
      <dsp:nvSpPr>
        <dsp:cNvPr id="0" name=""/>
        <dsp:cNvSpPr/>
      </dsp:nvSpPr>
      <dsp:spPr>
        <a:xfrm>
          <a:off x="4477892" y="1411753"/>
          <a:ext cx="1104252" cy="110425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B37573-D393-45BC-B863-6A73A0376417}">
      <dsp:nvSpPr>
        <dsp:cNvPr id="0" name=""/>
        <dsp:cNvSpPr/>
      </dsp:nvSpPr>
      <dsp:spPr>
        <a:xfrm>
          <a:off x="4709785" y="1643646"/>
          <a:ext cx="640466" cy="6404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4DBDE7-7188-41FF-A074-636555DD160F}">
      <dsp:nvSpPr>
        <dsp:cNvPr id="0" name=""/>
        <dsp:cNvSpPr/>
      </dsp:nvSpPr>
      <dsp:spPr>
        <a:xfrm>
          <a:off x="5818770" y="1411753"/>
          <a:ext cx="2602880" cy="1104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IN" sz="2400" kern="1200" dirty="0"/>
            <a:t>While you take a class tomorrow morning - keep one thought in mind:</a:t>
          </a:r>
          <a:endParaRPr lang="en-US" sz="2400" kern="1200" dirty="0"/>
        </a:p>
      </dsp:txBody>
      <dsp:txXfrm>
        <a:off x="5818770" y="1411753"/>
        <a:ext cx="2602880" cy="1104252"/>
      </dsp:txXfrm>
    </dsp:sp>
    <dsp:sp modelId="{7033210D-9D75-46E0-96F3-E1FE872674A8}">
      <dsp:nvSpPr>
        <dsp:cNvPr id="0" name=""/>
        <dsp:cNvSpPr/>
      </dsp:nvSpPr>
      <dsp:spPr>
        <a:xfrm>
          <a:off x="80601" y="3546658"/>
          <a:ext cx="1104252" cy="110425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869298-20C1-4C2C-89A9-9E59B5C50E68}">
      <dsp:nvSpPr>
        <dsp:cNvPr id="0" name=""/>
        <dsp:cNvSpPr/>
      </dsp:nvSpPr>
      <dsp:spPr>
        <a:xfrm>
          <a:off x="312494" y="3778551"/>
          <a:ext cx="640466" cy="6404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6170D9-E479-4C16-8C8F-48DC3976CB32}">
      <dsp:nvSpPr>
        <dsp:cNvPr id="0" name=""/>
        <dsp:cNvSpPr/>
      </dsp:nvSpPr>
      <dsp:spPr>
        <a:xfrm>
          <a:off x="1421479" y="3546658"/>
          <a:ext cx="2602880" cy="1104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IN" sz="2400" kern="1200"/>
            <a:t>Are you preparing them for the Present or the Future - they will exit into?</a:t>
          </a:r>
          <a:endParaRPr lang="en-US" sz="2400" kern="1200" dirty="0"/>
        </a:p>
      </dsp:txBody>
      <dsp:txXfrm>
        <a:off x="1421479" y="3546658"/>
        <a:ext cx="2602880" cy="1104252"/>
      </dsp:txXfrm>
    </dsp:sp>
    <dsp:sp modelId="{BA082C23-DC2A-4938-B8A7-E0BA861A9F74}">
      <dsp:nvSpPr>
        <dsp:cNvPr id="0" name=""/>
        <dsp:cNvSpPr/>
      </dsp:nvSpPr>
      <dsp:spPr>
        <a:xfrm>
          <a:off x="4477892" y="3546658"/>
          <a:ext cx="1104252" cy="110425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D15A94-E9FE-4AA3-850E-D340848A4709}">
      <dsp:nvSpPr>
        <dsp:cNvPr id="0" name=""/>
        <dsp:cNvSpPr/>
      </dsp:nvSpPr>
      <dsp:spPr>
        <a:xfrm>
          <a:off x="4709785" y="3778551"/>
          <a:ext cx="640466" cy="6404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9D78D7-53E3-4224-810D-91DD5B47A923}">
      <dsp:nvSpPr>
        <dsp:cNvPr id="0" name=""/>
        <dsp:cNvSpPr/>
      </dsp:nvSpPr>
      <dsp:spPr>
        <a:xfrm>
          <a:off x="5818770" y="3546658"/>
          <a:ext cx="2602880" cy="1104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IN" sz="2400" kern="1200" dirty="0"/>
            <a:t>If future - here we are with Agenda 2030 and even if you read it as 'present'  - Do something that Your Future self will be thankful for!</a:t>
          </a:r>
          <a:endParaRPr lang="en-US" sz="2400" kern="1200" dirty="0"/>
        </a:p>
      </dsp:txBody>
      <dsp:txXfrm>
        <a:off x="5818770" y="3546658"/>
        <a:ext cx="2602880" cy="11042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77724" y="-2401326"/>
            <a:ext cx="1354979" cy="8062627"/>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Birla Public School,Pilani (Raj.) - Best Boarding School for Boys">
            <a:extLst>
              <a:ext uri="{FF2B5EF4-FFF2-40B4-BE49-F238E27FC236}">
                <a16:creationId xmlns:a16="http://schemas.microsoft.com/office/drawing/2014/main" id="{4BD66912-7E0D-9550-F3A2-81236E2B7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 y="77409"/>
            <a:ext cx="1374228" cy="1354981"/>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descr="SUSTAINABLE DEVELOPMENT GOALS">
            <a:extLst>
              <a:ext uri="{FF2B5EF4-FFF2-40B4-BE49-F238E27FC236}">
                <a16:creationId xmlns:a16="http://schemas.microsoft.com/office/drawing/2014/main" id="{7391856A-8E9B-11D1-ABE3-158ECAF4B6C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19600" y="2559088"/>
            <a:ext cx="4092575" cy="3765511"/>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03D29F3-C4A8-7EC1-5200-70BC5B7B6A31}"/>
              </a:ext>
            </a:extLst>
          </p:cNvPr>
          <p:cNvSpPr>
            <a:spLocks noGrp="1"/>
          </p:cNvSpPr>
          <p:nvPr>
            <p:ph type="ctrTitle"/>
          </p:nvPr>
        </p:nvSpPr>
        <p:spPr>
          <a:xfrm>
            <a:off x="965199" y="1204109"/>
            <a:ext cx="7517548" cy="857894"/>
          </a:xfrm>
        </p:spPr>
        <p:txBody>
          <a:bodyPr vert="horz" lIns="91440" tIns="45720" rIns="91440" bIns="45720" rtlCol="0" anchor="ctr">
            <a:normAutofit/>
          </a:bodyPr>
          <a:lstStyle/>
          <a:p>
            <a:pPr algn="l">
              <a:lnSpc>
                <a:spcPct val="90000"/>
              </a:lnSpc>
            </a:pPr>
            <a:r>
              <a:rPr lang="en-US" sz="3500" kern="1200">
                <a:solidFill>
                  <a:srgbClr val="FFFFFF"/>
                </a:solidFill>
                <a:latin typeface="+mj-lt"/>
                <a:ea typeface="+mj-ea"/>
                <a:cs typeface="+mj-cs"/>
              </a:rPr>
              <a:t>Integration of UNSDGs &amp;NEP 2020</a:t>
            </a:r>
          </a:p>
        </p:txBody>
      </p:sp>
      <p:pic>
        <p:nvPicPr>
          <p:cNvPr id="1030" name="Picture 6" descr="National Education Policy 2020 Series - EducationWorld">
            <a:extLst>
              <a:ext uri="{FF2B5EF4-FFF2-40B4-BE49-F238E27FC236}">
                <a16:creationId xmlns:a16="http://schemas.microsoft.com/office/drawing/2014/main" id="{E0473658-C5E3-AAAA-6DF3-1675AC0914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768636"/>
            <a:ext cx="3733800" cy="334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95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222.PNG">
            <a:extLst>
              <a:ext uri="{FF2B5EF4-FFF2-40B4-BE49-F238E27FC236}">
                <a16:creationId xmlns:a16="http://schemas.microsoft.com/office/drawing/2014/main" id="{BFB3FA35-7DEB-0A1C-AAB6-B9A1068F294F}"/>
              </a:ext>
            </a:extLst>
          </p:cNvPr>
          <p:cNvPicPr>
            <a:picLocks noGrp="1" noChangeAspect="1"/>
          </p:cNvPicPr>
          <p:nvPr>
            <p:ph idx="1"/>
          </p:nvPr>
        </p:nvPicPr>
        <p:blipFill>
          <a:blip r:embed="rId2"/>
          <a:stretch>
            <a:fillRect/>
          </a:stretch>
        </p:blipFill>
        <p:spPr>
          <a:xfrm>
            <a:off x="152400" y="115936"/>
            <a:ext cx="8839200" cy="6626128"/>
          </a:xfrm>
          <a:prstGeom prst="rect">
            <a:avLst/>
          </a:prstGeom>
        </p:spPr>
      </p:pic>
    </p:spTree>
    <p:extLst>
      <p:ext uri="{BB962C8B-B14F-4D97-AF65-F5344CB8AC3E}">
        <p14:creationId xmlns:p14="http://schemas.microsoft.com/office/powerpoint/2010/main" val="1254321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333.PNG">
            <a:extLst>
              <a:ext uri="{FF2B5EF4-FFF2-40B4-BE49-F238E27FC236}">
                <a16:creationId xmlns:a16="http://schemas.microsoft.com/office/drawing/2014/main" id="{B098D196-EB0F-AAD8-8CC1-974FEEE9EBB1}"/>
              </a:ext>
            </a:extLst>
          </p:cNvPr>
          <p:cNvPicPr>
            <a:picLocks noGrp="1" noChangeAspect="1"/>
          </p:cNvPicPr>
          <p:nvPr>
            <p:ph idx="1"/>
          </p:nvPr>
        </p:nvPicPr>
        <p:blipFill>
          <a:blip r:embed="rId2"/>
          <a:stretch>
            <a:fillRect/>
          </a:stretch>
        </p:blipFill>
        <p:spPr>
          <a:xfrm>
            <a:off x="81761" y="76200"/>
            <a:ext cx="8878427" cy="6629400"/>
          </a:xfrm>
          <a:prstGeom prst="rect">
            <a:avLst/>
          </a:prstGeom>
        </p:spPr>
      </p:pic>
    </p:spTree>
    <p:extLst>
      <p:ext uri="{BB962C8B-B14F-4D97-AF65-F5344CB8AC3E}">
        <p14:creationId xmlns:p14="http://schemas.microsoft.com/office/powerpoint/2010/main" val="881651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444.PNG">
            <a:extLst>
              <a:ext uri="{FF2B5EF4-FFF2-40B4-BE49-F238E27FC236}">
                <a16:creationId xmlns:a16="http://schemas.microsoft.com/office/drawing/2014/main" id="{73E7B010-9A12-953D-B047-1EB5283F1E3D}"/>
              </a:ext>
            </a:extLst>
          </p:cNvPr>
          <p:cNvPicPr>
            <a:picLocks noGrp="1" noChangeAspect="1"/>
          </p:cNvPicPr>
          <p:nvPr>
            <p:ph idx="1"/>
          </p:nvPr>
        </p:nvPicPr>
        <p:blipFill>
          <a:blip r:embed="rId2"/>
          <a:stretch>
            <a:fillRect/>
          </a:stretch>
        </p:blipFill>
        <p:spPr>
          <a:xfrm>
            <a:off x="239464" y="152400"/>
            <a:ext cx="8665071" cy="6553200"/>
          </a:xfrm>
          <a:prstGeom prst="rect">
            <a:avLst/>
          </a:prstGeom>
        </p:spPr>
      </p:pic>
    </p:spTree>
    <p:extLst>
      <p:ext uri="{BB962C8B-B14F-4D97-AF65-F5344CB8AC3E}">
        <p14:creationId xmlns:p14="http://schemas.microsoft.com/office/powerpoint/2010/main" val="1030024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444.PNG">
            <a:extLst>
              <a:ext uri="{FF2B5EF4-FFF2-40B4-BE49-F238E27FC236}">
                <a16:creationId xmlns:a16="http://schemas.microsoft.com/office/drawing/2014/main" id="{1FB3EC31-C189-C30E-7E84-8EDFDD595F43}"/>
              </a:ext>
            </a:extLst>
          </p:cNvPr>
          <p:cNvPicPr>
            <a:picLocks noGrp="1" noChangeAspect="1"/>
          </p:cNvPicPr>
          <p:nvPr>
            <p:ph idx="1"/>
          </p:nvPr>
        </p:nvPicPr>
        <p:blipFill>
          <a:blip r:embed="rId2"/>
          <a:stretch>
            <a:fillRect/>
          </a:stretch>
        </p:blipFill>
        <p:spPr>
          <a:xfrm>
            <a:off x="152400" y="86555"/>
            <a:ext cx="8852891" cy="6695245"/>
          </a:xfrm>
          <a:prstGeom prst="rect">
            <a:avLst/>
          </a:prstGeom>
        </p:spPr>
      </p:pic>
    </p:spTree>
    <p:extLst>
      <p:ext uri="{BB962C8B-B14F-4D97-AF65-F5344CB8AC3E}">
        <p14:creationId xmlns:p14="http://schemas.microsoft.com/office/powerpoint/2010/main" val="1865253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555.PNG">
            <a:extLst>
              <a:ext uri="{FF2B5EF4-FFF2-40B4-BE49-F238E27FC236}">
                <a16:creationId xmlns:a16="http://schemas.microsoft.com/office/drawing/2014/main" id="{0B471CED-F3E8-5610-B012-5B4A077B7B26}"/>
              </a:ext>
            </a:extLst>
          </p:cNvPr>
          <p:cNvPicPr>
            <a:picLocks noGrp="1" noChangeAspect="1"/>
          </p:cNvPicPr>
          <p:nvPr>
            <p:ph idx="1"/>
          </p:nvPr>
        </p:nvPicPr>
        <p:blipFill>
          <a:blip r:embed="rId2"/>
          <a:stretch>
            <a:fillRect/>
          </a:stretch>
        </p:blipFill>
        <p:spPr>
          <a:xfrm>
            <a:off x="205337" y="152400"/>
            <a:ext cx="8733325" cy="6553200"/>
          </a:xfrm>
          <a:prstGeom prst="rect">
            <a:avLst/>
          </a:prstGeom>
        </p:spPr>
      </p:pic>
    </p:spTree>
    <p:extLst>
      <p:ext uri="{BB962C8B-B14F-4D97-AF65-F5344CB8AC3E}">
        <p14:creationId xmlns:p14="http://schemas.microsoft.com/office/powerpoint/2010/main" val="2716059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12.12.12.PNG">
            <a:extLst>
              <a:ext uri="{FF2B5EF4-FFF2-40B4-BE49-F238E27FC236}">
                <a16:creationId xmlns:a16="http://schemas.microsoft.com/office/drawing/2014/main" id="{51F41398-22B1-4AC6-B42E-4C2BA5A444EE}"/>
              </a:ext>
            </a:extLst>
          </p:cNvPr>
          <p:cNvPicPr>
            <a:picLocks noGrp="1" noChangeAspect="1"/>
          </p:cNvPicPr>
          <p:nvPr>
            <p:ph idx="1"/>
          </p:nvPr>
        </p:nvPicPr>
        <p:blipFill rotWithShape="1">
          <a:blip r:embed="rId2"/>
          <a:srcRect t="500" b="7274"/>
          <a:stretch/>
        </p:blipFill>
        <p:spPr>
          <a:xfrm>
            <a:off x="136081" y="304800"/>
            <a:ext cx="8871837" cy="6248400"/>
          </a:xfrm>
          <a:prstGeom prst="rect">
            <a:avLst/>
          </a:prstGeom>
        </p:spPr>
      </p:pic>
    </p:spTree>
    <p:extLst>
      <p:ext uri="{BB962C8B-B14F-4D97-AF65-F5344CB8AC3E}">
        <p14:creationId xmlns:p14="http://schemas.microsoft.com/office/powerpoint/2010/main" val="1203214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13.13.13.PNG">
            <a:extLst>
              <a:ext uri="{FF2B5EF4-FFF2-40B4-BE49-F238E27FC236}">
                <a16:creationId xmlns:a16="http://schemas.microsoft.com/office/drawing/2014/main" id="{9B45950A-18CC-3203-0960-11740289ADBF}"/>
              </a:ext>
            </a:extLst>
          </p:cNvPr>
          <p:cNvPicPr>
            <a:picLocks noGrp="1" noChangeAspect="1"/>
          </p:cNvPicPr>
          <p:nvPr>
            <p:ph idx="1"/>
          </p:nvPr>
        </p:nvPicPr>
        <p:blipFill>
          <a:blip r:embed="rId2"/>
          <a:stretch>
            <a:fillRect/>
          </a:stretch>
        </p:blipFill>
        <p:spPr>
          <a:xfrm>
            <a:off x="203200" y="152400"/>
            <a:ext cx="8839200" cy="6629400"/>
          </a:xfrm>
          <a:prstGeom prst="rect">
            <a:avLst/>
          </a:prstGeom>
        </p:spPr>
      </p:pic>
    </p:spTree>
    <p:extLst>
      <p:ext uri="{BB962C8B-B14F-4D97-AF65-F5344CB8AC3E}">
        <p14:creationId xmlns:p14="http://schemas.microsoft.com/office/powerpoint/2010/main" val="642894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1">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3">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1.1.PNG">
            <a:extLst>
              <a:ext uri="{FF2B5EF4-FFF2-40B4-BE49-F238E27FC236}">
                <a16:creationId xmlns:a16="http://schemas.microsoft.com/office/drawing/2014/main" id="{C2FA8459-FF08-DCB5-CAA9-4749E06D605E}"/>
              </a:ext>
            </a:extLst>
          </p:cNvPr>
          <p:cNvPicPr>
            <a:picLocks noGrp="1" noChangeAspect="1"/>
          </p:cNvPicPr>
          <p:nvPr>
            <p:ph idx="1"/>
          </p:nvPr>
        </p:nvPicPr>
        <p:blipFill rotWithShape="1">
          <a:blip r:embed="rId2"/>
          <a:srcRect r="3191" b="-3"/>
          <a:stretch/>
        </p:blipFill>
        <p:spPr>
          <a:xfrm>
            <a:off x="17585" y="228600"/>
            <a:ext cx="9000392" cy="6324600"/>
          </a:xfrm>
          <a:prstGeom prst="rect">
            <a:avLst/>
          </a:prstGeom>
        </p:spPr>
      </p:pic>
    </p:spTree>
    <p:extLst>
      <p:ext uri="{BB962C8B-B14F-4D97-AF65-F5344CB8AC3E}">
        <p14:creationId xmlns:p14="http://schemas.microsoft.com/office/powerpoint/2010/main" val="2482912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5" descr="1.2.PNG">
            <a:extLst>
              <a:ext uri="{FF2B5EF4-FFF2-40B4-BE49-F238E27FC236}">
                <a16:creationId xmlns:a16="http://schemas.microsoft.com/office/drawing/2014/main" id="{02805388-6FA3-8161-0A3C-114F1F2F74EF}"/>
              </a:ext>
            </a:extLst>
          </p:cNvPr>
          <p:cNvPicPr>
            <a:picLocks noGrp="1" noChangeAspect="1"/>
          </p:cNvPicPr>
          <p:nvPr>
            <p:ph idx="1"/>
          </p:nvPr>
        </p:nvPicPr>
        <p:blipFill rotWithShape="1">
          <a:blip r:embed="rId2"/>
          <a:srcRect l="3621" r="6013"/>
          <a:stretch/>
        </p:blipFill>
        <p:spPr>
          <a:xfrm>
            <a:off x="17585" y="228600"/>
            <a:ext cx="9000392" cy="6324600"/>
          </a:xfrm>
          <a:prstGeom prst="rect">
            <a:avLst/>
          </a:prstGeom>
        </p:spPr>
      </p:pic>
    </p:spTree>
    <p:extLst>
      <p:ext uri="{BB962C8B-B14F-4D97-AF65-F5344CB8AC3E}">
        <p14:creationId xmlns:p14="http://schemas.microsoft.com/office/powerpoint/2010/main" val="3864001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1.3.PNG">
            <a:extLst>
              <a:ext uri="{FF2B5EF4-FFF2-40B4-BE49-F238E27FC236}">
                <a16:creationId xmlns:a16="http://schemas.microsoft.com/office/drawing/2014/main" id="{B8829D9D-00B4-F278-4138-64C052A61E21}"/>
              </a:ext>
            </a:extLst>
          </p:cNvPr>
          <p:cNvPicPr>
            <a:picLocks noGrp="1" noChangeAspect="1"/>
          </p:cNvPicPr>
          <p:nvPr>
            <p:ph idx="1"/>
          </p:nvPr>
        </p:nvPicPr>
        <p:blipFill rotWithShape="1">
          <a:blip r:embed="rId2"/>
          <a:srcRect l="14971" r="2" b="2"/>
          <a:stretch/>
        </p:blipFill>
        <p:spPr>
          <a:xfrm>
            <a:off x="342900" y="457200"/>
            <a:ext cx="8458200" cy="5943600"/>
          </a:xfrm>
          <a:prstGeom prst="rect">
            <a:avLst/>
          </a:prstGeom>
        </p:spPr>
      </p:pic>
    </p:spTree>
    <p:extLst>
      <p:ext uri="{BB962C8B-B14F-4D97-AF65-F5344CB8AC3E}">
        <p14:creationId xmlns:p14="http://schemas.microsoft.com/office/powerpoint/2010/main" val="2336797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533400"/>
            <a:ext cx="8610600" cy="5105400"/>
          </a:xfrm>
        </p:spPr>
        <p:txBody>
          <a:bodyPr>
            <a:normAutofit lnSpcReduction="10000"/>
          </a:bodyPr>
          <a:lstStyle/>
          <a:p>
            <a:pPr algn="just"/>
            <a:r>
              <a:rPr lang="en-IN" sz="4000" dirty="0">
                <a:solidFill>
                  <a:srgbClr val="002060"/>
                </a:solidFill>
              </a:rPr>
              <a:t>The Sustainable Development Goals given to the world by the United Nations are based on what we need to survive in a better world. In the Agenda 2030, there are 17 Global Goals The National Education Policy 2020 (INDIA) has mentioned the SDGs and has given a call to align education in India to these goals. </a:t>
            </a:r>
            <a:endParaRPr lang="en-US" sz="4000"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descr="1.5.PNG">
            <a:extLst>
              <a:ext uri="{FF2B5EF4-FFF2-40B4-BE49-F238E27FC236}">
                <a16:creationId xmlns:a16="http://schemas.microsoft.com/office/drawing/2014/main" id="{CC53D708-88BE-39CD-9059-9A1364BB10EC}"/>
              </a:ext>
            </a:extLst>
          </p:cNvPr>
          <p:cNvPicPr>
            <a:picLocks noGrp="1" noChangeAspect="1"/>
          </p:cNvPicPr>
          <p:nvPr>
            <p:ph idx="1"/>
          </p:nvPr>
        </p:nvPicPr>
        <p:blipFill>
          <a:blip r:embed="rId2"/>
          <a:stretch>
            <a:fillRect/>
          </a:stretch>
        </p:blipFill>
        <p:spPr>
          <a:xfrm>
            <a:off x="342900" y="228600"/>
            <a:ext cx="8458200" cy="6477000"/>
          </a:xfrm>
          <a:prstGeom prst="rect">
            <a:avLst/>
          </a:prstGeom>
        </p:spPr>
      </p:pic>
    </p:spTree>
    <p:extLst>
      <p:ext uri="{BB962C8B-B14F-4D97-AF65-F5344CB8AC3E}">
        <p14:creationId xmlns:p14="http://schemas.microsoft.com/office/powerpoint/2010/main" val="3840175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descr="1.6.PNG">
            <a:extLst>
              <a:ext uri="{FF2B5EF4-FFF2-40B4-BE49-F238E27FC236}">
                <a16:creationId xmlns:a16="http://schemas.microsoft.com/office/drawing/2014/main" id="{EFA3F540-3B71-5C46-E514-94B425F1FB2E}"/>
              </a:ext>
            </a:extLst>
          </p:cNvPr>
          <p:cNvPicPr>
            <a:picLocks noChangeAspect="1"/>
          </p:cNvPicPr>
          <p:nvPr/>
        </p:nvPicPr>
        <p:blipFill>
          <a:blip r:embed="rId2"/>
          <a:stretch>
            <a:fillRect/>
          </a:stretch>
        </p:blipFill>
        <p:spPr>
          <a:xfrm>
            <a:off x="342900" y="76200"/>
            <a:ext cx="8458200" cy="6705600"/>
          </a:xfrm>
          <a:prstGeom prst="rect">
            <a:avLst/>
          </a:prstGeom>
        </p:spPr>
      </p:pic>
    </p:spTree>
    <p:extLst>
      <p:ext uri="{BB962C8B-B14F-4D97-AF65-F5344CB8AC3E}">
        <p14:creationId xmlns:p14="http://schemas.microsoft.com/office/powerpoint/2010/main" val="3414215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1.7.PNG">
            <a:extLst>
              <a:ext uri="{FF2B5EF4-FFF2-40B4-BE49-F238E27FC236}">
                <a16:creationId xmlns:a16="http://schemas.microsoft.com/office/drawing/2014/main" id="{8658E9C0-9EE9-D4B8-157B-2AB589E7F157}"/>
              </a:ext>
            </a:extLst>
          </p:cNvPr>
          <p:cNvPicPr>
            <a:picLocks noChangeAspect="1"/>
          </p:cNvPicPr>
          <p:nvPr/>
        </p:nvPicPr>
        <p:blipFill>
          <a:blip r:embed="rId2"/>
          <a:stretch>
            <a:fillRect/>
          </a:stretch>
        </p:blipFill>
        <p:spPr>
          <a:xfrm>
            <a:off x="304800" y="228600"/>
            <a:ext cx="8610600" cy="6400800"/>
          </a:xfrm>
          <a:prstGeom prst="rect">
            <a:avLst/>
          </a:prstGeom>
        </p:spPr>
      </p:pic>
    </p:spTree>
    <p:extLst>
      <p:ext uri="{BB962C8B-B14F-4D97-AF65-F5344CB8AC3E}">
        <p14:creationId xmlns:p14="http://schemas.microsoft.com/office/powerpoint/2010/main" val="500839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1.9.PNG">
            <a:extLst>
              <a:ext uri="{FF2B5EF4-FFF2-40B4-BE49-F238E27FC236}">
                <a16:creationId xmlns:a16="http://schemas.microsoft.com/office/drawing/2014/main" id="{9132B518-C46B-D89C-D0F7-C1D0449166AA}"/>
              </a:ext>
            </a:extLst>
          </p:cNvPr>
          <p:cNvPicPr>
            <a:picLocks noGrp="1" noChangeAspect="1"/>
          </p:cNvPicPr>
          <p:nvPr>
            <p:ph idx="1"/>
          </p:nvPr>
        </p:nvPicPr>
        <p:blipFill>
          <a:blip r:embed="rId2"/>
          <a:stretch>
            <a:fillRect/>
          </a:stretch>
        </p:blipFill>
        <p:spPr>
          <a:xfrm>
            <a:off x="228600" y="259080"/>
            <a:ext cx="8686800" cy="6400800"/>
          </a:xfrm>
          <a:prstGeom prst="rect">
            <a:avLst/>
          </a:prstGeom>
        </p:spPr>
      </p:pic>
    </p:spTree>
    <p:extLst>
      <p:ext uri="{BB962C8B-B14F-4D97-AF65-F5344CB8AC3E}">
        <p14:creationId xmlns:p14="http://schemas.microsoft.com/office/powerpoint/2010/main" val="565038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1">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3">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1.11.PNG">
            <a:extLst>
              <a:ext uri="{FF2B5EF4-FFF2-40B4-BE49-F238E27FC236}">
                <a16:creationId xmlns:a16="http://schemas.microsoft.com/office/drawing/2014/main" id="{7A207EA9-9C07-4CC2-9229-9D526C38B34F}"/>
              </a:ext>
            </a:extLst>
          </p:cNvPr>
          <p:cNvPicPr>
            <a:picLocks noGrp="1" noChangeAspect="1"/>
          </p:cNvPicPr>
          <p:nvPr>
            <p:ph idx="1"/>
          </p:nvPr>
        </p:nvPicPr>
        <p:blipFill>
          <a:blip r:embed="rId2"/>
          <a:stretch>
            <a:fillRect/>
          </a:stretch>
        </p:blipFill>
        <p:spPr>
          <a:xfrm>
            <a:off x="342900" y="0"/>
            <a:ext cx="8458200" cy="6629400"/>
          </a:xfrm>
          <a:prstGeom prst="rect">
            <a:avLst/>
          </a:prstGeom>
        </p:spPr>
      </p:pic>
    </p:spTree>
    <p:extLst>
      <p:ext uri="{BB962C8B-B14F-4D97-AF65-F5344CB8AC3E}">
        <p14:creationId xmlns:p14="http://schemas.microsoft.com/office/powerpoint/2010/main" val="1473009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1.13.PNG">
            <a:extLst>
              <a:ext uri="{FF2B5EF4-FFF2-40B4-BE49-F238E27FC236}">
                <a16:creationId xmlns:a16="http://schemas.microsoft.com/office/drawing/2014/main" id="{1854D86C-5421-109D-DA73-71885328C378}"/>
              </a:ext>
            </a:extLst>
          </p:cNvPr>
          <p:cNvPicPr>
            <a:picLocks noGrp="1" noChangeAspect="1"/>
          </p:cNvPicPr>
          <p:nvPr>
            <p:ph idx="1"/>
          </p:nvPr>
        </p:nvPicPr>
        <p:blipFill>
          <a:blip r:embed="rId2"/>
          <a:stretch>
            <a:fillRect/>
          </a:stretch>
        </p:blipFill>
        <p:spPr>
          <a:xfrm>
            <a:off x="152400" y="152400"/>
            <a:ext cx="8839200" cy="6629400"/>
          </a:xfrm>
          <a:prstGeom prst="rect">
            <a:avLst/>
          </a:prstGeom>
        </p:spPr>
      </p:pic>
    </p:spTree>
    <p:extLst>
      <p:ext uri="{BB962C8B-B14F-4D97-AF65-F5344CB8AC3E}">
        <p14:creationId xmlns:p14="http://schemas.microsoft.com/office/powerpoint/2010/main" val="23219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94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1.15.PNG">
            <a:extLst>
              <a:ext uri="{FF2B5EF4-FFF2-40B4-BE49-F238E27FC236}">
                <a16:creationId xmlns:a16="http://schemas.microsoft.com/office/drawing/2014/main" id="{14C51674-AF29-1C6C-96CE-27152176DC9F}"/>
              </a:ext>
            </a:extLst>
          </p:cNvPr>
          <p:cNvPicPr>
            <a:picLocks noGrp="1" noChangeAspect="1"/>
          </p:cNvPicPr>
          <p:nvPr>
            <p:ph idx="1"/>
          </p:nvPr>
        </p:nvPicPr>
        <p:blipFill>
          <a:blip r:embed="rId2"/>
          <a:stretch>
            <a:fillRect/>
          </a:stretch>
        </p:blipFill>
        <p:spPr>
          <a:xfrm>
            <a:off x="152400" y="152400"/>
            <a:ext cx="8839200" cy="6553199"/>
          </a:xfrm>
          <a:prstGeom prst="rect">
            <a:avLst/>
          </a:prstGeom>
        </p:spPr>
      </p:pic>
    </p:spTree>
    <p:extLst>
      <p:ext uri="{BB962C8B-B14F-4D97-AF65-F5344CB8AC3E}">
        <p14:creationId xmlns:p14="http://schemas.microsoft.com/office/powerpoint/2010/main" val="3593149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1.16.PNG">
            <a:extLst>
              <a:ext uri="{FF2B5EF4-FFF2-40B4-BE49-F238E27FC236}">
                <a16:creationId xmlns:a16="http://schemas.microsoft.com/office/drawing/2014/main" id="{7865BA35-DBF9-E80D-DDB2-35A524ACF7B0}"/>
              </a:ext>
            </a:extLst>
          </p:cNvPr>
          <p:cNvPicPr>
            <a:picLocks noGrp="1" noChangeAspect="1"/>
          </p:cNvPicPr>
          <p:nvPr>
            <p:ph idx="1"/>
          </p:nvPr>
        </p:nvPicPr>
        <p:blipFill>
          <a:blip r:embed="rId2"/>
          <a:stretch>
            <a:fillRect/>
          </a:stretch>
        </p:blipFill>
        <p:spPr>
          <a:xfrm>
            <a:off x="472986" y="228600"/>
            <a:ext cx="8328114" cy="6553200"/>
          </a:xfrm>
          <a:prstGeom prst="rect">
            <a:avLst/>
          </a:prstGeom>
        </p:spPr>
      </p:pic>
    </p:spTree>
    <p:extLst>
      <p:ext uri="{BB962C8B-B14F-4D97-AF65-F5344CB8AC3E}">
        <p14:creationId xmlns:p14="http://schemas.microsoft.com/office/powerpoint/2010/main" val="1407993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37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2649" y="480060"/>
            <a:ext cx="409359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10;&#10;Description automatically generated">
            <a:extLst>
              <a:ext uri="{FF2B5EF4-FFF2-40B4-BE49-F238E27FC236}">
                <a16:creationId xmlns:a16="http://schemas.microsoft.com/office/drawing/2014/main" id="{88D16096-2A23-A7DD-3CDD-EBC09A558EFD}"/>
              </a:ext>
            </a:extLst>
          </p:cNvPr>
          <p:cNvPicPr>
            <a:picLocks noChangeAspect="1"/>
          </p:cNvPicPr>
          <p:nvPr/>
        </p:nvPicPr>
        <p:blipFill>
          <a:blip r:embed="rId2"/>
          <a:stretch>
            <a:fillRect/>
          </a:stretch>
        </p:blipFill>
        <p:spPr>
          <a:xfrm>
            <a:off x="4815776" y="719607"/>
            <a:ext cx="3847338" cy="5418785"/>
          </a:xfrm>
          <a:prstGeom prst="rect">
            <a:avLst/>
          </a:prstGeom>
        </p:spPr>
      </p:pic>
      <p:sp>
        <p:nvSpPr>
          <p:cNvPr id="25" name="Rectangle 24">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4093590"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0D3A07DE-1E27-D2C4-E6D7-CFB6E7FF72E9}"/>
              </a:ext>
            </a:extLst>
          </p:cNvPr>
          <p:cNvPicPr>
            <a:picLocks noGrp="1" noChangeAspect="1"/>
          </p:cNvPicPr>
          <p:nvPr>
            <p:ph idx="1"/>
          </p:nvPr>
        </p:nvPicPr>
        <p:blipFill>
          <a:blip r:embed="rId3"/>
          <a:stretch>
            <a:fillRect/>
          </a:stretch>
        </p:blipFill>
        <p:spPr>
          <a:xfrm>
            <a:off x="480885" y="757237"/>
            <a:ext cx="3847338" cy="5343525"/>
          </a:xfrm>
          <a:prstGeom prst="rect">
            <a:avLst/>
          </a:prstGeom>
        </p:spPr>
      </p:pic>
    </p:spTree>
    <p:extLst>
      <p:ext uri="{BB962C8B-B14F-4D97-AF65-F5344CB8AC3E}">
        <p14:creationId xmlns:p14="http://schemas.microsoft.com/office/powerpoint/2010/main" val="1596160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36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2649" y="480060"/>
            <a:ext cx="409359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93CF271-BBCC-8EAE-E8B9-C4D90868864F}"/>
              </a:ext>
            </a:extLst>
          </p:cNvPr>
          <p:cNvPicPr>
            <a:picLocks noChangeAspect="1"/>
          </p:cNvPicPr>
          <p:nvPr/>
        </p:nvPicPr>
        <p:blipFill>
          <a:blip r:embed="rId2"/>
          <a:stretch>
            <a:fillRect/>
          </a:stretch>
        </p:blipFill>
        <p:spPr>
          <a:xfrm>
            <a:off x="4692649" y="480060"/>
            <a:ext cx="4093592" cy="5897880"/>
          </a:xfrm>
          <a:prstGeom prst="rect">
            <a:avLst/>
          </a:prstGeom>
        </p:spPr>
      </p:pic>
      <p:sp>
        <p:nvSpPr>
          <p:cNvPr id="21" name="Rectangle 20">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4093590"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A5777128-80CC-85E2-C588-DB54FC92DE26}"/>
              </a:ext>
            </a:extLst>
          </p:cNvPr>
          <p:cNvPicPr>
            <a:picLocks noGrp="1" noChangeAspect="1"/>
          </p:cNvPicPr>
          <p:nvPr>
            <p:ph idx="1"/>
          </p:nvPr>
        </p:nvPicPr>
        <p:blipFill>
          <a:blip r:embed="rId3"/>
          <a:stretch>
            <a:fillRect/>
          </a:stretch>
        </p:blipFill>
        <p:spPr>
          <a:xfrm>
            <a:off x="357757" y="480060"/>
            <a:ext cx="4093592" cy="5897880"/>
          </a:xfrm>
          <a:prstGeom prst="rect">
            <a:avLst/>
          </a:prstGeom>
        </p:spPr>
      </p:pic>
    </p:spTree>
    <p:extLst>
      <p:ext uri="{BB962C8B-B14F-4D97-AF65-F5344CB8AC3E}">
        <p14:creationId xmlns:p14="http://schemas.microsoft.com/office/powerpoint/2010/main" val="3904703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F6A5C1-2862-9461-0C70-0921E3A9F08C}"/>
              </a:ext>
            </a:extLst>
          </p:cNvPr>
          <p:cNvSpPr>
            <a:spLocks noGrp="1"/>
          </p:cNvSpPr>
          <p:nvPr>
            <p:ph type="title"/>
          </p:nvPr>
        </p:nvSpPr>
        <p:spPr>
          <a:xfrm>
            <a:off x="1037673" y="348865"/>
            <a:ext cx="7288583" cy="1576446"/>
          </a:xfrm>
        </p:spPr>
        <p:txBody>
          <a:bodyPr anchor="ctr">
            <a:normAutofit/>
          </a:bodyPr>
          <a:lstStyle/>
          <a:p>
            <a:r>
              <a:rPr lang="en-IN" sz="3500">
                <a:solidFill>
                  <a:srgbClr val="FFFFFF"/>
                </a:solidFill>
              </a:rPr>
              <a:t>The National Education Policy (NEP) 2020 aims to make education </a:t>
            </a:r>
          </a:p>
        </p:txBody>
      </p:sp>
      <p:graphicFrame>
        <p:nvGraphicFramePr>
          <p:cNvPr id="5" name="Content Placeholder 2">
            <a:extLst>
              <a:ext uri="{FF2B5EF4-FFF2-40B4-BE49-F238E27FC236}">
                <a16:creationId xmlns:a16="http://schemas.microsoft.com/office/drawing/2014/main" id="{9627C060-AB3B-3068-6940-174CEB7E961E}"/>
              </a:ext>
            </a:extLst>
          </p:cNvPr>
          <p:cNvGraphicFramePr>
            <a:graphicFrameLocks noGrp="1"/>
          </p:cNvGraphicFramePr>
          <p:nvPr>
            <p:ph idx="1"/>
            <p:extLst>
              <p:ext uri="{D42A27DB-BD31-4B8C-83A1-F6EECF244321}">
                <p14:modId xmlns:p14="http://schemas.microsoft.com/office/powerpoint/2010/main" val="2828988758"/>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E49D3075-06C8-7774-D0E6-3D21C61EDBD9}"/>
              </a:ext>
            </a:extLst>
          </p:cNvPr>
          <p:cNvSpPr txBox="1"/>
          <p:nvPr/>
        </p:nvSpPr>
        <p:spPr>
          <a:xfrm>
            <a:off x="228600" y="4572000"/>
            <a:ext cx="8195871" cy="1323439"/>
          </a:xfrm>
          <a:prstGeom prst="rect">
            <a:avLst/>
          </a:prstGeom>
          <a:noFill/>
        </p:spPr>
        <p:txBody>
          <a:bodyPr wrap="square" rtlCol="0">
            <a:spAutoFit/>
          </a:bodyPr>
          <a:lstStyle/>
          <a:p>
            <a:r>
              <a:rPr lang="en-IN" sz="4000" dirty="0">
                <a:solidFill>
                  <a:srgbClr val="002060"/>
                </a:solidFill>
              </a:rPr>
              <a:t>for all, with a focus on student-centric and learning-centric approaches</a:t>
            </a:r>
            <a:endParaRPr lang="en-IN" sz="4000" dirty="0"/>
          </a:p>
        </p:txBody>
      </p:sp>
    </p:spTree>
    <p:extLst>
      <p:ext uri="{BB962C8B-B14F-4D97-AF65-F5344CB8AC3E}">
        <p14:creationId xmlns:p14="http://schemas.microsoft.com/office/powerpoint/2010/main" val="1164694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B649E800-A5C8-49A0-A453-ED537DA31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8BA67DD7-B75D-4A30-90A4-EEA9F64AF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1145" y="0"/>
            <a:ext cx="4623547" cy="6858000"/>
          </a:xfrm>
          <a:custGeom>
            <a:avLst/>
            <a:gdLst>
              <a:gd name="connsiteX0" fmla="*/ 0 w 6164729"/>
              <a:gd name="connsiteY0" fmla="*/ 6857542 h 6858000"/>
              <a:gd name="connsiteX1" fmla="*/ 199783 w 6164729"/>
              <a:gd name="connsiteY1" fmla="*/ 6857542 h 6858000"/>
              <a:gd name="connsiteX2" fmla="*/ 199783 w 6164729"/>
              <a:gd name="connsiteY2" fmla="*/ 6858000 h 6858000"/>
              <a:gd name="connsiteX3" fmla="*/ 0 w 6164729"/>
              <a:gd name="connsiteY3" fmla="*/ 6858000 h 6858000"/>
              <a:gd name="connsiteX4" fmla="*/ 4818273 w 6164729"/>
              <a:gd name="connsiteY4" fmla="*/ 0 h 6858000"/>
              <a:gd name="connsiteX5" fmla="*/ 5018056 w 6164729"/>
              <a:gd name="connsiteY5" fmla="*/ 0 h 6858000"/>
              <a:gd name="connsiteX6" fmla="*/ 5030703 w 6164729"/>
              <a:gd name="connsiteY6" fmla="*/ 31774 h 6858000"/>
              <a:gd name="connsiteX7" fmla="*/ 6085711 w 6164729"/>
              <a:gd name="connsiteY7" fmla="*/ 2682457 h 6858000"/>
              <a:gd name="connsiteX8" fmla="*/ 6085711 w 6164729"/>
              <a:gd name="connsiteY8" fmla="*/ 3752208 h 6858000"/>
              <a:gd name="connsiteX9" fmla="*/ 4928207 w 6164729"/>
              <a:gd name="connsiteY9" fmla="*/ 6660411 h 6858000"/>
              <a:gd name="connsiteX10" fmla="*/ 4849745 w 6164729"/>
              <a:gd name="connsiteY10" fmla="*/ 6857542 h 6858000"/>
              <a:gd name="connsiteX11" fmla="*/ 4649962 w 6164729"/>
              <a:gd name="connsiteY11" fmla="*/ 6857542 h 6858000"/>
              <a:gd name="connsiteX12" fmla="*/ 4728424 w 6164729"/>
              <a:gd name="connsiteY12" fmla="*/ 6660411 h 6858000"/>
              <a:gd name="connsiteX13" fmla="*/ 5885928 w 6164729"/>
              <a:gd name="connsiteY13" fmla="*/ 3752208 h 6858000"/>
              <a:gd name="connsiteX14" fmla="*/ 5885928 w 6164729"/>
              <a:gd name="connsiteY14" fmla="*/ 2682457 h 6858000"/>
              <a:gd name="connsiteX15" fmla="*/ 4830920 w 6164729"/>
              <a:gd name="connsiteY15" fmla="*/ 317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4729" h="6858000">
                <a:moveTo>
                  <a:pt x="0" y="6857542"/>
                </a:moveTo>
                <a:lnTo>
                  <a:pt x="199783" y="6857542"/>
                </a:lnTo>
                <a:lnTo>
                  <a:pt x="199783" y="6858000"/>
                </a:lnTo>
                <a:lnTo>
                  <a:pt x="0" y="6858000"/>
                </a:lnTo>
                <a:close/>
                <a:moveTo>
                  <a:pt x="4818273" y="0"/>
                </a:moveTo>
                <a:lnTo>
                  <a:pt x="5018056" y="0"/>
                </a:lnTo>
                <a:lnTo>
                  <a:pt x="5030703" y="31774"/>
                </a:lnTo>
                <a:cubicBezTo>
                  <a:pt x="6085711" y="2682457"/>
                  <a:pt x="6085711" y="2682457"/>
                  <a:pt x="6085711" y="2682457"/>
                </a:cubicBezTo>
                <a:cubicBezTo>
                  <a:pt x="6191069" y="2988100"/>
                  <a:pt x="6191069" y="3446565"/>
                  <a:pt x="6085711" y="3752208"/>
                </a:cubicBezTo>
                <a:cubicBezTo>
                  <a:pt x="5601723" y="4968215"/>
                  <a:pt x="5223609" y="5918220"/>
                  <a:pt x="4928207" y="6660411"/>
                </a:cubicBezTo>
                <a:lnTo>
                  <a:pt x="4849745" y="6857542"/>
                </a:lnTo>
                <a:lnTo>
                  <a:pt x="4649962" y="6857542"/>
                </a:lnTo>
                <a:lnTo>
                  <a:pt x="4728424" y="6660411"/>
                </a:lnTo>
                <a:cubicBezTo>
                  <a:pt x="5023826" y="5918220"/>
                  <a:pt x="5401940" y="4968215"/>
                  <a:pt x="5885928" y="3752208"/>
                </a:cubicBezTo>
                <a:cubicBezTo>
                  <a:pt x="5991286" y="3446565"/>
                  <a:pt x="5991286" y="2988100"/>
                  <a:pt x="5885928" y="2682457"/>
                </a:cubicBezTo>
                <a:cubicBezTo>
                  <a:pt x="5885928" y="2682457"/>
                  <a:pt x="5885928" y="2682457"/>
                  <a:pt x="4830920" y="31774"/>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Thank You Typography Images - Free Download on Freepik">
            <a:extLst>
              <a:ext uri="{FF2B5EF4-FFF2-40B4-BE49-F238E27FC236}">
                <a16:creationId xmlns:a16="http://schemas.microsoft.com/office/drawing/2014/main" id="{70514B4A-D2E5-250B-0CFF-17ACD33467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0184" y="757118"/>
            <a:ext cx="7302216" cy="5643681"/>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roup 1034">
            <a:extLst>
              <a:ext uri="{FF2B5EF4-FFF2-40B4-BE49-F238E27FC236}">
                <a16:creationId xmlns:a16="http://schemas.microsoft.com/office/drawing/2014/main" id="{E8C5FC48-0A3C-4D6D-A0D5-EEE93213DB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0420" y="1075188"/>
            <a:ext cx="1171701" cy="1172973"/>
            <a:chOff x="9160561" y="1000124"/>
            <a:chExt cx="1562267" cy="1172973"/>
          </a:xfrm>
        </p:grpSpPr>
        <p:sp>
          <p:nvSpPr>
            <p:cNvPr id="1036" name="Freeform 5">
              <a:extLst>
                <a:ext uri="{FF2B5EF4-FFF2-40B4-BE49-F238E27FC236}">
                  <a16:creationId xmlns:a16="http://schemas.microsoft.com/office/drawing/2014/main" id="{DBBC336D-7E16-4EE1-90F2-8D9F2B618B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037" name="Freeform 5">
              <a:extLst>
                <a:ext uri="{FF2B5EF4-FFF2-40B4-BE49-F238E27FC236}">
                  <a16:creationId xmlns:a16="http://schemas.microsoft.com/office/drawing/2014/main" id="{0199BE21-2D26-4357-8702-909F3621A3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13258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4" name="Rectangle 2056">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13"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5" name="Group 2058">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9272" cy="1576446"/>
            <a:chOff x="0" y="0"/>
            <a:chExt cx="12192002" cy="1576446"/>
          </a:xfrm>
        </p:grpSpPr>
        <p:sp>
          <p:nvSpPr>
            <p:cNvPr id="2076" name="Rectangle 2059">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7" name="Rectangle 2060">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8" name="Rectangle 2061">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0B24CAE-9E20-C40F-CA5E-EADD5324B762}"/>
              </a:ext>
            </a:extLst>
          </p:cNvPr>
          <p:cNvSpPr>
            <a:spLocks noGrp="1"/>
          </p:cNvSpPr>
          <p:nvPr>
            <p:ph type="title"/>
          </p:nvPr>
        </p:nvSpPr>
        <p:spPr>
          <a:xfrm>
            <a:off x="1028698" y="319314"/>
            <a:ext cx="7108033" cy="1030515"/>
          </a:xfrm>
        </p:spPr>
        <p:txBody>
          <a:bodyPr anchor="ctr">
            <a:normAutofit/>
          </a:bodyPr>
          <a:lstStyle/>
          <a:p>
            <a:pPr>
              <a:lnSpc>
                <a:spcPct val="90000"/>
              </a:lnSpc>
            </a:pPr>
            <a:r>
              <a:rPr lang="en-IN" sz="2200">
                <a:solidFill>
                  <a:srgbClr val="FFFFFF"/>
                </a:solidFill>
              </a:rPr>
              <a:t>The NEP 2020 aligns with several of the United Nations Sustainable Development Goals (UNSDGs) in the following ways:</a:t>
            </a:r>
          </a:p>
        </p:txBody>
      </p:sp>
      <p:pic>
        <p:nvPicPr>
          <p:cNvPr id="2052" name="Picture 4" descr="Goal 5 | Department of Economic and Social Affairs">
            <a:extLst>
              <a:ext uri="{FF2B5EF4-FFF2-40B4-BE49-F238E27FC236}">
                <a16:creationId xmlns:a16="http://schemas.microsoft.com/office/drawing/2014/main" id="{4CB669D1-F3D5-C808-26FE-37264A29876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85487" y="1578812"/>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oal 4 | Department of Economic and Social Affairs">
            <a:extLst>
              <a:ext uri="{FF2B5EF4-FFF2-40B4-BE49-F238E27FC236}">
                <a16:creationId xmlns:a16="http://schemas.microsoft.com/office/drawing/2014/main" id="{0C4AD84D-2590-99BA-7F55-DA7E98078CD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13" y="1578812"/>
            <a:ext cx="1447800" cy="1447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Content Placeholder 2">
            <a:extLst>
              <a:ext uri="{FF2B5EF4-FFF2-40B4-BE49-F238E27FC236}">
                <a16:creationId xmlns:a16="http://schemas.microsoft.com/office/drawing/2014/main" id="{FA2CB1DD-2077-5C24-8506-C7EADFF31F8B}"/>
              </a:ext>
            </a:extLst>
          </p:cNvPr>
          <p:cNvGraphicFramePr>
            <a:graphicFrameLocks noGrp="1"/>
          </p:cNvGraphicFramePr>
          <p:nvPr>
            <p:ph idx="1"/>
            <p:extLst>
              <p:ext uri="{D42A27DB-BD31-4B8C-83A1-F6EECF244321}">
                <p14:modId xmlns:p14="http://schemas.microsoft.com/office/powerpoint/2010/main" val="1705954739"/>
              </p:ext>
            </p:extLst>
          </p:nvPr>
        </p:nvGraphicFramePr>
        <p:xfrm>
          <a:off x="10713" y="2819400"/>
          <a:ext cx="9122573" cy="36362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58864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80" name="Content Placeholder 2">
            <a:extLst>
              <a:ext uri="{FF2B5EF4-FFF2-40B4-BE49-F238E27FC236}">
                <a16:creationId xmlns:a16="http://schemas.microsoft.com/office/drawing/2014/main" id="{7EF07EF5-DD17-6B50-FF5D-E0068D8EB7AF}"/>
              </a:ext>
            </a:extLst>
          </p:cNvPr>
          <p:cNvGraphicFramePr>
            <a:graphicFrameLocks noGrp="1"/>
          </p:cNvGraphicFramePr>
          <p:nvPr>
            <p:ph idx="1"/>
          </p:nvPr>
        </p:nvGraphicFramePr>
        <p:xfrm>
          <a:off x="304800" y="228600"/>
          <a:ext cx="74676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SDG 8 Decent Work and Economic Growth">
            <a:extLst>
              <a:ext uri="{FF2B5EF4-FFF2-40B4-BE49-F238E27FC236}">
                <a16:creationId xmlns:a16="http://schemas.microsoft.com/office/drawing/2014/main" id="{26FCCEDA-2FB1-F450-42F7-610F5B72E0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8542" y="137160"/>
            <a:ext cx="1691640" cy="16916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ities - United Nations Sustainable Development Action 2015">
            <a:extLst>
              <a:ext uri="{FF2B5EF4-FFF2-40B4-BE49-F238E27FC236}">
                <a16:creationId xmlns:a16="http://schemas.microsoft.com/office/drawing/2014/main" id="{33E277EF-4F96-2CF0-0947-36AFE2E2E6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2381" y="207264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oal 17 | Department of Economic and Social Affairs">
            <a:extLst>
              <a:ext uri="{FF2B5EF4-FFF2-40B4-BE49-F238E27FC236}">
                <a16:creationId xmlns:a16="http://schemas.microsoft.com/office/drawing/2014/main" id="{6C2FDDC9-21A6-3F9B-E48D-BFFDB39E6AA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2381" y="3974590"/>
            <a:ext cx="14478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600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4123" y="3164497"/>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152399" y="228600"/>
            <a:ext cx="2876553" cy="6781799"/>
          </a:xfrm>
        </p:spPr>
        <p:txBody>
          <a:bodyPr vert="horz" lIns="91440" tIns="45720" rIns="91440" bIns="45720" rtlCol="0" anchor="t">
            <a:normAutofit/>
          </a:bodyPr>
          <a:lstStyle/>
          <a:p>
            <a:pPr algn="l">
              <a:lnSpc>
                <a:spcPct val="90000"/>
              </a:lnSpc>
            </a:pPr>
            <a:r>
              <a:rPr lang="en-US" sz="3600" dirty="0">
                <a:solidFill>
                  <a:srgbClr val="FFFFFF"/>
                </a:solidFill>
              </a:rPr>
              <a:t>The 17 sustainable development goals (SDGs) to transform our world:</a:t>
            </a:r>
            <a:br>
              <a:rPr lang="en-US" sz="2400" dirty="0">
                <a:solidFill>
                  <a:srgbClr val="FFFFFF"/>
                </a:solidFill>
              </a:rPr>
            </a:br>
            <a:endParaRPr lang="en-US" sz="2400" dirty="0">
              <a:solidFill>
                <a:srgbClr val="FFFFFF"/>
              </a:solidFill>
            </a:endParaRPr>
          </a:p>
        </p:txBody>
      </p:sp>
      <p:graphicFrame>
        <p:nvGraphicFramePr>
          <p:cNvPr id="5" name="Content Placeholder 2">
            <a:extLst>
              <a:ext uri="{FF2B5EF4-FFF2-40B4-BE49-F238E27FC236}">
                <a16:creationId xmlns:a16="http://schemas.microsoft.com/office/drawing/2014/main" id="{B458111E-E234-D438-A8F4-4C3928DCAD12}"/>
              </a:ext>
            </a:extLst>
          </p:cNvPr>
          <p:cNvGraphicFramePr>
            <a:graphicFrameLocks noGrp="1"/>
          </p:cNvGraphicFramePr>
          <p:nvPr>
            <p:ph idx="1"/>
            <p:extLst>
              <p:ext uri="{D42A27DB-BD31-4B8C-83A1-F6EECF244321}">
                <p14:modId xmlns:p14="http://schemas.microsoft.com/office/powerpoint/2010/main" val="3578353139"/>
              </p:ext>
            </p:extLst>
          </p:nvPr>
        </p:nvGraphicFramePr>
        <p:xfrm>
          <a:off x="3516494" y="152401"/>
          <a:ext cx="5144903"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PartnerReady.com® Readiness Q&amp;A">
            <a:extLst>
              <a:ext uri="{FF2B5EF4-FFF2-40B4-BE49-F238E27FC236}">
                <a16:creationId xmlns:a16="http://schemas.microsoft.com/office/drawing/2014/main" id="{F6261ED4-C2E8-8AE9-5036-E46ABCA44B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968" b="21179"/>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E12C3C4-E381-70D3-15EB-60392E725A9A}"/>
              </a:ext>
            </a:extLst>
          </p:cNvPr>
          <p:cNvSpPr>
            <a:spLocks noGrp="1"/>
          </p:cNvSpPr>
          <p:nvPr>
            <p:ph idx="1"/>
          </p:nvPr>
        </p:nvSpPr>
        <p:spPr>
          <a:xfrm>
            <a:off x="228600" y="2971800"/>
            <a:ext cx="8553446" cy="4876800"/>
          </a:xfrm>
        </p:spPr>
        <p:txBody>
          <a:bodyPr anchor="ctr">
            <a:normAutofit/>
          </a:bodyPr>
          <a:lstStyle/>
          <a:p>
            <a:r>
              <a:rPr lang="en-IN" dirty="0"/>
              <a:t>The National Education Policy 2020 (INDIA) has mentioned the SDGs and has given a call to align education in India to these goals. The ball is in the classroom court now! Are we ready to align to the intent and the demands of SDG awareness? </a:t>
            </a:r>
            <a:br>
              <a:rPr lang="en-US" dirty="0"/>
            </a:br>
            <a:endParaRPr lang="en-IN" dirty="0"/>
          </a:p>
        </p:txBody>
      </p:sp>
    </p:spTree>
    <p:extLst>
      <p:ext uri="{BB962C8B-B14F-4D97-AF65-F5344CB8AC3E}">
        <p14:creationId xmlns:p14="http://schemas.microsoft.com/office/powerpoint/2010/main" val="985724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38" name="Rectangle 37">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7" name="Content Placeholder 2">
            <a:extLst>
              <a:ext uri="{FF2B5EF4-FFF2-40B4-BE49-F238E27FC236}">
                <a16:creationId xmlns:a16="http://schemas.microsoft.com/office/drawing/2014/main" id="{07D21D6F-C8B2-4367-F9C6-5E2A2253A861}"/>
              </a:ext>
            </a:extLst>
          </p:cNvPr>
          <p:cNvGraphicFramePr>
            <a:graphicFrameLocks noGrp="1"/>
          </p:cNvGraphicFramePr>
          <p:nvPr>
            <p:ph idx="1"/>
            <p:extLst>
              <p:ext uri="{D42A27DB-BD31-4B8C-83A1-F6EECF244321}">
                <p14:modId xmlns:p14="http://schemas.microsoft.com/office/powerpoint/2010/main" val="2365173921"/>
              </p:ext>
            </p:extLst>
          </p:nvPr>
        </p:nvGraphicFramePr>
        <p:xfrm>
          <a:off x="228600" y="228600"/>
          <a:ext cx="8502253" cy="6062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9434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4" name="Picture 3" descr="111.PNG"/>
          <p:cNvPicPr>
            <a:picLocks noChangeAspect="1"/>
          </p:cNvPicPr>
          <p:nvPr/>
        </p:nvPicPr>
        <p:blipFill>
          <a:blip r:embed="rId2"/>
          <a:stretch>
            <a:fillRect/>
          </a:stretch>
        </p:blipFill>
        <p:spPr>
          <a:xfrm>
            <a:off x="280408" y="76200"/>
            <a:ext cx="8583184" cy="651616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538</Words>
  <Application>Microsoft Office PowerPoint</Application>
  <PresentationFormat>On-screen Show (4:3)</PresentationFormat>
  <Paragraphs>36</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Integration of UNSDGs &amp;NEP 2020</vt:lpstr>
      <vt:lpstr>PowerPoint Presentation</vt:lpstr>
      <vt:lpstr>The National Education Policy (NEP) 2020 aims to make education </vt:lpstr>
      <vt:lpstr>The NEP 2020 aligns with several of the United Nations Sustainable Development Goals (UNSDGs) in the following ways:</vt:lpstr>
      <vt:lpstr>PowerPoint Presentation</vt:lpstr>
      <vt:lpstr>The 17 sustainable development goals (SDGs) to transform our world: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Varsha Ratta</cp:lastModifiedBy>
  <cp:revision>5</cp:revision>
  <dcterms:created xsi:type="dcterms:W3CDTF">2006-08-16T00:00:00Z</dcterms:created>
  <dcterms:modified xsi:type="dcterms:W3CDTF">2023-02-24T14:25:40Z</dcterms:modified>
</cp:coreProperties>
</file>