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7" r:id="rId2"/>
    <p:sldId id="268" r:id="rId3"/>
    <p:sldId id="274" r:id="rId4"/>
    <p:sldId id="276" r:id="rId5"/>
    <p:sldId id="282" r:id="rId6"/>
    <p:sldId id="261" r:id="rId7"/>
    <p:sldId id="257" r:id="rId8"/>
    <p:sldId id="275" r:id="rId9"/>
    <p:sldId id="281" r:id="rId10"/>
    <p:sldId id="280" r:id="rId11"/>
    <p:sldId id="269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3300"/>
    <a:srgbClr val="FFFF00"/>
    <a:srgbClr val="E6E6E6"/>
    <a:srgbClr val="FF0066"/>
    <a:srgbClr val="CC3300"/>
    <a:srgbClr val="FFCC00"/>
    <a:srgbClr val="9900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47" autoAdjust="0"/>
  </p:normalViewPr>
  <p:slideViewPr>
    <p:cSldViewPr snapToGrid="0">
      <p:cViewPr varScale="1">
        <p:scale>
          <a:sx n="68" d="100"/>
          <a:sy n="68" d="100"/>
        </p:scale>
        <p:origin x="738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C9618-47D8-417B-A5AE-2A715EA8B9EC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D46B7165-EC1D-45E7-8E77-FA8A8CF8DEE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You may be wondering, how children can learn if they’re just playing or listening stories all day?! </a:t>
          </a:r>
        </a:p>
        <a:p>
          <a:r>
            <a:rPr lang="en-US" b="1" dirty="0">
              <a:solidFill>
                <a:srgbClr val="FF0000"/>
              </a:solidFill>
            </a:rPr>
            <a:t>What do kids learn through play and stories?</a:t>
          </a:r>
          <a:endParaRPr lang="en-IN" dirty="0">
            <a:solidFill>
              <a:srgbClr val="FF0000"/>
            </a:solidFill>
          </a:endParaRPr>
        </a:p>
      </dgm:t>
    </dgm:pt>
    <dgm:pt modelId="{750827E5-752D-439F-9ACB-FA3B7BBFA005}" type="parTrans" cxnId="{D34B59D2-89C5-451C-ADDC-59BB210A6F63}">
      <dgm:prSet/>
      <dgm:spPr/>
      <dgm:t>
        <a:bodyPr/>
        <a:lstStyle/>
        <a:p>
          <a:endParaRPr lang="en-IN"/>
        </a:p>
      </dgm:t>
    </dgm:pt>
    <dgm:pt modelId="{EDF1FE5A-82A3-497F-B74E-F1B4060E5A5E}" type="sibTrans" cxnId="{D34B59D2-89C5-451C-ADDC-59BB210A6F63}">
      <dgm:prSet/>
      <dgm:spPr/>
      <dgm:t>
        <a:bodyPr/>
        <a:lstStyle/>
        <a:p>
          <a:endParaRPr lang="en-IN"/>
        </a:p>
      </dgm:t>
    </dgm:pt>
    <dgm:pt modelId="{D21A8AA1-1A0A-42BB-9B49-760F4186BF7E}" type="pres">
      <dgm:prSet presAssocID="{000C9618-47D8-417B-A5AE-2A715EA8B9EC}" presName="linearFlow" presStyleCnt="0">
        <dgm:presLayoutVars>
          <dgm:dir/>
          <dgm:resizeHandles val="exact"/>
        </dgm:presLayoutVars>
      </dgm:prSet>
      <dgm:spPr/>
    </dgm:pt>
    <dgm:pt modelId="{F9761637-7BCD-40F0-91F2-77A9E74CBA4A}" type="pres">
      <dgm:prSet presAssocID="{D46B7165-EC1D-45E7-8E77-FA8A8CF8DEE1}" presName="composite" presStyleCnt="0"/>
      <dgm:spPr/>
    </dgm:pt>
    <dgm:pt modelId="{451598A9-AE94-4B32-AB5E-F581F8595B9E}" type="pres">
      <dgm:prSet presAssocID="{D46B7165-EC1D-45E7-8E77-FA8A8CF8DEE1}" presName="imgShp" presStyleLbl="fgImgPlace1" presStyleIdx="0" presStyleCnt="1" custScaleX="162620" custScaleY="120662" custLinFactNeighborX="-8660" custLinFactNeighborY="-1819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2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l="2991" t="-99" r="2991" b="-99"/>
          </a:stretch>
        </a:blipFill>
      </dgm:spPr>
    </dgm:pt>
    <dgm:pt modelId="{C40A8032-579D-43F5-B8C0-842362ECDD88}" type="pres">
      <dgm:prSet presAssocID="{D46B7165-EC1D-45E7-8E77-FA8A8CF8DEE1}" presName="txShp" presStyleLbl="node1" presStyleIdx="0" presStyleCnt="1">
        <dgm:presLayoutVars>
          <dgm:bulletEnabled val="1"/>
        </dgm:presLayoutVars>
      </dgm:prSet>
      <dgm:spPr/>
    </dgm:pt>
  </dgm:ptLst>
  <dgm:cxnLst>
    <dgm:cxn modelId="{725A3A49-5F4A-4894-84DC-D65837D58EE4}" type="presOf" srcId="{000C9618-47D8-417B-A5AE-2A715EA8B9EC}" destId="{D21A8AA1-1A0A-42BB-9B49-760F4186BF7E}" srcOrd="0" destOrd="0" presId="urn:microsoft.com/office/officeart/2005/8/layout/vList3"/>
    <dgm:cxn modelId="{FC8822AC-E727-4754-AA8A-D0398A611C18}" type="presOf" srcId="{D46B7165-EC1D-45E7-8E77-FA8A8CF8DEE1}" destId="{C40A8032-579D-43F5-B8C0-842362ECDD88}" srcOrd="0" destOrd="0" presId="urn:microsoft.com/office/officeart/2005/8/layout/vList3"/>
    <dgm:cxn modelId="{D34B59D2-89C5-451C-ADDC-59BB210A6F63}" srcId="{000C9618-47D8-417B-A5AE-2A715EA8B9EC}" destId="{D46B7165-EC1D-45E7-8E77-FA8A8CF8DEE1}" srcOrd="0" destOrd="0" parTransId="{750827E5-752D-439F-9ACB-FA3B7BBFA005}" sibTransId="{EDF1FE5A-82A3-497F-B74E-F1B4060E5A5E}"/>
    <dgm:cxn modelId="{4222A3D0-6C1D-4014-90F1-3C44228D9747}" type="presParOf" srcId="{D21A8AA1-1A0A-42BB-9B49-760F4186BF7E}" destId="{F9761637-7BCD-40F0-91F2-77A9E74CBA4A}" srcOrd="0" destOrd="0" presId="urn:microsoft.com/office/officeart/2005/8/layout/vList3"/>
    <dgm:cxn modelId="{581196CA-9A15-4CF0-B4EC-2DD3F76A1600}" type="presParOf" srcId="{F9761637-7BCD-40F0-91F2-77A9E74CBA4A}" destId="{451598A9-AE94-4B32-AB5E-F581F8595B9E}" srcOrd="0" destOrd="0" presId="urn:microsoft.com/office/officeart/2005/8/layout/vList3"/>
    <dgm:cxn modelId="{F162AFD3-1A13-4EDB-AD91-5961BCE4C3A1}" type="presParOf" srcId="{F9761637-7BCD-40F0-91F2-77A9E74CBA4A}" destId="{C40A8032-579D-43F5-B8C0-842362ECDD8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D299AD-279F-4AF8-A18B-841BE5219BF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D299974-973E-4856-885E-9879ADA44381}" type="pres">
      <dgm:prSet presAssocID="{9FD299AD-279F-4AF8-A18B-841BE5219BF2}" presName="cycle" presStyleCnt="0">
        <dgm:presLayoutVars>
          <dgm:dir/>
          <dgm:resizeHandles val="exact"/>
        </dgm:presLayoutVars>
      </dgm:prSet>
      <dgm:spPr/>
    </dgm:pt>
  </dgm:ptLst>
  <dgm:cxnLst>
    <dgm:cxn modelId="{3C79D32A-806D-44D7-B50C-FD7E4E5F07C9}" type="presOf" srcId="{9FD299AD-279F-4AF8-A18B-841BE5219BF2}" destId="{6D299974-973E-4856-885E-9879ADA4438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D6283E-C3D5-459F-9349-571F85F166F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C048780-7DCC-4BD8-9FA3-0D3D6166404D}">
      <dgm:prSet phldrT="[Text]" phldr="1"/>
      <dgm:spPr/>
      <dgm:t>
        <a:bodyPr/>
        <a:lstStyle/>
        <a:p>
          <a:endParaRPr lang="en-US"/>
        </a:p>
      </dgm:t>
    </dgm:pt>
    <dgm:pt modelId="{EEFD3141-576B-44DC-9A57-A257EDD912BF}" type="parTrans" cxnId="{18BADA38-DC54-4070-897F-0D6A2830E70B}">
      <dgm:prSet/>
      <dgm:spPr/>
      <dgm:t>
        <a:bodyPr/>
        <a:lstStyle/>
        <a:p>
          <a:endParaRPr lang="en-US"/>
        </a:p>
      </dgm:t>
    </dgm:pt>
    <dgm:pt modelId="{71F09494-DFF4-46BA-B879-D06F6C666B7F}" type="sibTrans" cxnId="{18BADA38-DC54-4070-897F-0D6A2830E70B}">
      <dgm:prSet/>
      <dgm:spPr/>
      <dgm:t>
        <a:bodyPr/>
        <a:lstStyle/>
        <a:p>
          <a:endParaRPr lang="en-US"/>
        </a:p>
      </dgm:t>
    </dgm:pt>
    <dgm:pt modelId="{C1840DAC-ECA8-459B-BA87-753624F293D9}">
      <dgm:prSet phldrT="[Text]" phldr="1"/>
      <dgm:spPr/>
      <dgm:t>
        <a:bodyPr/>
        <a:lstStyle/>
        <a:p>
          <a:endParaRPr lang="en-US"/>
        </a:p>
      </dgm:t>
    </dgm:pt>
    <dgm:pt modelId="{05C6E590-AAEE-47C8-8389-1BEEC9A87AD8}" type="parTrans" cxnId="{DD8E9636-E2DB-4302-A150-311BE974E8E9}">
      <dgm:prSet/>
      <dgm:spPr/>
      <dgm:t>
        <a:bodyPr/>
        <a:lstStyle/>
        <a:p>
          <a:endParaRPr lang="en-US"/>
        </a:p>
      </dgm:t>
    </dgm:pt>
    <dgm:pt modelId="{9EF477B3-5DD9-4559-BB04-6D6810F8C618}" type="sibTrans" cxnId="{DD8E9636-E2DB-4302-A150-311BE974E8E9}">
      <dgm:prSet/>
      <dgm:spPr/>
      <dgm:t>
        <a:bodyPr/>
        <a:lstStyle/>
        <a:p>
          <a:endParaRPr lang="en-US"/>
        </a:p>
      </dgm:t>
    </dgm:pt>
    <dgm:pt modelId="{8F6EE0E3-4F5D-401B-99A8-EBE65AA901CB}">
      <dgm:prSet phldrT="[Text]" phldr="1"/>
      <dgm:spPr/>
      <dgm:t>
        <a:bodyPr/>
        <a:lstStyle/>
        <a:p>
          <a:endParaRPr lang="en-US"/>
        </a:p>
      </dgm:t>
    </dgm:pt>
    <dgm:pt modelId="{075894C7-B8E1-4902-953D-C9C19DE39325}" type="parTrans" cxnId="{C3C70F34-A1C0-4457-B920-69A3254A15B6}">
      <dgm:prSet/>
      <dgm:spPr/>
      <dgm:t>
        <a:bodyPr/>
        <a:lstStyle/>
        <a:p>
          <a:endParaRPr lang="en-US"/>
        </a:p>
      </dgm:t>
    </dgm:pt>
    <dgm:pt modelId="{E7EA77E9-DAEB-411B-88C9-3BA752E7F3F2}" type="sibTrans" cxnId="{C3C70F34-A1C0-4457-B920-69A3254A15B6}">
      <dgm:prSet/>
      <dgm:spPr/>
      <dgm:t>
        <a:bodyPr/>
        <a:lstStyle/>
        <a:p>
          <a:endParaRPr lang="en-US"/>
        </a:p>
      </dgm:t>
    </dgm:pt>
    <dgm:pt modelId="{5AE69564-C092-4DC6-A981-21CC3CC28382}">
      <dgm:prSet phldrT="[Text]" phldr="1"/>
      <dgm:spPr/>
      <dgm:t>
        <a:bodyPr/>
        <a:lstStyle/>
        <a:p>
          <a:endParaRPr lang="en-US"/>
        </a:p>
      </dgm:t>
    </dgm:pt>
    <dgm:pt modelId="{0C5B3B49-C1FD-4B99-BDAD-2295F76BA221}" type="parTrans" cxnId="{D11AB4A2-1C72-478E-8B02-37CA7154CAE2}">
      <dgm:prSet/>
      <dgm:spPr/>
      <dgm:t>
        <a:bodyPr/>
        <a:lstStyle/>
        <a:p>
          <a:endParaRPr lang="en-US"/>
        </a:p>
      </dgm:t>
    </dgm:pt>
    <dgm:pt modelId="{04DCE106-77BA-41E3-8403-9FFD636402FB}" type="sibTrans" cxnId="{D11AB4A2-1C72-478E-8B02-37CA7154CAE2}">
      <dgm:prSet/>
      <dgm:spPr/>
      <dgm:t>
        <a:bodyPr/>
        <a:lstStyle/>
        <a:p>
          <a:endParaRPr lang="en-US"/>
        </a:p>
      </dgm:t>
    </dgm:pt>
    <dgm:pt modelId="{29E839C0-04D0-4DBC-A173-067E9EDD0A8F}">
      <dgm:prSet phldrT="[Text]" phldr="1"/>
      <dgm:spPr/>
      <dgm:t>
        <a:bodyPr/>
        <a:lstStyle/>
        <a:p>
          <a:endParaRPr lang="en-US"/>
        </a:p>
      </dgm:t>
    </dgm:pt>
    <dgm:pt modelId="{3C6FB739-C4FE-43AE-B4FB-98051ECEADE1}" type="parTrans" cxnId="{0D259EE2-C99B-4CAD-8C67-AEC4E7FF2C96}">
      <dgm:prSet/>
      <dgm:spPr/>
      <dgm:t>
        <a:bodyPr/>
        <a:lstStyle/>
        <a:p>
          <a:endParaRPr lang="en-US"/>
        </a:p>
      </dgm:t>
    </dgm:pt>
    <dgm:pt modelId="{C0B297CE-D966-4A00-9510-A198C7C3B9CB}" type="sibTrans" cxnId="{0D259EE2-C99B-4CAD-8C67-AEC4E7FF2C96}">
      <dgm:prSet/>
      <dgm:spPr/>
      <dgm:t>
        <a:bodyPr/>
        <a:lstStyle/>
        <a:p>
          <a:endParaRPr lang="en-US"/>
        </a:p>
      </dgm:t>
    </dgm:pt>
    <dgm:pt modelId="{B3D6EE2B-6AE4-4007-AF20-806569EC3649}">
      <dgm:prSet phldrT="[Text]" phldr="1"/>
      <dgm:spPr/>
      <dgm:t>
        <a:bodyPr/>
        <a:lstStyle/>
        <a:p>
          <a:endParaRPr lang="en-US"/>
        </a:p>
      </dgm:t>
    </dgm:pt>
    <dgm:pt modelId="{202117B8-1CAB-4714-B6B6-16EE219E506A}" type="parTrans" cxnId="{EE6EE80C-EF80-4B7F-8524-CCBEF57074BD}">
      <dgm:prSet/>
      <dgm:spPr/>
      <dgm:t>
        <a:bodyPr/>
        <a:lstStyle/>
        <a:p>
          <a:endParaRPr lang="en-US"/>
        </a:p>
      </dgm:t>
    </dgm:pt>
    <dgm:pt modelId="{CD8D5476-7B66-45E1-8B69-0BF847D9EA45}" type="sibTrans" cxnId="{EE6EE80C-EF80-4B7F-8524-CCBEF57074BD}">
      <dgm:prSet/>
      <dgm:spPr/>
      <dgm:t>
        <a:bodyPr/>
        <a:lstStyle/>
        <a:p>
          <a:endParaRPr lang="en-US"/>
        </a:p>
      </dgm:t>
    </dgm:pt>
    <dgm:pt modelId="{21C29347-A040-41C0-A291-5E1AA050ECF9}">
      <dgm:prSet phldrT="[Text]" phldr="1"/>
      <dgm:spPr/>
      <dgm:t>
        <a:bodyPr/>
        <a:lstStyle/>
        <a:p>
          <a:endParaRPr lang="en-US"/>
        </a:p>
      </dgm:t>
    </dgm:pt>
    <dgm:pt modelId="{3FE99F73-74FA-4832-BA9A-1CA665779AC8}" type="parTrans" cxnId="{51FDBAB7-2F49-4BBA-84A4-14AC9548C3C8}">
      <dgm:prSet/>
      <dgm:spPr/>
      <dgm:t>
        <a:bodyPr/>
        <a:lstStyle/>
        <a:p>
          <a:endParaRPr lang="en-US"/>
        </a:p>
      </dgm:t>
    </dgm:pt>
    <dgm:pt modelId="{D61DCB55-987C-4678-A0BA-B39B33A2126D}" type="sibTrans" cxnId="{51FDBAB7-2F49-4BBA-84A4-14AC9548C3C8}">
      <dgm:prSet/>
      <dgm:spPr/>
      <dgm:t>
        <a:bodyPr/>
        <a:lstStyle/>
        <a:p>
          <a:endParaRPr lang="en-US"/>
        </a:p>
      </dgm:t>
    </dgm:pt>
    <dgm:pt modelId="{598640F2-DFA3-4B1B-A7D1-2598B9FB17DC}">
      <dgm:prSet phldrT="[Text]" phldr="1"/>
      <dgm:spPr/>
      <dgm:t>
        <a:bodyPr/>
        <a:lstStyle/>
        <a:p>
          <a:endParaRPr lang="en-US"/>
        </a:p>
      </dgm:t>
    </dgm:pt>
    <dgm:pt modelId="{7EEE5F40-E308-4F04-833C-ECEA12B4A1F1}" type="parTrans" cxnId="{62E8957E-D288-447D-8AD9-6A348E613FB0}">
      <dgm:prSet/>
      <dgm:spPr/>
      <dgm:t>
        <a:bodyPr/>
        <a:lstStyle/>
        <a:p>
          <a:endParaRPr lang="en-US"/>
        </a:p>
      </dgm:t>
    </dgm:pt>
    <dgm:pt modelId="{82AF8F7D-D29F-4208-9A87-922D933040E5}" type="sibTrans" cxnId="{62E8957E-D288-447D-8AD9-6A348E613FB0}">
      <dgm:prSet/>
      <dgm:spPr/>
      <dgm:t>
        <a:bodyPr/>
        <a:lstStyle/>
        <a:p>
          <a:endParaRPr lang="en-US"/>
        </a:p>
      </dgm:t>
    </dgm:pt>
    <dgm:pt modelId="{00B9D0B3-D989-4E6D-942D-6A40E1455106}">
      <dgm:prSet phldrT="[Text]" phldr="1"/>
      <dgm:spPr/>
      <dgm:t>
        <a:bodyPr/>
        <a:lstStyle/>
        <a:p>
          <a:endParaRPr lang="en-US"/>
        </a:p>
      </dgm:t>
    </dgm:pt>
    <dgm:pt modelId="{408BD8EF-6E9A-4273-A2C6-9743CC7EE40A}" type="parTrans" cxnId="{A1BA330A-69B1-4F7B-9048-F6CDC87C12F5}">
      <dgm:prSet/>
      <dgm:spPr/>
      <dgm:t>
        <a:bodyPr/>
        <a:lstStyle/>
        <a:p>
          <a:endParaRPr lang="en-US"/>
        </a:p>
      </dgm:t>
    </dgm:pt>
    <dgm:pt modelId="{03CAAD37-D845-436A-AB42-2CA34C500168}" type="sibTrans" cxnId="{A1BA330A-69B1-4F7B-9048-F6CDC87C12F5}">
      <dgm:prSet/>
      <dgm:spPr/>
      <dgm:t>
        <a:bodyPr/>
        <a:lstStyle/>
        <a:p>
          <a:endParaRPr lang="en-US"/>
        </a:p>
      </dgm:t>
    </dgm:pt>
    <dgm:pt modelId="{7F97444A-32DE-4920-8343-D4C25FA62923}" type="pres">
      <dgm:prSet presAssocID="{47D6283E-C3D5-459F-9349-571F85F166F5}" presName="Name0" presStyleCnt="0">
        <dgm:presLayoutVars>
          <dgm:dir/>
          <dgm:resizeHandles/>
        </dgm:presLayoutVars>
      </dgm:prSet>
      <dgm:spPr/>
    </dgm:pt>
    <dgm:pt modelId="{1678F91B-1704-4C81-870A-BE242BA9188B}" type="pres">
      <dgm:prSet presAssocID="{8C048780-7DCC-4BD8-9FA3-0D3D6166404D}" presName="compNode" presStyleCnt="0"/>
      <dgm:spPr/>
    </dgm:pt>
    <dgm:pt modelId="{D29CF6E3-428E-4C51-9039-9D1AE4E09513}" type="pres">
      <dgm:prSet presAssocID="{8C048780-7DCC-4BD8-9FA3-0D3D6166404D}" presName="dummyConnPt" presStyleCnt="0"/>
      <dgm:spPr/>
    </dgm:pt>
    <dgm:pt modelId="{C09F39FC-4647-4D36-A353-70355F1D34E0}" type="pres">
      <dgm:prSet presAssocID="{8C048780-7DCC-4BD8-9FA3-0D3D6166404D}" presName="node" presStyleLbl="node1" presStyleIdx="0" presStyleCnt="9">
        <dgm:presLayoutVars>
          <dgm:bulletEnabled val="1"/>
        </dgm:presLayoutVars>
      </dgm:prSet>
      <dgm:spPr/>
    </dgm:pt>
    <dgm:pt modelId="{7FAD3A2C-71ED-430C-8B64-C5EB34C3EF8F}" type="pres">
      <dgm:prSet presAssocID="{71F09494-DFF4-46BA-B879-D06F6C666B7F}" presName="sibTrans" presStyleLbl="bgSibTrans2D1" presStyleIdx="0" presStyleCnt="8"/>
      <dgm:spPr/>
    </dgm:pt>
    <dgm:pt modelId="{EFE6A818-1E8E-40F8-89DD-C9626D061666}" type="pres">
      <dgm:prSet presAssocID="{C1840DAC-ECA8-459B-BA87-753624F293D9}" presName="compNode" presStyleCnt="0"/>
      <dgm:spPr/>
    </dgm:pt>
    <dgm:pt modelId="{F7ADF9AA-839C-4D51-996A-09599382F69A}" type="pres">
      <dgm:prSet presAssocID="{C1840DAC-ECA8-459B-BA87-753624F293D9}" presName="dummyConnPt" presStyleCnt="0"/>
      <dgm:spPr/>
    </dgm:pt>
    <dgm:pt modelId="{6A796F23-A059-40DE-8980-D5E0F58461C7}" type="pres">
      <dgm:prSet presAssocID="{C1840DAC-ECA8-459B-BA87-753624F293D9}" presName="node" presStyleLbl="node1" presStyleIdx="1" presStyleCnt="9">
        <dgm:presLayoutVars>
          <dgm:bulletEnabled val="1"/>
        </dgm:presLayoutVars>
      </dgm:prSet>
      <dgm:spPr/>
    </dgm:pt>
    <dgm:pt modelId="{7C591E56-F57D-4D81-B3BD-A70515B13AA5}" type="pres">
      <dgm:prSet presAssocID="{9EF477B3-5DD9-4559-BB04-6D6810F8C618}" presName="sibTrans" presStyleLbl="bgSibTrans2D1" presStyleIdx="1" presStyleCnt="8"/>
      <dgm:spPr/>
    </dgm:pt>
    <dgm:pt modelId="{20A7E4B0-E8E6-47EA-99EE-29321BECDEE0}" type="pres">
      <dgm:prSet presAssocID="{8F6EE0E3-4F5D-401B-99A8-EBE65AA901CB}" presName="compNode" presStyleCnt="0"/>
      <dgm:spPr/>
    </dgm:pt>
    <dgm:pt modelId="{5F2828C7-2B4F-4009-BFE4-AFC574959FC7}" type="pres">
      <dgm:prSet presAssocID="{8F6EE0E3-4F5D-401B-99A8-EBE65AA901CB}" presName="dummyConnPt" presStyleCnt="0"/>
      <dgm:spPr/>
    </dgm:pt>
    <dgm:pt modelId="{A3B377E9-874A-4F51-A5B8-36C1291E7422}" type="pres">
      <dgm:prSet presAssocID="{8F6EE0E3-4F5D-401B-99A8-EBE65AA901CB}" presName="node" presStyleLbl="node1" presStyleIdx="2" presStyleCnt="9" custLinFactNeighborX="535" custLinFactNeighborY="-1144">
        <dgm:presLayoutVars>
          <dgm:bulletEnabled val="1"/>
        </dgm:presLayoutVars>
      </dgm:prSet>
      <dgm:spPr/>
    </dgm:pt>
    <dgm:pt modelId="{EBFD556E-2255-4CD9-9A02-892997CCE3BF}" type="pres">
      <dgm:prSet presAssocID="{E7EA77E9-DAEB-411B-88C9-3BA752E7F3F2}" presName="sibTrans" presStyleLbl="bgSibTrans2D1" presStyleIdx="2" presStyleCnt="8"/>
      <dgm:spPr/>
    </dgm:pt>
    <dgm:pt modelId="{3BF84CDB-911A-4493-9902-9B832183599A}" type="pres">
      <dgm:prSet presAssocID="{5AE69564-C092-4DC6-A981-21CC3CC28382}" presName="compNode" presStyleCnt="0"/>
      <dgm:spPr/>
    </dgm:pt>
    <dgm:pt modelId="{108A2DDE-8861-4EE1-A70B-47D2E9D932F2}" type="pres">
      <dgm:prSet presAssocID="{5AE69564-C092-4DC6-A981-21CC3CC28382}" presName="dummyConnPt" presStyleCnt="0"/>
      <dgm:spPr/>
    </dgm:pt>
    <dgm:pt modelId="{E2717F83-0F2B-4B4B-82AC-67BDAAFF20F3}" type="pres">
      <dgm:prSet presAssocID="{5AE69564-C092-4DC6-A981-21CC3CC28382}" presName="node" presStyleLbl="node1" presStyleIdx="3" presStyleCnt="9">
        <dgm:presLayoutVars>
          <dgm:bulletEnabled val="1"/>
        </dgm:presLayoutVars>
      </dgm:prSet>
      <dgm:spPr/>
    </dgm:pt>
    <dgm:pt modelId="{939B5D39-36C2-4122-B7FC-C79D8CA711A1}" type="pres">
      <dgm:prSet presAssocID="{04DCE106-77BA-41E3-8403-9FFD636402FB}" presName="sibTrans" presStyleLbl="bgSibTrans2D1" presStyleIdx="3" presStyleCnt="8"/>
      <dgm:spPr/>
    </dgm:pt>
    <dgm:pt modelId="{EDDDAF5F-F4BD-4AB4-9C0E-E66FCC456C18}" type="pres">
      <dgm:prSet presAssocID="{29E839C0-04D0-4DBC-A173-067E9EDD0A8F}" presName="compNode" presStyleCnt="0"/>
      <dgm:spPr/>
    </dgm:pt>
    <dgm:pt modelId="{5941A607-311C-49F6-9096-69D9D18079B4}" type="pres">
      <dgm:prSet presAssocID="{29E839C0-04D0-4DBC-A173-067E9EDD0A8F}" presName="dummyConnPt" presStyleCnt="0"/>
      <dgm:spPr/>
    </dgm:pt>
    <dgm:pt modelId="{4D587E0B-BFE5-4C0E-9294-8AF90A20B300}" type="pres">
      <dgm:prSet presAssocID="{29E839C0-04D0-4DBC-A173-067E9EDD0A8F}" presName="node" presStyleLbl="node1" presStyleIdx="4" presStyleCnt="9">
        <dgm:presLayoutVars>
          <dgm:bulletEnabled val="1"/>
        </dgm:presLayoutVars>
      </dgm:prSet>
      <dgm:spPr/>
    </dgm:pt>
    <dgm:pt modelId="{D97E3C0B-D8D2-4006-8B48-3DE6433BE1C3}" type="pres">
      <dgm:prSet presAssocID="{C0B297CE-D966-4A00-9510-A198C7C3B9CB}" presName="sibTrans" presStyleLbl="bgSibTrans2D1" presStyleIdx="4" presStyleCnt="8"/>
      <dgm:spPr/>
    </dgm:pt>
    <dgm:pt modelId="{187050A9-DB2B-4C27-BF8B-3589B7425552}" type="pres">
      <dgm:prSet presAssocID="{B3D6EE2B-6AE4-4007-AF20-806569EC3649}" presName="compNode" presStyleCnt="0"/>
      <dgm:spPr/>
    </dgm:pt>
    <dgm:pt modelId="{BB68E80C-26BB-44E2-9A85-D0A64DE96041}" type="pres">
      <dgm:prSet presAssocID="{B3D6EE2B-6AE4-4007-AF20-806569EC3649}" presName="dummyConnPt" presStyleCnt="0"/>
      <dgm:spPr/>
    </dgm:pt>
    <dgm:pt modelId="{E773D90D-D4A4-41EF-BBEF-DE383F3A50A1}" type="pres">
      <dgm:prSet presAssocID="{B3D6EE2B-6AE4-4007-AF20-806569EC3649}" presName="node" presStyleLbl="node1" presStyleIdx="5" presStyleCnt="9">
        <dgm:presLayoutVars>
          <dgm:bulletEnabled val="1"/>
        </dgm:presLayoutVars>
      </dgm:prSet>
      <dgm:spPr/>
    </dgm:pt>
    <dgm:pt modelId="{47875CD2-0CB6-41A1-B1A0-ED3DEA37BEA6}" type="pres">
      <dgm:prSet presAssocID="{CD8D5476-7B66-45E1-8B69-0BF847D9EA45}" presName="sibTrans" presStyleLbl="bgSibTrans2D1" presStyleIdx="5" presStyleCnt="8"/>
      <dgm:spPr/>
    </dgm:pt>
    <dgm:pt modelId="{13F6ED77-A135-4F78-818E-AB924E0DB711}" type="pres">
      <dgm:prSet presAssocID="{21C29347-A040-41C0-A291-5E1AA050ECF9}" presName="compNode" presStyleCnt="0"/>
      <dgm:spPr/>
    </dgm:pt>
    <dgm:pt modelId="{9E651013-C35A-4560-A882-501290E5569D}" type="pres">
      <dgm:prSet presAssocID="{21C29347-A040-41C0-A291-5E1AA050ECF9}" presName="dummyConnPt" presStyleCnt="0"/>
      <dgm:spPr/>
    </dgm:pt>
    <dgm:pt modelId="{5AA2E518-F775-4478-95DF-C5A54467410E}" type="pres">
      <dgm:prSet presAssocID="{21C29347-A040-41C0-A291-5E1AA050ECF9}" presName="node" presStyleLbl="node1" presStyleIdx="6" presStyleCnt="9">
        <dgm:presLayoutVars>
          <dgm:bulletEnabled val="1"/>
        </dgm:presLayoutVars>
      </dgm:prSet>
      <dgm:spPr/>
    </dgm:pt>
    <dgm:pt modelId="{71E54057-B468-41BC-A4AC-205A698B52A2}" type="pres">
      <dgm:prSet presAssocID="{D61DCB55-987C-4678-A0BA-B39B33A2126D}" presName="sibTrans" presStyleLbl="bgSibTrans2D1" presStyleIdx="6" presStyleCnt="8"/>
      <dgm:spPr/>
    </dgm:pt>
    <dgm:pt modelId="{6EF5E041-B65E-4AE3-92EE-F13AC8ADECF5}" type="pres">
      <dgm:prSet presAssocID="{598640F2-DFA3-4B1B-A7D1-2598B9FB17DC}" presName="compNode" presStyleCnt="0"/>
      <dgm:spPr/>
    </dgm:pt>
    <dgm:pt modelId="{BF7E1945-A58A-47C8-BCB2-1ABE9BC1AF5F}" type="pres">
      <dgm:prSet presAssocID="{598640F2-DFA3-4B1B-A7D1-2598B9FB17DC}" presName="dummyConnPt" presStyleCnt="0"/>
      <dgm:spPr/>
    </dgm:pt>
    <dgm:pt modelId="{7669EEF0-17E0-4BB9-964F-F0F61BD7F731}" type="pres">
      <dgm:prSet presAssocID="{598640F2-DFA3-4B1B-A7D1-2598B9FB17DC}" presName="node" presStyleLbl="node1" presStyleIdx="7" presStyleCnt="9">
        <dgm:presLayoutVars>
          <dgm:bulletEnabled val="1"/>
        </dgm:presLayoutVars>
      </dgm:prSet>
      <dgm:spPr/>
    </dgm:pt>
    <dgm:pt modelId="{7823E1A7-82E3-4786-91DD-A2A438658A46}" type="pres">
      <dgm:prSet presAssocID="{82AF8F7D-D29F-4208-9A87-922D933040E5}" presName="sibTrans" presStyleLbl="bgSibTrans2D1" presStyleIdx="7" presStyleCnt="8"/>
      <dgm:spPr/>
    </dgm:pt>
    <dgm:pt modelId="{AF46EE03-054E-4F18-A2CC-B000F4B984DB}" type="pres">
      <dgm:prSet presAssocID="{00B9D0B3-D989-4E6D-942D-6A40E1455106}" presName="compNode" presStyleCnt="0"/>
      <dgm:spPr/>
    </dgm:pt>
    <dgm:pt modelId="{CF619ECA-D877-4F47-BAA4-2B372F9C4325}" type="pres">
      <dgm:prSet presAssocID="{00B9D0B3-D989-4E6D-942D-6A40E1455106}" presName="dummyConnPt" presStyleCnt="0"/>
      <dgm:spPr/>
    </dgm:pt>
    <dgm:pt modelId="{BFF0B73C-3A57-4CD7-92B1-009C26901C20}" type="pres">
      <dgm:prSet presAssocID="{00B9D0B3-D989-4E6D-942D-6A40E1455106}" presName="node" presStyleLbl="node1" presStyleIdx="8" presStyleCnt="9">
        <dgm:presLayoutVars>
          <dgm:bulletEnabled val="1"/>
        </dgm:presLayoutVars>
      </dgm:prSet>
      <dgm:spPr/>
    </dgm:pt>
  </dgm:ptLst>
  <dgm:cxnLst>
    <dgm:cxn modelId="{A1BA330A-69B1-4F7B-9048-F6CDC87C12F5}" srcId="{47D6283E-C3D5-459F-9349-571F85F166F5}" destId="{00B9D0B3-D989-4E6D-942D-6A40E1455106}" srcOrd="8" destOrd="0" parTransId="{408BD8EF-6E9A-4273-A2C6-9743CC7EE40A}" sibTransId="{03CAAD37-D845-436A-AB42-2CA34C500168}"/>
    <dgm:cxn modelId="{EE6EE80C-EF80-4B7F-8524-CCBEF57074BD}" srcId="{47D6283E-C3D5-459F-9349-571F85F166F5}" destId="{B3D6EE2B-6AE4-4007-AF20-806569EC3649}" srcOrd="5" destOrd="0" parTransId="{202117B8-1CAB-4714-B6B6-16EE219E506A}" sibTransId="{CD8D5476-7B66-45E1-8B69-0BF847D9EA45}"/>
    <dgm:cxn modelId="{F1495B13-F44A-4EE3-AE42-1DF6E688DC40}" type="presOf" srcId="{C0B297CE-D966-4A00-9510-A198C7C3B9CB}" destId="{D97E3C0B-D8D2-4006-8B48-3DE6433BE1C3}" srcOrd="0" destOrd="0" presId="urn:microsoft.com/office/officeart/2005/8/layout/bProcess4"/>
    <dgm:cxn modelId="{73E5201A-4738-4243-9DDA-D3B072448490}" type="presOf" srcId="{00B9D0B3-D989-4E6D-942D-6A40E1455106}" destId="{BFF0B73C-3A57-4CD7-92B1-009C26901C20}" srcOrd="0" destOrd="0" presId="urn:microsoft.com/office/officeart/2005/8/layout/bProcess4"/>
    <dgm:cxn modelId="{9BC7AF29-2787-4904-B1A5-688ABD2D4E91}" type="presOf" srcId="{47D6283E-C3D5-459F-9349-571F85F166F5}" destId="{7F97444A-32DE-4920-8343-D4C25FA62923}" srcOrd="0" destOrd="0" presId="urn:microsoft.com/office/officeart/2005/8/layout/bProcess4"/>
    <dgm:cxn modelId="{C9666332-1A91-49BE-B7D9-FD89F3DBD690}" type="presOf" srcId="{CD8D5476-7B66-45E1-8B69-0BF847D9EA45}" destId="{47875CD2-0CB6-41A1-B1A0-ED3DEA37BEA6}" srcOrd="0" destOrd="0" presId="urn:microsoft.com/office/officeart/2005/8/layout/bProcess4"/>
    <dgm:cxn modelId="{C3C70F34-A1C0-4457-B920-69A3254A15B6}" srcId="{47D6283E-C3D5-459F-9349-571F85F166F5}" destId="{8F6EE0E3-4F5D-401B-99A8-EBE65AA901CB}" srcOrd="2" destOrd="0" parTransId="{075894C7-B8E1-4902-953D-C9C19DE39325}" sibTransId="{E7EA77E9-DAEB-411B-88C9-3BA752E7F3F2}"/>
    <dgm:cxn modelId="{DD8E9636-E2DB-4302-A150-311BE974E8E9}" srcId="{47D6283E-C3D5-459F-9349-571F85F166F5}" destId="{C1840DAC-ECA8-459B-BA87-753624F293D9}" srcOrd="1" destOrd="0" parTransId="{05C6E590-AAEE-47C8-8389-1BEEC9A87AD8}" sibTransId="{9EF477B3-5DD9-4559-BB04-6D6810F8C618}"/>
    <dgm:cxn modelId="{18BADA38-DC54-4070-897F-0D6A2830E70B}" srcId="{47D6283E-C3D5-459F-9349-571F85F166F5}" destId="{8C048780-7DCC-4BD8-9FA3-0D3D6166404D}" srcOrd="0" destOrd="0" parTransId="{EEFD3141-576B-44DC-9A57-A257EDD912BF}" sibTransId="{71F09494-DFF4-46BA-B879-D06F6C666B7F}"/>
    <dgm:cxn modelId="{67C41761-4562-40E7-B537-18A7DC097A24}" type="presOf" srcId="{8F6EE0E3-4F5D-401B-99A8-EBE65AA901CB}" destId="{A3B377E9-874A-4F51-A5B8-36C1291E7422}" srcOrd="0" destOrd="0" presId="urn:microsoft.com/office/officeart/2005/8/layout/bProcess4"/>
    <dgm:cxn modelId="{02287A6B-79AE-4F71-9783-E3CA71CC1C78}" type="presOf" srcId="{21C29347-A040-41C0-A291-5E1AA050ECF9}" destId="{5AA2E518-F775-4478-95DF-C5A54467410E}" srcOrd="0" destOrd="0" presId="urn:microsoft.com/office/officeart/2005/8/layout/bProcess4"/>
    <dgm:cxn modelId="{49B3B871-0BED-4CF2-978D-FF0379C5C841}" type="presOf" srcId="{B3D6EE2B-6AE4-4007-AF20-806569EC3649}" destId="{E773D90D-D4A4-41EF-BBEF-DE383F3A50A1}" srcOrd="0" destOrd="0" presId="urn:microsoft.com/office/officeart/2005/8/layout/bProcess4"/>
    <dgm:cxn modelId="{D0DAFA72-B5D4-4AD6-AB61-46346B506AF4}" type="presOf" srcId="{9EF477B3-5DD9-4559-BB04-6D6810F8C618}" destId="{7C591E56-F57D-4D81-B3BD-A70515B13AA5}" srcOrd="0" destOrd="0" presId="urn:microsoft.com/office/officeart/2005/8/layout/bProcess4"/>
    <dgm:cxn modelId="{A1039C59-3E16-475F-B428-C70CB6025214}" type="presOf" srcId="{82AF8F7D-D29F-4208-9A87-922D933040E5}" destId="{7823E1A7-82E3-4786-91DD-A2A438658A46}" srcOrd="0" destOrd="0" presId="urn:microsoft.com/office/officeart/2005/8/layout/bProcess4"/>
    <dgm:cxn modelId="{E635A47B-F200-4903-953A-C850A11C0393}" type="presOf" srcId="{8C048780-7DCC-4BD8-9FA3-0D3D6166404D}" destId="{C09F39FC-4647-4D36-A353-70355F1D34E0}" srcOrd="0" destOrd="0" presId="urn:microsoft.com/office/officeart/2005/8/layout/bProcess4"/>
    <dgm:cxn modelId="{62E8957E-D288-447D-8AD9-6A348E613FB0}" srcId="{47D6283E-C3D5-459F-9349-571F85F166F5}" destId="{598640F2-DFA3-4B1B-A7D1-2598B9FB17DC}" srcOrd="7" destOrd="0" parTransId="{7EEE5F40-E308-4F04-833C-ECEA12B4A1F1}" sibTransId="{82AF8F7D-D29F-4208-9A87-922D933040E5}"/>
    <dgm:cxn modelId="{07C7197F-D56F-4937-9582-260103122A10}" type="presOf" srcId="{E7EA77E9-DAEB-411B-88C9-3BA752E7F3F2}" destId="{EBFD556E-2255-4CD9-9A02-892997CCE3BF}" srcOrd="0" destOrd="0" presId="urn:microsoft.com/office/officeart/2005/8/layout/bProcess4"/>
    <dgm:cxn modelId="{586BA792-21AF-4426-A724-FC649203B092}" type="presOf" srcId="{29E839C0-04D0-4DBC-A173-067E9EDD0A8F}" destId="{4D587E0B-BFE5-4C0E-9294-8AF90A20B300}" srcOrd="0" destOrd="0" presId="urn:microsoft.com/office/officeart/2005/8/layout/bProcess4"/>
    <dgm:cxn modelId="{D11AB4A2-1C72-478E-8B02-37CA7154CAE2}" srcId="{47D6283E-C3D5-459F-9349-571F85F166F5}" destId="{5AE69564-C092-4DC6-A981-21CC3CC28382}" srcOrd="3" destOrd="0" parTransId="{0C5B3B49-C1FD-4B99-BDAD-2295F76BA221}" sibTransId="{04DCE106-77BA-41E3-8403-9FFD636402FB}"/>
    <dgm:cxn modelId="{D5DC6AA6-BF5E-4DD3-9D55-4466B7F9C718}" type="presOf" srcId="{D61DCB55-987C-4678-A0BA-B39B33A2126D}" destId="{71E54057-B468-41BC-A4AC-205A698B52A2}" srcOrd="0" destOrd="0" presId="urn:microsoft.com/office/officeart/2005/8/layout/bProcess4"/>
    <dgm:cxn modelId="{51FDBAB7-2F49-4BBA-84A4-14AC9548C3C8}" srcId="{47D6283E-C3D5-459F-9349-571F85F166F5}" destId="{21C29347-A040-41C0-A291-5E1AA050ECF9}" srcOrd="6" destOrd="0" parTransId="{3FE99F73-74FA-4832-BA9A-1CA665779AC8}" sibTransId="{D61DCB55-987C-4678-A0BA-B39B33A2126D}"/>
    <dgm:cxn modelId="{5803F5B9-82FF-45FF-97A7-D76C93780004}" type="presOf" srcId="{71F09494-DFF4-46BA-B879-D06F6C666B7F}" destId="{7FAD3A2C-71ED-430C-8B64-C5EB34C3EF8F}" srcOrd="0" destOrd="0" presId="urn:microsoft.com/office/officeart/2005/8/layout/bProcess4"/>
    <dgm:cxn modelId="{5B5ED3BC-8B6E-4536-9273-B07C391280D7}" type="presOf" srcId="{598640F2-DFA3-4B1B-A7D1-2598B9FB17DC}" destId="{7669EEF0-17E0-4BB9-964F-F0F61BD7F731}" srcOrd="0" destOrd="0" presId="urn:microsoft.com/office/officeart/2005/8/layout/bProcess4"/>
    <dgm:cxn modelId="{5DA6ABBE-A56A-4B18-A531-69BC0AE1109D}" type="presOf" srcId="{C1840DAC-ECA8-459B-BA87-753624F293D9}" destId="{6A796F23-A059-40DE-8980-D5E0F58461C7}" srcOrd="0" destOrd="0" presId="urn:microsoft.com/office/officeart/2005/8/layout/bProcess4"/>
    <dgm:cxn modelId="{6955B2C3-A30C-4433-B761-FFC73F85A048}" type="presOf" srcId="{5AE69564-C092-4DC6-A981-21CC3CC28382}" destId="{E2717F83-0F2B-4B4B-82AC-67BDAAFF20F3}" srcOrd="0" destOrd="0" presId="urn:microsoft.com/office/officeart/2005/8/layout/bProcess4"/>
    <dgm:cxn modelId="{0D259EE2-C99B-4CAD-8C67-AEC4E7FF2C96}" srcId="{47D6283E-C3D5-459F-9349-571F85F166F5}" destId="{29E839C0-04D0-4DBC-A173-067E9EDD0A8F}" srcOrd="4" destOrd="0" parTransId="{3C6FB739-C4FE-43AE-B4FB-98051ECEADE1}" sibTransId="{C0B297CE-D966-4A00-9510-A198C7C3B9CB}"/>
    <dgm:cxn modelId="{0947DCF1-4D5F-47E6-860A-958283B09C54}" type="presOf" srcId="{04DCE106-77BA-41E3-8403-9FFD636402FB}" destId="{939B5D39-36C2-4122-B7FC-C79D8CA711A1}" srcOrd="0" destOrd="0" presId="urn:microsoft.com/office/officeart/2005/8/layout/bProcess4"/>
    <dgm:cxn modelId="{AFDAEA99-5947-4324-B4B2-08A899D17B5C}" type="presParOf" srcId="{7F97444A-32DE-4920-8343-D4C25FA62923}" destId="{1678F91B-1704-4C81-870A-BE242BA9188B}" srcOrd="0" destOrd="0" presId="urn:microsoft.com/office/officeart/2005/8/layout/bProcess4"/>
    <dgm:cxn modelId="{1F7637C2-4D8A-4082-B40D-690F0E08B521}" type="presParOf" srcId="{1678F91B-1704-4C81-870A-BE242BA9188B}" destId="{D29CF6E3-428E-4C51-9039-9D1AE4E09513}" srcOrd="0" destOrd="0" presId="urn:microsoft.com/office/officeart/2005/8/layout/bProcess4"/>
    <dgm:cxn modelId="{873F27E5-342F-46CF-82BE-9E12BC3F9D56}" type="presParOf" srcId="{1678F91B-1704-4C81-870A-BE242BA9188B}" destId="{C09F39FC-4647-4D36-A353-70355F1D34E0}" srcOrd="1" destOrd="0" presId="urn:microsoft.com/office/officeart/2005/8/layout/bProcess4"/>
    <dgm:cxn modelId="{8485B9EE-D22D-470B-A352-2B0B2076BC5D}" type="presParOf" srcId="{7F97444A-32DE-4920-8343-D4C25FA62923}" destId="{7FAD3A2C-71ED-430C-8B64-C5EB34C3EF8F}" srcOrd="1" destOrd="0" presId="urn:microsoft.com/office/officeart/2005/8/layout/bProcess4"/>
    <dgm:cxn modelId="{C8D4653A-759F-4B5A-A065-37F73FE55AF3}" type="presParOf" srcId="{7F97444A-32DE-4920-8343-D4C25FA62923}" destId="{EFE6A818-1E8E-40F8-89DD-C9626D061666}" srcOrd="2" destOrd="0" presId="urn:microsoft.com/office/officeart/2005/8/layout/bProcess4"/>
    <dgm:cxn modelId="{DB0CE93C-5AC2-4988-B9B6-4F8D2D2BE547}" type="presParOf" srcId="{EFE6A818-1E8E-40F8-89DD-C9626D061666}" destId="{F7ADF9AA-839C-4D51-996A-09599382F69A}" srcOrd="0" destOrd="0" presId="urn:microsoft.com/office/officeart/2005/8/layout/bProcess4"/>
    <dgm:cxn modelId="{2D99C2FB-1089-4E1E-8175-8C8D37524744}" type="presParOf" srcId="{EFE6A818-1E8E-40F8-89DD-C9626D061666}" destId="{6A796F23-A059-40DE-8980-D5E0F58461C7}" srcOrd="1" destOrd="0" presId="urn:microsoft.com/office/officeart/2005/8/layout/bProcess4"/>
    <dgm:cxn modelId="{5BEBEED8-F1B3-4356-85E0-3D999F676DAD}" type="presParOf" srcId="{7F97444A-32DE-4920-8343-D4C25FA62923}" destId="{7C591E56-F57D-4D81-B3BD-A70515B13AA5}" srcOrd="3" destOrd="0" presId="urn:microsoft.com/office/officeart/2005/8/layout/bProcess4"/>
    <dgm:cxn modelId="{571B3620-EB84-49FE-A51B-51CA94141CD7}" type="presParOf" srcId="{7F97444A-32DE-4920-8343-D4C25FA62923}" destId="{20A7E4B0-E8E6-47EA-99EE-29321BECDEE0}" srcOrd="4" destOrd="0" presId="urn:microsoft.com/office/officeart/2005/8/layout/bProcess4"/>
    <dgm:cxn modelId="{B3D9D372-D907-4858-AD15-E84FDE4B2E77}" type="presParOf" srcId="{20A7E4B0-E8E6-47EA-99EE-29321BECDEE0}" destId="{5F2828C7-2B4F-4009-BFE4-AFC574959FC7}" srcOrd="0" destOrd="0" presId="urn:microsoft.com/office/officeart/2005/8/layout/bProcess4"/>
    <dgm:cxn modelId="{A6A218F3-4967-433A-93CE-7F808394B58D}" type="presParOf" srcId="{20A7E4B0-E8E6-47EA-99EE-29321BECDEE0}" destId="{A3B377E9-874A-4F51-A5B8-36C1291E7422}" srcOrd="1" destOrd="0" presId="urn:microsoft.com/office/officeart/2005/8/layout/bProcess4"/>
    <dgm:cxn modelId="{8F0326B8-90C2-4BD4-BD8E-505126DCFF19}" type="presParOf" srcId="{7F97444A-32DE-4920-8343-D4C25FA62923}" destId="{EBFD556E-2255-4CD9-9A02-892997CCE3BF}" srcOrd="5" destOrd="0" presId="urn:microsoft.com/office/officeart/2005/8/layout/bProcess4"/>
    <dgm:cxn modelId="{1C1535D8-6C6B-43E3-81A4-120FDC4AB914}" type="presParOf" srcId="{7F97444A-32DE-4920-8343-D4C25FA62923}" destId="{3BF84CDB-911A-4493-9902-9B832183599A}" srcOrd="6" destOrd="0" presId="urn:microsoft.com/office/officeart/2005/8/layout/bProcess4"/>
    <dgm:cxn modelId="{97DEA3F4-2B9F-4EE8-B400-19E7CEF93034}" type="presParOf" srcId="{3BF84CDB-911A-4493-9902-9B832183599A}" destId="{108A2DDE-8861-4EE1-A70B-47D2E9D932F2}" srcOrd="0" destOrd="0" presId="urn:microsoft.com/office/officeart/2005/8/layout/bProcess4"/>
    <dgm:cxn modelId="{021A362F-F678-4A40-BC01-F5852BA24A3F}" type="presParOf" srcId="{3BF84CDB-911A-4493-9902-9B832183599A}" destId="{E2717F83-0F2B-4B4B-82AC-67BDAAFF20F3}" srcOrd="1" destOrd="0" presId="urn:microsoft.com/office/officeart/2005/8/layout/bProcess4"/>
    <dgm:cxn modelId="{93F86748-BD76-4AF8-B766-D935C83ABFBA}" type="presParOf" srcId="{7F97444A-32DE-4920-8343-D4C25FA62923}" destId="{939B5D39-36C2-4122-B7FC-C79D8CA711A1}" srcOrd="7" destOrd="0" presId="urn:microsoft.com/office/officeart/2005/8/layout/bProcess4"/>
    <dgm:cxn modelId="{CFE205E2-3C9A-46CB-88C4-6BDAA14FA62F}" type="presParOf" srcId="{7F97444A-32DE-4920-8343-D4C25FA62923}" destId="{EDDDAF5F-F4BD-4AB4-9C0E-E66FCC456C18}" srcOrd="8" destOrd="0" presId="urn:microsoft.com/office/officeart/2005/8/layout/bProcess4"/>
    <dgm:cxn modelId="{8A4BBF8E-2BE7-414E-A241-AFDDD179A794}" type="presParOf" srcId="{EDDDAF5F-F4BD-4AB4-9C0E-E66FCC456C18}" destId="{5941A607-311C-49F6-9096-69D9D18079B4}" srcOrd="0" destOrd="0" presId="urn:microsoft.com/office/officeart/2005/8/layout/bProcess4"/>
    <dgm:cxn modelId="{B3BD3763-0F87-4D00-A716-92F104CBE88A}" type="presParOf" srcId="{EDDDAF5F-F4BD-4AB4-9C0E-E66FCC456C18}" destId="{4D587E0B-BFE5-4C0E-9294-8AF90A20B300}" srcOrd="1" destOrd="0" presId="urn:microsoft.com/office/officeart/2005/8/layout/bProcess4"/>
    <dgm:cxn modelId="{412E01AE-0F33-402F-AD3B-E13A12B50EF5}" type="presParOf" srcId="{7F97444A-32DE-4920-8343-D4C25FA62923}" destId="{D97E3C0B-D8D2-4006-8B48-3DE6433BE1C3}" srcOrd="9" destOrd="0" presId="urn:microsoft.com/office/officeart/2005/8/layout/bProcess4"/>
    <dgm:cxn modelId="{EE315C03-84C2-49D4-BDC5-B11E6DFE4A2C}" type="presParOf" srcId="{7F97444A-32DE-4920-8343-D4C25FA62923}" destId="{187050A9-DB2B-4C27-BF8B-3589B7425552}" srcOrd="10" destOrd="0" presId="urn:microsoft.com/office/officeart/2005/8/layout/bProcess4"/>
    <dgm:cxn modelId="{B7E3B36A-4D69-497A-B5B2-42112D905705}" type="presParOf" srcId="{187050A9-DB2B-4C27-BF8B-3589B7425552}" destId="{BB68E80C-26BB-44E2-9A85-D0A64DE96041}" srcOrd="0" destOrd="0" presId="urn:microsoft.com/office/officeart/2005/8/layout/bProcess4"/>
    <dgm:cxn modelId="{03CF3A96-9202-4B18-853C-B9FDBEECC834}" type="presParOf" srcId="{187050A9-DB2B-4C27-BF8B-3589B7425552}" destId="{E773D90D-D4A4-41EF-BBEF-DE383F3A50A1}" srcOrd="1" destOrd="0" presId="urn:microsoft.com/office/officeart/2005/8/layout/bProcess4"/>
    <dgm:cxn modelId="{D42E54D6-09B3-489F-8911-C9A1F08F6A74}" type="presParOf" srcId="{7F97444A-32DE-4920-8343-D4C25FA62923}" destId="{47875CD2-0CB6-41A1-B1A0-ED3DEA37BEA6}" srcOrd="11" destOrd="0" presId="urn:microsoft.com/office/officeart/2005/8/layout/bProcess4"/>
    <dgm:cxn modelId="{A1F92372-096C-4E41-85B5-265119E2BCC4}" type="presParOf" srcId="{7F97444A-32DE-4920-8343-D4C25FA62923}" destId="{13F6ED77-A135-4F78-818E-AB924E0DB711}" srcOrd="12" destOrd="0" presId="urn:microsoft.com/office/officeart/2005/8/layout/bProcess4"/>
    <dgm:cxn modelId="{CA39DA92-C015-490C-AF5B-1A7A591CC540}" type="presParOf" srcId="{13F6ED77-A135-4F78-818E-AB924E0DB711}" destId="{9E651013-C35A-4560-A882-501290E5569D}" srcOrd="0" destOrd="0" presId="urn:microsoft.com/office/officeart/2005/8/layout/bProcess4"/>
    <dgm:cxn modelId="{46431F72-23D7-44EF-B5A5-0ADE7C209DE0}" type="presParOf" srcId="{13F6ED77-A135-4F78-818E-AB924E0DB711}" destId="{5AA2E518-F775-4478-95DF-C5A54467410E}" srcOrd="1" destOrd="0" presId="urn:microsoft.com/office/officeart/2005/8/layout/bProcess4"/>
    <dgm:cxn modelId="{4D7F7B28-0175-400E-8208-E4131525D48A}" type="presParOf" srcId="{7F97444A-32DE-4920-8343-D4C25FA62923}" destId="{71E54057-B468-41BC-A4AC-205A698B52A2}" srcOrd="13" destOrd="0" presId="urn:microsoft.com/office/officeart/2005/8/layout/bProcess4"/>
    <dgm:cxn modelId="{AB6ED1CB-AA50-4242-9ABB-D546F7E62C5D}" type="presParOf" srcId="{7F97444A-32DE-4920-8343-D4C25FA62923}" destId="{6EF5E041-B65E-4AE3-92EE-F13AC8ADECF5}" srcOrd="14" destOrd="0" presId="urn:microsoft.com/office/officeart/2005/8/layout/bProcess4"/>
    <dgm:cxn modelId="{27CA31DE-9426-43D4-B2F6-0E5896AE5D35}" type="presParOf" srcId="{6EF5E041-B65E-4AE3-92EE-F13AC8ADECF5}" destId="{BF7E1945-A58A-47C8-BCB2-1ABE9BC1AF5F}" srcOrd="0" destOrd="0" presId="urn:microsoft.com/office/officeart/2005/8/layout/bProcess4"/>
    <dgm:cxn modelId="{0CA4369E-246A-4257-A088-97FAD8D5A46A}" type="presParOf" srcId="{6EF5E041-B65E-4AE3-92EE-F13AC8ADECF5}" destId="{7669EEF0-17E0-4BB9-964F-F0F61BD7F731}" srcOrd="1" destOrd="0" presId="urn:microsoft.com/office/officeart/2005/8/layout/bProcess4"/>
    <dgm:cxn modelId="{2895B75B-EDB4-4E1C-8CEC-260F929FEAB1}" type="presParOf" srcId="{7F97444A-32DE-4920-8343-D4C25FA62923}" destId="{7823E1A7-82E3-4786-91DD-A2A438658A46}" srcOrd="15" destOrd="0" presId="urn:microsoft.com/office/officeart/2005/8/layout/bProcess4"/>
    <dgm:cxn modelId="{9F0C40FD-4F71-4839-9DCD-6674617AB965}" type="presParOf" srcId="{7F97444A-32DE-4920-8343-D4C25FA62923}" destId="{AF46EE03-054E-4F18-A2CC-B000F4B984DB}" srcOrd="16" destOrd="0" presId="urn:microsoft.com/office/officeart/2005/8/layout/bProcess4"/>
    <dgm:cxn modelId="{C7BECC0C-CED5-40B7-8ABA-F183160C77A2}" type="presParOf" srcId="{AF46EE03-054E-4F18-A2CC-B000F4B984DB}" destId="{CF619ECA-D877-4F47-BAA4-2B372F9C4325}" srcOrd="0" destOrd="0" presId="urn:microsoft.com/office/officeart/2005/8/layout/bProcess4"/>
    <dgm:cxn modelId="{DC87CA8D-5766-439D-9CD6-819AB2281289}" type="presParOf" srcId="{AF46EE03-054E-4F18-A2CC-B000F4B984DB}" destId="{BFF0B73C-3A57-4CD7-92B1-009C26901C20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97E001-8FAB-4B4C-93C4-D762F9E575FB}" type="doc">
      <dgm:prSet loTypeId="urn:microsoft.com/office/officeart/2005/8/layout/matrix3" loCatId="matrix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820A36-FD16-4B77-93B5-7444E2F2A6F1}">
      <dgm:prSet custT="1"/>
      <dgm:spPr/>
      <dgm:t>
        <a:bodyPr/>
        <a:lstStyle/>
        <a:p>
          <a:r>
            <a:rPr lang="en-US" sz="2000" b="0" dirty="0">
              <a:solidFill>
                <a:schemeClr val="tx1"/>
              </a:solidFill>
              <a:latin typeface="Arial Black" panose="020B0A04020102020204" pitchFamily="34" charset="0"/>
            </a:rPr>
            <a:t>PEOPLE</a:t>
          </a:r>
        </a:p>
      </dgm:t>
    </dgm:pt>
    <dgm:pt modelId="{91A2D08A-E43E-419B-9D5F-C070E3461D2B}" type="parTrans" cxnId="{ED3AB370-087C-4A3A-9884-B6929E0DD94E}">
      <dgm:prSet/>
      <dgm:spPr/>
      <dgm:t>
        <a:bodyPr/>
        <a:lstStyle/>
        <a:p>
          <a:endParaRPr lang="en-US"/>
        </a:p>
      </dgm:t>
    </dgm:pt>
    <dgm:pt modelId="{0DAD949D-2F9F-4BED-A59B-993489F839BC}" type="sibTrans" cxnId="{ED3AB370-087C-4A3A-9884-B6929E0DD94E}">
      <dgm:prSet/>
      <dgm:spPr/>
      <dgm:t>
        <a:bodyPr/>
        <a:lstStyle/>
        <a:p>
          <a:endParaRPr lang="en-US"/>
        </a:p>
      </dgm:t>
    </dgm:pt>
    <dgm:pt modelId="{337CB808-D5F8-4B3C-A1DE-118A774A55DE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Black" panose="020B0A04020102020204" pitchFamily="34" charset="0"/>
            </a:rPr>
            <a:t>PLACE</a:t>
          </a:r>
        </a:p>
      </dgm:t>
    </dgm:pt>
    <dgm:pt modelId="{184C01CE-E106-4AAA-9FE1-6EC42695CA9D}" type="parTrans" cxnId="{670A27BF-81A5-4AB9-AB25-C226C0C73921}">
      <dgm:prSet/>
      <dgm:spPr/>
      <dgm:t>
        <a:bodyPr/>
        <a:lstStyle/>
        <a:p>
          <a:endParaRPr lang="en-US"/>
        </a:p>
      </dgm:t>
    </dgm:pt>
    <dgm:pt modelId="{34F4A5E9-3328-4418-9FCD-CC566592221E}" type="sibTrans" cxnId="{670A27BF-81A5-4AB9-AB25-C226C0C73921}">
      <dgm:prSet/>
      <dgm:spPr/>
      <dgm:t>
        <a:bodyPr/>
        <a:lstStyle/>
        <a:p>
          <a:endParaRPr lang="en-US"/>
        </a:p>
      </dgm:t>
    </dgm:pt>
    <dgm:pt modelId="{F24122A1-EE4F-4D3D-9C65-C3B39B7FA143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Black" panose="020B0A04020102020204" pitchFamily="34" charset="0"/>
            </a:rPr>
            <a:t>PLOT</a:t>
          </a:r>
        </a:p>
      </dgm:t>
    </dgm:pt>
    <dgm:pt modelId="{48DA7D50-7816-4E23-87A8-456B81C66ADC}" type="parTrans" cxnId="{B61CB2E8-6E63-4B38-9616-C3FDCAE705C8}">
      <dgm:prSet/>
      <dgm:spPr/>
      <dgm:t>
        <a:bodyPr/>
        <a:lstStyle/>
        <a:p>
          <a:endParaRPr lang="en-US"/>
        </a:p>
      </dgm:t>
    </dgm:pt>
    <dgm:pt modelId="{77A6F574-0857-4806-B1F3-CF6552FC8EAB}" type="sibTrans" cxnId="{B61CB2E8-6E63-4B38-9616-C3FDCAE705C8}">
      <dgm:prSet/>
      <dgm:spPr/>
      <dgm:t>
        <a:bodyPr/>
        <a:lstStyle/>
        <a:p>
          <a:endParaRPr lang="en-US"/>
        </a:p>
      </dgm:t>
    </dgm:pt>
    <dgm:pt modelId="{0CA7161A-A03D-4260-BBFB-40B82B490C8C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 Black" panose="020B0A04020102020204" pitchFamily="34" charset="0"/>
            </a:rPr>
            <a:t>PURPOSE</a:t>
          </a:r>
        </a:p>
      </dgm:t>
    </dgm:pt>
    <dgm:pt modelId="{5CC717FA-5F7F-44D3-B254-37FC6C79F94A}" type="parTrans" cxnId="{04DEF31E-7E9B-45B7-9E80-822EED3BA32B}">
      <dgm:prSet/>
      <dgm:spPr/>
      <dgm:t>
        <a:bodyPr/>
        <a:lstStyle/>
        <a:p>
          <a:endParaRPr lang="en-US"/>
        </a:p>
      </dgm:t>
    </dgm:pt>
    <dgm:pt modelId="{633CE033-79E7-4144-B490-56825300FB03}" type="sibTrans" cxnId="{04DEF31E-7E9B-45B7-9E80-822EED3BA32B}">
      <dgm:prSet/>
      <dgm:spPr/>
      <dgm:t>
        <a:bodyPr/>
        <a:lstStyle/>
        <a:p>
          <a:endParaRPr lang="en-US"/>
        </a:p>
      </dgm:t>
    </dgm:pt>
    <dgm:pt modelId="{BB106241-3A7C-413E-B59E-04D514551420}">
      <dgm:prSet/>
      <dgm:spPr/>
      <dgm:t>
        <a:bodyPr/>
        <a:lstStyle/>
        <a:p>
          <a:endParaRPr lang="en-GB"/>
        </a:p>
      </dgm:t>
    </dgm:pt>
    <dgm:pt modelId="{96C68F76-6969-4A75-A70A-1B245956B103}" type="parTrans" cxnId="{9C16EBAA-CEB7-4692-AF7B-7E9FCE4950C6}">
      <dgm:prSet/>
      <dgm:spPr/>
      <dgm:t>
        <a:bodyPr/>
        <a:lstStyle/>
        <a:p>
          <a:endParaRPr lang="en-US"/>
        </a:p>
      </dgm:t>
    </dgm:pt>
    <dgm:pt modelId="{46E6A94D-56C6-4FBE-B1AC-EECE5E15A45B}" type="sibTrans" cxnId="{9C16EBAA-CEB7-4692-AF7B-7E9FCE4950C6}">
      <dgm:prSet/>
      <dgm:spPr/>
      <dgm:t>
        <a:bodyPr/>
        <a:lstStyle/>
        <a:p>
          <a:endParaRPr lang="en-US"/>
        </a:p>
      </dgm:t>
    </dgm:pt>
    <dgm:pt modelId="{E1AE6CF1-2DCB-4A24-8743-156D35A29217}" type="pres">
      <dgm:prSet presAssocID="{D297E001-8FAB-4B4C-93C4-D762F9E575FB}" presName="matrix" presStyleCnt="0">
        <dgm:presLayoutVars>
          <dgm:chMax val="1"/>
          <dgm:dir/>
          <dgm:resizeHandles val="exact"/>
        </dgm:presLayoutVars>
      </dgm:prSet>
      <dgm:spPr/>
    </dgm:pt>
    <dgm:pt modelId="{0CE5BCCE-77CD-43CC-8275-BB2C8F3068B4}" type="pres">
      <dgm:prSet presAssocID="{D297E001-8FAB-4B4C-93C4-D762F9E575FB}" presName="diamond" presStyleLbl="bgShp" presStyleIdx="0" presStyleCnt="1" custLinFactNeighborX="-3968" custLinFactNeighborY="17330"/>
      <dgm:spPr/>
    </dgm:pt>
    <dgm:pt modelId="{DD4AE399-8EBC-4AA5-9F8E-7846D6489EBB}" type="pres">
      <dgm:prSet presAssocID="{D297E001-8FAB-4B4C-93C4-D762F9E575FB}" presName="quad1" presStyleLbl="node1" presStyleIdx="0" presStyleCnt="4" custLinFactNeighborX="-18956" custLinFactNeighborY="-414">
        <dgm:presLayoutVars>
          <dgm:chMax val="0"/>
          <dgm:chPref val="0"/>
          <dgm:bulletEnabled val="1"/>
        </dgm:presLayoutVars>
      </dgm:prSet>
      <dgm:spPr/>
    </dgm:pt>
    <dgm:pt modelId="{570D1477-FB40-4D4E-B77E-C595DD5A95B6}" type="pres">
      <dgm:prSet presAssocID="{D297E001-8FAB-4B4C-93C4-D762F9E575FB}" presName="quad2" presStyleLbl="node1" presStyleIdx="1" presStyleCnt="4" custLinFactNeighborX="8979" custLinFactNeighborY="-414">
        <dgm:presLayoutVars>
          <dgm:chMax val="0"/>
          <dgm:chPref val="0"/>
          <dgm:bulletEnabled val="1"/>
        </dgm:presLayoutVars>
      </dgm:prSet>
      <dgm:spPr/>
    </dgm:pt>
    <dgm:pt modelId="{88477931-DE00-4A8C-8A65-283F62AA0123}" type="pres">
      <dgm:prSet presAssocID="{D297E001-8FAB-4B4C-93C4-D762F9E575FB}" presName="quad3" presStyleLbl="node1" presStyleIdx="2" presStyleCnt="4" custScaleX="140381" custLinFactNeighborX="-38090" custLinFactNeighborY="3195">
        <dgm:presLayoutVars>
          <dgm:chMax val="0"/>
          <dgm:chPref val="0"/>
          <dgm:bulletEnabled val="1"/>
        </dgm:presLayoutVars>
      </dgm:prSet>
      <dgm:spPr/>
    </dgm:pt>
    <dgm:pt modelId="{7A1971FB-3C1E-4BFD-9348-E2C01385B91D}" type="pres">
      <dgm:prSet presAssocID="{D297E001-8FAB-4B4C-93C4-D762F9E575FB}" presName="quad4" presStyleLbl="node1" presStyleIdx="3" presStyleCnt="4" custScaleX="138741" custLinFactNeighborX="21344" custLinFactNeighborY="3195">
        <dgm:presLayoutVars>
          <dgm:chMax val="0"/>
          <dgm:chPref val="0"/>
          <dgm:bulletEnabled val="1"/>
        </dgm:presLayoutVars>
      </dgm:prSet>
      <dgm:spPr/>
    </dgm:pt>
  </dgm:ptLst>
  <dgm:cxnLst>
    <dgm:cxn modelId="{04DEF31E-7E9B-45B7-9E80-822EED3BA32B}" srcId="{D297E001-8FAB-4B4C-93C4-D762F9E575FB}" destId="{0CA7161A-A03D-4260-BBFB-40B82B490C8C}" srcOrd="3" destOrd="0" parTransId="{5CC717FA-5F7F-44D3-B254-37FC6C79F94A}" sibTransId="{633CE033-79E7-4144-B490-56825300FB03}"/>
    <dgm:cxn modelId="{08048538-C763-4974-9C24-76F0D8149BBA}" type="presOf" srcId="{337CB808-D5F8-4B3C-A1DE-118A774A55DE}" destId="{570D1477-FB40-4D4E-B77E-C595DD5A95B6}" srcOrd="0" destOrd="0" presId="urn:microsoft.com/office/officeart/2005/8/layout/matrix3"/>
    <dgm:cxn modelId="{B64F6F5C-F4A6-4E46-9293-2AFD2DFDE5A9}" type="presOf" srcId="{0CA7161A-A03D-4260-BBFB-40B82B490C8C}" destId="{7A1971FB-3C1E-4BFD-9348-E2C01385B91D}" srcOrd="0" destOrd="0" presId="urn:microsoft.com/office/officeart/2005/8/layout/matrix3"/>
    <dgm:cxn modelId="{0C654F63-2798-4B7B-9824-08DCA097BB7E}" type="presOf" srcId="{D297E001-8FAB-4B4C-93C4-D762F9E575FB}" destId="{E1AE6CF1-2DCB-4A24-8743-156D35A29217}" srcOrd="0" destOrd="0" presId="urn:microsoft.com/office/officeart/2005/8/layout/matrix3"/>
    <dgm:cxn modelId="{36B11646-C604-4A1B-A1E6-AC687FF4A59A}" type="presOf" srcId="{E0820A36-FD16-4B77-93B5-7444E2F2A6F1}" destId="{DD4AE399-8EBC-4AA5-9F8E-7846D6489EBB}" srcOrd="0" destOrd="0" presId="urn:microsoft.com/office/officeart/2005/8/layout/matrix3"/>
    <dgm:cxn modelId="{ED3AB370-087C-4A3A-9884-B6929E0DD94E}" srcId="{D297E001-8FAB-4B4C-93C4-D762F9E575FB}" destId="{E0820A36-FD16-4B77-93B5-7444E2F2A6F1}" srcOrd="0" destOrd="0" parTransId="{91A2D08A-E43E-419B-9D5F-C070E3461D2B}" sibTransId="{0DAD949D-2F9F-4BED-A59B-993489F839BC}"/>
    <dgm:cxn modelId="{F52BEE78-6C20-4760-96B0-949489893FC9}" type="presOf" srcId="{F24122A1-EE4F-4D3D-9C65-C3B39B7FA143}" destId="{88477931-DE00-4A8C-8A65-283F62AA0123}" srcOrd="0" destOrd="0" presId="urn:microsoft.com/office/officeart/2005/8/layout/matrix3"/>
    <dgm:cxn modelId="{9C16EBAA-CEB7-4692-AF7B-7E9FCE4950C6}" srcId="{D297E001-8FAB-4B4C-93C4-D762F9E575FB}" destId="{BB106241-3A7C-413E-B59E-04D514551420}" srcOrd="4" destOrd="0" parTransId="{96C68F76-6969-4A75-A70A-1B245956B103}" sibTransId="{46E6A94D-56C6-4FBE-B1AC-EECE5E15A45B}"/>
    <dgm:cxn modelId="{670A27BF-81A5-4AB9-AB25-C226C0C73921}" srcId="{D297E001-8FAB-4B4C-93C4-D762F9E575FB}" destId="{337CB808-D5F8-4B3C-A1DE-118A774A55DE}" srcOrd="1" destOrd="0" parTransId="{184C01CE-E106-4AAA-9FE1-6EC42695CA9D}" sibTransId="{34F4A5E9-3328-4418-9FCD-CC566592221E}"/>
    <dgm:cxn modelId="{B61CB2E8-6E63-4B38-9616-C3FDCAE705C8}" srcId="{D297E001-8FAB-4B4C-93C4-D762F9E575FB}" destId="{F24122A1-EE4F-4D3D-9C65-C3B39B7FA143}" srcOrd="2" destOrd="0" parTransId="{48DA7D50-7816-4E23-87A8-456B81C66ADC}" sibTransId="{77A6F574-0857-4806-B1F3-CF6552FC8EAB}"/>
    <dgm:cxn modelId="{A00896C1-26B5-4E89-BF1C-C33BCA40D3C4}" type="presParOf" srcId="{E1AE6CF1-2DCB-4A24-8743-156D35A29217}" destId="{0CE5BCCE-77CD-43CC-8275-BB2C8F3068B4}" srcOrd="0" destOrd="0" presId="urn:microsoft.com/office/officeart/2005/8/layout/matrix3"/>
    <dgm:cxn modelId="{2AC30823-6B0D-49D6-B09C-51615D82B8D6}" type="presParOf" srcId="{E1AE6CF1-2DCB-4A24-8743-156D35A29217}" destId="{DD4AE399-8EBC-4AA5-9F8E-7846D6489EBB}" srcOrd="1" destOrd="0" presId="urn:microsoft.com/office/officeart/2005/8/layout/matrix3"/>
    <dgm:cxn modelId="{49075AF9-FD35-427F-A3C1-D9F7D4DC7115}" type="presParOf" srcId="{E1AE6CF1-2DCB-4A24-8743-156D35A29217}" destId="{570D1477-FB40-4D4E-B77E-C595DD5A95B6}" srcOrd="2" destOrd="0" presId="urn:microsoft.com/office/officeart/2005/8/layout/matrix3"/>
    <dgm:cxn modelId="{441A2CBA-6063-4D5A-810F-3BE3154D8E3F}" type="presParOf" srcId="{E1AE6CF1-2DCB-4A24-8743-156D35A29217}" destId="{88477931-DE00-4A8C-8A65-283F62AA0123}" srcOrd="3" destOrd="0" presId="urn:microsoft.com/office/officeart/2005/8/layout/matrix3"/>
    <dgm:cxn modelId="{E4A24877-26EB-4821-BE2E-BECD5BC6B6BE}" type="presParOf" srcId="{E1AE6CF1-2DCB-4A24-8743-156D35A29217}" destId="{7A1971FB-3C1E-4BFD-9348-E2C01385B91D}" srcOrd="4" destOrd="0" presId="urn:microsoft.com/office/officeart/2005/8/layout/matrix3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812426-78E0-495E-9666-23F968597A95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N"/>
        </a:p>
      </dgm:t>
    </dgm:pt>
    <dgm:pt modelId="{EF679973-16FB-4F7F-A0FD-0D08537245B9}">
      <dgm:prSet custT="1"/>
      <dgm:spPr/>
      <dgm:t>
        <a:bodyPr/>
        <a:lstStyle/>
        <a:p>
          <a:pPr algn="ctr"/>
          <a:r>
            <a:rPr lang="en-US" sz="2400" b="1" dirty="0">
              <a:latin typeface="Berlin Sans FB Demi" panose="020E0802020502020306" pitchFamily="34" charset="0"/>
            </a:rPr>
            <a:t>Toy/Story based method of learning is a complete package that enables overall development of the child by developing in terms of feelings, intellect and skills parameters.</a:t>
          </a:r>
          <a:endParaRPr lang="en-IN" sz="2400" dirty="0">
            <a:latin typeface="Berlin Sans FB Demi" panose="020E0802020502020306" pitchFamily="34" charset="0"/>
          </a:endParaRPr>
        </a:p>
      </dgm:t>
    </dgm:pt>
    <dgm:pt modelId="{B9A30881-CE07-4D67-A99F-EFA319167EC2}" type="parTrans" cxnId="{36A5BBAF-29BB-4223-A2C6-7261F7594FF3}">
      <dgm:prSet/>
      <dgm:spPr/>
      <dgm:t>
        <a:bodyPr/>
        <a:lstStyle/>
        <a:p>
          <a:endParaRPr lang="en-IN"/>
        </a:p>
      </dgm:t>
    </dgm:pt>
    <dgm:pt modelId="{5D69BFC2-E8AB-4104-8CC1-96F1DE30B05A}" type="sibTrans" cxnId="{36A5BBAF-29BB-4223-A2C6-7261F7594FF3}">
      <dgm:prSet/>
      <dgm:spPr/>
      <dgm:t>
        <a:bodyPr/>
        <a:lstStyle/>
        <a:p>
          <a:endParaRPr lang="en-IN"/>
        </a:p>
      </dgm:t>
    </dgm:pt>
    <dgm:pt modelId="{12D1FF40-AEA6-4C9E-840C-722DA3C2F3D8}" type="pres">
      <dgm:prSet presAssocID="{76812426-78E0-495E-9666-23F968597A95}" presName="diagram" presStyleCnt="0">
        <dgm:presLayoutVars>
          <dgm:dir/>
          <dgm:resizeHandles val="exact"/>
        </dgm:presLayoutVars>
      </dgm:prSet>
      <dgm:spPr/>
    </dgm:pt>
    <dgm:pt modelId="{DA702326-5E54-401D-AD5B-88CA2C0CE452}" type="pres">
      <dgm:prSet presAssocID="{EF679973-16FB-4F7F-A0FD-0D08537245B9}" presName="node" presStyleLbl="node1" presStyleIdx="0" presStyleCnt="1" custScaleY="152479" custLinFactNeighborX="6574" custLinFactNeighborY="20">
        <dgm:presLayoutVars>
          <dgm:bulletEnabled val="1"/>
        </dgm:presLayoutVars>
      </dgm:prSet>
      <dgm:spPr>
        <a:prstGeom prst="cloud">
          <a:avLst/>
        </a:prstGeom>
      </dgm:spPr>
    </dgm:pt>
  </dgm:ptLst>
  <dgm:cxnLst>
    <dgm:cxn modelId="{3E1B716A-EFB9-4452-A948-2575466B5A12}" type="presOf" srcId="{76812426-78E0-495E-9666-23F968597A95}" destId="{12D1FF40-AEA6-4C9E-840C-722DA3C2F3D8}" srcOrd="0" destOrd="0" presId="urn:microsoft.com/office/officeart/2005/8/layout/default"/>
    <dgm:cxn modelId="{6908D36D-9A27-40ED-8963-EDA2E2EEAC13}" type="presOf" srcId="{EF679973-16FB-4F7F-A0FD-0D08537245B9}" destId="{DA702326-5E54-401D-AD5B-88CA2C0CE452}" srcOrd="0" destOrd="0" presId="urn:microsoft.com/office/officeart/2005/8/layout/default"/>
    <dgm:cxn modelId="{36A5BBAF-29BB-4223-A2C6-7261F7594FF3}" srcId="{76812426-78E0-495E-9666-23F968597A95}" destId="{EF679973-16FB-4F7F-A0FD-0D08537245B9}" srcOrd="0" destOrd="0" parTransId="{B9A30881-CE07-4D67-A99F-EFA319167EC2}" sibTransId="{5D69BFC2-E8AB-4104-8CC1-96F1DE30B05A}"/>
    <dgm:cxn modelId="{352AD6B9-6A17-4A8B-9434-0E0F3EA73B0F}" type="presParOf" srcId="{12D1FF40-AEA6-4C9E-840C-722DA3C2F3D8}" destId="{DA702326-5E54-401D-AD5B-88CA2C0CE45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A8032-579D-43F5-B8C0-842362ECDD88}">
      <dsp:nvSpPr>
        <dsp:cNvPr id="0" name=""/>
        <dsp:cNvSpPr/>
      </dsp:nvSpPr>
      <dsp:spPr>
        <a:xfrm rot="10800000">
          <a:off x="3344586" y="362575"/>
          <a:ext cx="7624156" cy="350317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4803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chemeClr val="tx1"/>
              </a:solidFill>
            </a:rPr>
            <a:t>You may be wondering, how children can learn if they’re just playing or listening stories all day?! 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rgbClr val="FF0000"/>
              </a:solidFill>
            </a:rPr>
            <a:t>What do kids learn through play and stories?</a:t>
          </a:r>
          <a:endParaRPr lang="en-IN" sz="3500" kern="1200" dirty="0">
            <a:solidFill>
              <a:srgbClr val="FF0000"/>
            </a:solidFill>
          </a:endParaRPr>
        </a:p>
      </dsp:txBody>
      <dsp:txXfrm rot="10800000">
        <a:off x="4220380" y="362575"/>
        <a:ext cx="6748362" cy="3503175"/>
      </dsp:txXfrm>
    </dsp:sp>
    <dsp:sp modelId="{451598A9-AE94-4B32-AB5E-F581F8595B9E}">
      <dsp:nvSpPr>
        <dsp:cNvPr id="0" name=""/>
        <dsp:cNvSpPr/>
      </dsp:nvSpPr>
      <dsp:spPr>
        <a:xfrm>
          <a:off x="192779" y="0"/>
          <a:ext cx="5696863" cy="422700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2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l="2991" t="-99" r="2991" b="-9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D3A2C-71ED-430C-8B64-C5EB34C3EF8F}">
      <dsp:nvSpPr>
        <dsp:cNvPr id="0" name=""/>
        <dsp:cNvSpPr/>
      </dsp:nvSpPr>
      <dsp:spPr>
        <a:xfrm rot="5400000">
          <a:off x="1422317" y="969624"/>
          <a:ext cx="1516974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F39FC-4647-4D36-A353-70355F1D34E0}">
      <dsp:nvSpPr>
        <dsp:cNvPr id="0" name=""/>
        <dsp:cNvSpPr/>
      </dsp:nvSpPr>
      <dsp:spPr>
        <a:xfrm>
          <a:off x="1771170" y="1323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1806871" y="37024"/>
        <a:ext cx="1960113" cy="1147507"/>
      </dsp:txXfrm>
    </dsp:sp>
    <dsp:sp modelId="{7C591E56-F57D-4D81-B3BD-A70515B13AA5}">
      <dsp:nvSpPr>
        <dsp:cNvPr id="0" name=""/>
        <dsp:cNvSpPr/>
      </dsp:nvSpPr>
      <dsp:spPr>
        <a:xfrm rot="5382798">
          <a:off x="1431383" y="2487954"/>
          <a:ext cx="1506380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96F23-A059-40DE-8980-D5E0F58461C7}">
      <dsp:nvSpPr>
        <dsp:cNvPr id="0" name=""/>
        <dsp:cNvSpPr/>
      </dsp:nvSpPr>
      <dsp:spPr>
        <a:xfrm>
          <a:off x="1771170" y="1524960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1806871" y="1560661"/>
        <a:ext cx="1960113" cy="1147507"/>
      </dsp:txXfrm>
    </dsp:sp>
    <dsp:sp modelId="{EBFD556E-2255-4CD9-9A02-892997CCE3BF}">
      <dsp:nvSpPr>
        <dsp:cNvPr id="0" name=""/>
        <dsp:cNvSpPr/>
      </dsp:nvSpPr>
      <dsp:spPr>
        <a:xfrm rot="13575">
          <a:off x="2191663" y="3249773"/>
          <a:ext cx="2687737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77E9-874A-4F51-A5B8-36C1291E7422}">
      <dsp:nvSpPr>
        <dsp:cNvPr id="0" name=""/>
        <dsp:cNvSpPr/>
      </dsp:nvSpPr>
      <dsp:spPr>
        <a:xfrm>
          <a:off x="1782039" y="3034652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1817740" y="3070353"/>
        <a:ext cx="1960113" cy="1147507"/>
      </dsp:txXfrm>
    </dsp:sp>
    <dsp:sp modelId="{939B5D39-36C2-4122-B7FC-C79D8CA711A1}">
      <dsp:nvSpPr>
        <dsp:cNvPr id="0" name=""/>
        <dsp:cNvSpPr/>
      </dsp:nvSpPr>
      <dsp:spPr>
        <a:xfrm rot="16200000">
          <a:off x="4124233" y="2493261"/>
          <a:ext cx="1516974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717F83-0F2B-4B4B-82AC-67BDAAFF20F3}">
      <dsp:nvSpPr>
        <dsp:cNvPr id="0" name=""/>
        <dsp:cNvSpPr/>
      </dsp:nvSpPr>
      <dsp:spPr>
        <a:xfrm>
          <a:off x="4473086" y="3048597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4508787" y="3084298"/>
        <a:ext cx="1960113" cy="1147507"/>
      </dsp:txXfrm>
    </dsp:sp>
    <dsp:sp modelId="{D97E3C0B-D8D2-4006-8B48-3DE6433BE1C3}">
      <dsp:nvSpPr>
        <dsp:cNvPr id="0" name=""/>
        <dsp:cNvSpPr/>
      </dsp:nvSpPr>
      <dsp:spPr>
        <a:xfrm rot="16200000">
          <a:off x="4124233" y="969624"/>
          <a:ext cx="1516974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87E0B-BFE5-4C0E-9294-8AF90A20B300}">
      <dsp:nvSpPr>
        <dsp:cNvPr id="0" name=""/>
        <dsp:cNvSpPr/>
      </dsp:nvSpPr>
      <dsp:spPr>
        <a:xfrm>
          <a:off x="4473086" y="1524960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4508787" y="1560661"/>
        <a:ext cx="1960113" cy="1147507"/>
      </dsp:txXfrm>
    </dsp:sp>
    <dsp:sp modelId="{47875CD2-0CB6-41A1-B1A0-ED3DEA37BEA6}">
      <dsp:nvSpPr>
        <dsp:cNvPr id="0" name=""/>
        <dsp:cNvSpPr/>
      </dsp:nvSpPr>
      <dsp:spPr>
        <a:xfrm>
          <a:off x="4886051" y="207806"/>
          <a:ext cx="2695253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73D90D-D4A4-41EF-BBEF-DE383F3A50A1}">
      <dsp:nvSpPr>
        <dsp:cNvPr id="0" name=""/>
        <dsp:cNvSpPr/>
      </dsp:nvSpPr>
      <dsp:spPr>
        <a:xfrm>
          <a:off x="4473086" y="1323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4508787" y="37024"/>
        <a:ext cx="1960113" cy="1147507"/>
      </dsp:txXfrm>
    </dsp:sp>
    <dsp:sp modelId="{71E54057-B468-41BC-A4AC-205A698B52A2}">
      <dsp:nvSpPr>
        <dsp:cNvPr id="0" name=""/>
        <dsp:cNvSpPr/>
      </dsp:nvSpPr>
      <dsp:spPr>
        <a:xfrm rot="5400000">
          <a:off x="6826149" y="969624"/>
          <a:ext cx="1516974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2E518-F775-4478-95DF-C5A54467410E}">
      <dsp:nvSpPr>
        <dsp:cNvPr id="0" name=""/>
        <dsp:cNvSpPr/>
      </dsp:nvSpPr>
      <dsp:spPr>
        <a:xfrm>
          <a:off x="7175002" y="1323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7210703" y="37024"/>
        <a:ext cx="1960113" cy="1147507"/>
      </dsp:txXfrm>
    </dsp:sp>
    <dsp:sp modelId="{7823E1A7-82E3-4786-91DD-A2A438658A46}">
      <dsp:nvSpPr>
        <dsp:cNvPr id="0" name=""/>
        <dsp:cNvSpPr/>
      </dsp:nvSpPr>
      <dsp:spPr>
        <a:xfrm rot="5400000">
          <a:off x="6826149" y="2493261"/>
          <a:ext cx="1516974" cy="1828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9EEF0-17E0-4BB9-964F-F0F61BD7F731}">
      <dsp:nvSpPr>
        <dsp:cNvPr id="0" name=""/>
        <dsp:cNvSpPr/>
      </dsp:nvSpPr>
      <dsp:spPr>
        <a:xfrm>
          <a:off x="7175002" y="1524960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7210703" y="1560661"/>
        <a:ext cx="1960113" cy="1147507"/>
      </dsp:txXfrm>
    </dsp:sp>
    <dsp:sp modelId="{BFF0B73C-3A57-4CD7-92B1-009C26901C20}">
      <dsp:nvSpPr>
        <dsp:cNvPr id="0" name=""/>
        <dsp:cNvSpPr/>
      </dsp:nvSpPr>
      <dsp:spPr>
        <a:xfrm>
          <a:off x="7175002" y="3048597"/>
          <a:ext cx="2031515" cy="1218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7210703" y="3084298"/>
        <a:ext cx="1960113" cy="11475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5BCCE-77CD-43CC-8275-BB2C8F3068B4}">
      <dsp:nvSpPr>
        <dsp:cNvPr id="0" name=""/>
        <dsp:cNvSpPr/>
      </dsp:nvSpPr>
      <dsp:spPr>
        <a:xfrm>
          <a:off x="3385187" y="0"/>
          <a:ext cx="3615397" cy="3615397"/>
        </a:xfrm>
        <a:prstGeom prst="diamond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D4AE399-8EBC-4AA5-9F8E-7846D6489EBB}">
      <dsp:nvSpPr>
        <dsp:cNvPr id="0" name=""/>
        <dsp:cNvSpPr/>
      </dsp:nvSpPr>
      <dsp:spPr>
        <a:xfrm>
          <a:off x="3604828" y="337625"/>
          <a:ext cx="1410004" cy="14100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  <a:latin typeface="Arial Black" panose="020B0A04020102020204" pitchFamily="34" charset="0"/>
            </a:rPr>
            <a:t>PEOPLE</a:t>
          </a:r>
        </a:p>
      </dsp:txBody>
      <dsp:txXfrm>
        <a:off x="3673659" y="406456"/>
        <a:ext cx="1272342" cy="1272342"/>
      </dsp:txXfrm>
    </dsp:sp>
    <dsp:sp modelId="{570D1477-FB40-4D4E-B77E-C595DD5A95B6}">
      <dsp:nvSpPr>
        <dsp:cNvPr id="0" name=""/>
        <dsp:cNvSpPr/>
      </dsp:nvSpPr>
      <dsp:spPr>
        <a:xfrm>
          <a:off x="5517179" y="337625"/>
          <a:ext cx="1410004" cy="1410004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Black" panose="020B0A04020102020204" pitchFamily="34" charset="0"/>
            </a:rPr>
            <a:t>PLACE</a:t>
          </a:r>
        </a:p>
      </dsp:txBody>
      <dsp:txXfrm>
        <a:off x="5586010" y="406456"/>
        <a:ext cx="1272342" cy="1272342"/>
      </dsp:txXfrm>
    </dsp:sp>
    <dsp:sp modelId="{88477931-DE00-4A8C-8A65-283F62AA0123}">
      <dsp:nvSpPr>
        <dsp:cNvPr id="0" name=""/>
        <dsp:cNvSpPr/>
      </dsp:nvSpPr>
      <dsp:spPr>
        <a:xfrm>
          <a:off x="3050350" y="1906979"/>
          <a:ext cx="1979378" cy="1410004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 Black" panose="020B0A04020102020204" pitchFamily="34" charset="0"/>
            </a:rPr>
            <a:t>PLOT</a:t>
          </a:r>
        </a:p>
      </dsp:txBody>
      <dsp:txXfrm>
        <a:off x="3119181" y="1975810"/>
        <a:ext cx="1841716" cy="1272342"/>
      </dsp:txXfrm>
    </dsp:sp>
    <dsp:sp modelId="{7A1971FB-3C1E-4BFD-9348-E2C01385B91D}">
      <dsp:nvSpPr>
        <dsp:cNvPr id="0" name=""/>
        <dsp:cNvSpPr/>
      </dsp:nvSpPr>
      <dsp:spPr>
        <a:xfrm>
          <a:off x="5418401" y="1906979"/>
          <a:ext cx="1956254" cy="1410004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 Black" panose="020B0A04020102020204" pitchFamily="34" charset="0"/>
            </a:rPr>
            <a:t>PURPOSE</a:t>
          </a:r>
        </a:p>
      </dsp:txBody>
      <dsp:txXfrm>
        <a:off x="5487232" y="1975810"/>
        <a:ext cx="1818592" cy="12723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02326-5E54-401D-AD5B-88CA2C0CE452}">
      <dsp:nvSpPr>
        <dsp:cNvPr id="0" name=""/>
        <dsp:cNvSpPr/>
      </dsp:nvSpPr>
      <dsp:spPr>
        <a:xfrm>
          <a:off x="378843" y="1113"/>
          <a:ext cx="4594697" cy="4203568"/>
        </a:xfrm>
        <a:prstGeom prst="cloud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Berlin Sans FB Demi" panose="020E0802020502020306" pitchFamily="34" charset="0"/>
            </a:rPr>
            <a:t>Toy/Story based method of learning is a complete package that enables overall development of the child by developing in terms of feelings, intellect and skills parameters.</a:t>
          </a:r>
          <a:endParaRPr lang="en-IN" sz="2400" kern="1200" dirty="0">
            <a:latin typeface="Berlin Sans FB Demi" panose="020E0802020502020306" pitchFamily="34" charset="0"/>
          </a:endParaRPr>
        </a:p>
      </dsp:txBody>
      <dsp:txXfrm>
        <a:off x="1012103" y="635930"/>
        <a:ext cx="3001443" cy="2739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B13DA-ACAA-4A54-93F5-FF0D61ADDF87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A8643-A08E-4AE2-AF4A-A13722106F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022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8643-A08E-4AE2-AF4A-A13722106FD1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44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8643-A08E-4AE2-AF4A-A13722106FD1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339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8643-A08E-4AE2-AF4A-A13722106FD1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489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8643-A08E-4AE2-AF4A-A13722106FD1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685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8643-A08E-4AE2-AF4A-A13722106FD1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207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8643-A08E-4AE2-AF4A-A13722106FD1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43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173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489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462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0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535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848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648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676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371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152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035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C660A-38FE-4E0B-984C-489BCEF6A6B3}" type="datetimeFigureOut">
              <a:rPr lang="en-IN" smtClean="0"/>
              <a:t>23-02-2023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92FC-8B04-4F91-955E-D177CAD9DA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445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5.pn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517877-8606-38E5-63DA-31DFFFF55CB7}"/>
              </a:ext>
            </a:extLst>
          </p:cNvPr>
          <p:cNvSpPr/>
          <p:nvPr/>
        </p:nvSpPr>
        <p:spPr>
          <a:xfrm>
            <a:off x="614680" y="1626925"/>
            <a:ext cx="10962640" cy="4297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b="1" u="sng" dirty="0">
                <a:solidFill>
                  <a:schemeClr val="tx1"/>
                </a:solidFill>
                <a:latin typeface="Bernard MT Condensed" panose="02050806060905020404" pitchFamily="18" charset="0"/>
              </a:rPr>
              <a:t>TOY BASED LEARNING AND STORY TELLING AS PEDAGOGY</a:t>
            </a:r>
            <a:endParaRPr lang="en-IN" sz="6600" b="1" u="sng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  <a:p>
            <a:pPr algn="r"/>
            <a:r>
              <a:rPr lang="en-IN" sz="4000" b="1" dirty="0">
                <a:solidFill>
                  <a:schemeClr val="tx1"/>
                </a:solidFill>
                <a:latin typeface="Bernard MT Condensed" panose="02050806060905020404" pitchFamily="18" charset="0"/>
              </a:rPr>
              <a:t>                                                                                           Presented By: Ms. Anu</a:t>
            </a:r>
          </a:p>
        </p:txBody>
      </p:sp>
    </p:spTree>
    <p:extLst>
      <p:ext uri="{BB962C8B-B14F-4D97-AF65-F5344CB8AC3E}">
        <p14:creationId xmlns:p14="http://schemas.microsoft.com/office/powerpoint/2010/main" val="2353544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48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rgbClr val="FFFF00">
                <a:alpha val="72000"/>
              </a:srgb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E6105-7BC3-1180-01EA-BBEC51186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99" y="1696452"/>
            <a:ext cx="5179687" cy="3465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D4C26A-3DC5-7F6E-7716-B86D55F0AB05}"/>
              </a:ext>
            </a:extLst>
          </p:cNvPr>
          <p:cNvSpPr txBox="1"/>
          <p:nvPr/>
        </p:nvSpPr>
        <p:spPr>
          <a:xfrm>
            <a:off x="7758713" y="1696452"/>
            <a:ext cx="419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COUNTING BANGLES</a:t>
            </a:r>
            <a:endParaRPr lang="en-IN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8A721-B15E-2E04-37C7-2E5D52F462E7}"/>
              </a:ext>
            </a:extLst>
          </p:cNvPr>
          <p:cNvSpPr txBox="1"/>
          <p:nvPr/>
        </p:nvSpPr>
        <p:spPr>
          <a:xfrm>
            <a:off x="473242" y="5078270"/>
            <a:ext cx="5281863" cy="85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LEARNING FORMATIONS  WITH THE HELP OF BALLS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3968D-8D7A-662E-E537-A38C1506E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7181">
            <a:off x="5089783" y="3118744"/>
            <a:ext cx="2161821" cy="1228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F7EC6-991D-45FC-A511-49EF789A1F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48" t="39208" r="34150" b="32950"/>
          <a:stretch/>
        </p:blipFill>
        <p:spPr>
          <a:xfrm>
            <a:off x="7385000" y="2056148"/>
            <a:ext cx="4451684" cy="3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8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517877-8606-38E5-63DA-31DFFFF55CB7}"/>
              </a:ext>
            </a:extLst>
          </p:cNvPr>
          <p:cNvSpPr/>
          <p:nvPr/>
        </p:nvSpPr>
        <p:spPr>
          <a:xfrm>
            <a:off x="614680" y="1520907"/>
            <a:ext cx="10962640" cy="4297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Are TOYS and STORYTELLING actually helping?</a:t>
            </a:r>
            <a:endParaRPr lang="en-US" sz="5400" b="1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It is developing vocabulary.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It is building imagination and creativity.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It is improving literacy.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It is promoting physical fitness.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It is encouraging greater independence.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It is delivering emotional and behavioral benefits.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tx1"/>
                </a:solidFill>
              </a:rPr>
              <a:t>Playing with toys is fostering cognitive growth.</a:t>
            </a:r>
            <a:endParaRPr lang="en-IN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02CD6-A4BF-3744-AB10-E4568D27E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828" y="2474486"/>
            <a:ext cx="3103108" cy="223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03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3122F-5CEA-92B8-9518-97B5C9451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17" y="1562100"/>
            <a:ext cx="10579463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B3C3E96-DA19-38BA-AB0D-E8B1351B0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184350"/>
              </p:ext>
            </p:extLst>
          </p:nvPr>
        </p:nvGraphicFramePr>
        <p:xfrm>
          <a:off x="198783" y="1603512"/>
          <a:ext cx="11464897" cy="422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54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7B21AEA-CC32-8948-00D0-871B5E075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899617"/>
              </p:ext>
            </p:extLst>
          </p:nvPr>
        </p:nvGraphicFramePr>
        <p:xfrm>
          <a:off x="733698" y="1490617"/>
          <a:ext cx="10962640" cy="429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62559A-1CEF-8B54-A0D8-0D6ED4ECE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8638" y="1490617"/>
            <a:ext cx="6334762" cy="442032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2CB781F-E731-349F-F069-080F842E74F5}"/>
              </a:ext>
            </a:extLst>
          </p:cNvPr>
          <p:cNvSpPr/>
          <p:nvPr/>
        </p:nvSpPr>
        <p:spPr>
          <a:xfrm>
            <a:off x="495662" y="1729014"/>
            <a:ext cx="4637314" cy="3820886"/>
          </a:xfrm>
          <a:prstGeom prst="cloud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DORA</a:t>
            </a:r>
          </a:p>
          <a:p>
            <a:pPr algn="ctr"/>
            <a:r>
              <a:rPr lang="en-IN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THE EXPLORER</a:t>
            </a:r>
          </a:p>
        </p:txBody>
      </p:sp>
    </p:spTree>
    <p:extLst>
      <p:ext uri="{BB962C8B-B14F-4D97-AF65-F5344CB8AC3E}">
        <p14:creationId xmlns:p14="http://schemas.microsoft.com/office/powerpoint/2010/main" val="1616438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962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10FB1FD-DC89-4DA2-AB42-F53AB0595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97137"/>
              </p:ext>
            </p:extLst>
          </p:nvPr>
        </p:nvGraphicFramePr>
        <p:xfrm>
          <a:off x="572111" y="1579419"/>
          <a:ext cx="10977689" cy="42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B6B723-B76C-4812-B5DC-E9814D309E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143" t="37695" r="58419" b="44899"/>
          <a:stretch/>
        </p:blipFill>
        <p:spPr>
          <a:xfrm>
            <a:off x="2218627" y="4580207"/>
            <a:ext cx="2312731" cy="134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13789-D692-48C8-B7C9-E516EF850C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377" t="53831" r="46895" b="22925"/>
          <a:stretch/>
        </p:blipFill>
        <p:spPr>
          <a:xfrm>
            <a:off x="2289036" y="1558308"/>
            <a:ext cx="2242323" cy="1347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228324-465B-4FCD-AC26-CC834B0CBE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568" t="39422" r="12642" b="44899"/>
          <a:stretch/>
        </p:blipFill>
        <p:spPr>
          <a:xfrm>
            <a:off x="4983614" y="1558309"/>
            <a:ext cx="2087587" cy="1225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FD631-9F73-4226-ABFF-F220B5C382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577" t="57747" r="62350" b="22925"/>
          <a:stretch/>
        </p:blipFill>
        <p:spPr>
          <a:xfrm>
            <a:off x="7740347" y="1575705"/>
            <a:ext cx="2087587" cy="1225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C0A61-DDD9-487E-8CA5-56A0F5D785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289" t="55101" r="22307" b="22049"/>
          <a:stretch/>
        </p:blipFill>
        <p:spPr>
          <a:xfrm>
            <a:off x="7690197" y="3102562"/>
            <a:ext cx="2150714" cy="1225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300165-F1EF-4FF5-9065-760445A125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951" t="38221" r="35981" b="42515"/>
          <a:stretch/>
        </p:blipFill>
        <p:spPr>
          <a:xfrm>
            <a:off x="7690197" y="4588981"/>
            <a:ext cx="2150714" cy="1280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29B2F5-1077-410F-A8E4-DAF798D2AF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342" t="38743" r="49049" b="44899"/>
          <a:stretch/>
        </p:blipFill>
        <p:spPr>
          <a:xfrm>
            <a:off x="2351089" y="3095743"/>
            <a:ext cx="2096334" cy="1225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690D74-5337-4079-B0E7-6A2D118E0F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719" t="63700" r="14528" b="21298"/>
          <a:stretch/>
        </p:blipFill>
        <p:spPr>
          <a:xfrm>
            <a:off x="5066419" y="3141326"/>
            <a:ext cx="2004782" cy="1166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02559-9249-1F8D-18B3-347A07EECD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1033" y="4665314"/>
            <a:ext cx="1990168" cy="12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615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962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E0A4758-61E4-EFE3-0A4D-762E76812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739670"/>
              </p:ext>
            </p:extLst>
          </p:nvPr>
        </p:nvGraphicFramePr>
        <p:xfrm>
          <a:off x="759655" y="2194560"/>
          <a:ext cx="10672689" cy="361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68FF644-B416-9173-E6F2-624556401FFA}"/>
              </a:ext>
            </a:extLst>
          </p:cNvPr>
          <p:cNvSpPr/>
          <p:nvPr/>
        </p:nvSpPr>
        <p:spPr>
          <a:xfrm>
            <a:off x="574431" y="1505243"/>
            <a:ext cx="11043138" cy="6893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Story telling can be a powerful tool for teaching any subject with the help of these 4P’S OF story telling:</a:t>
            </a:r>
          </a:p>
        </p:txBody>
      </p:sp>
    </p:spTree>
    <p:extLst>
      <p:ext uri="{BB962C8B-B14F-4D97-AF65-F5344CB8AC3E}">
        <p14:creationId xmlns:p14="http://schemas.microsoft.com/office/powerpoint/2010/main" val="30077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62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517877-8606-38E5-63DA-31DFFFF55CB7}"/>
              </a:ext>
            </a:extLst>
          </p:cNvPr>
          <p:cNvSpPr/>
          <p:nvPr/>
        </p:nvSpPr>
        <p:spPr>
          <a:xfrm>
            <a:off x="771276" y="1732280"/>
            <a:ext cx="10890637" cy="42046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80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0F5BE5-1487-76A2-154B-71B9D51119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158846"/>
              </p:ext>
            </p:extLst>
          </p:nvPr>
        </p:nvGraphicFramePr>
        <p:xfrm>
          <a:off x="6334539" y="1732279"/>
          <a:ext cx="4973541" cy="420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WhatsApp Video 2023-02-21 at 8.54.48 AM">
            <a:hlinkClick r:id="" action="ppaction://media"/>
            <a:extLst>
              <a:ext uri="{FF2B5EF4-FFF2-40B4-BE49-F238E27FC236}">
                <a16:creationId xmlns:a16="http://schemas.microsoft.com/office/drawing/2014/main" id="{F27D46D4-A4F0-C4A1-01F9-57CDE3343A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18" end="47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5856" y="1913060"/>
            <a:ext cx="5391225" cy="3843131"/>
          </a:xfrm>
          <a:prstGeom prst="round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5846FD43-89DA-4795-9C66-B81FD40D694D}"/>
              </a:ext>
            </a:extLst>
          </p:cNvPr>
          <p:cNvSpPr/>
          <p:nvPr/>
        </p:nvSpPr>
        <p:spPr>
          <a:xfrm rot="20871972">
            <a:off x="-120238" y="1442817"/>
            <a:ext cx="4381202" cy="2268650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Big</a:t>
            </a:r>
          </a:p>
          <a:p>
            <a:pPr algn="ctr"/>
            <a:r>
              <a:rPr lang="en-I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Bigger</a:t>
            </a:r>
          </a:p>
          <a:p>
            <a:pPr algn="ctr"/>
            <a:r>
              <a:rPr lang="en-I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Biggest</a:t>
            </a:r>
            <a:endParaRPr lang="en-IN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0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chemeClr val="accent4">
                <a:satMod val="175000"/>
                <a:alpha val="72000"/>
              </a:schemeClr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517877-8606-38E5-63DA-31DFFFF55CB7}"/>
              </a:ext>
            </a:extLst>
          </p:cNvPr>
          <p:cNvSpPr/>
          <p:nvPr/>
        </p:nvSpPr>
        <p:spPr>
          <a:xfrm>
            <a:off x="731520" y="1534160"/>
            <a:ext cx="10962640" cy="42976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8800" b="1" dirty="0">
              <a:solidFill>
                <a:schemeClr val="tx1"/>
              </a:solidFill>
            </a:endParaRP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C09D4984-D13B-A114-EF33-3BDF1B520812}"/>
              </a:ext>
            </a:extLst>
          </p:cNvPr>
          <p:cNvSpPr/>
          <p:nvPr/>
        </p:nvSpPr>
        <p:spPr>
          <a:xfrm>
            <a:off x="3978539" y="1689100"/>
            <a:ext cx="4226560" cy="377317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1BDC748-01BA-2C15-DAF2-21894852685D}"/>
              </a:ext>
            </a:extLst>
          </p:cNvPr>
          <p:cNvSpPr/>
          <p:nvPr/>
        </p:nvSpPr>
        <p:spPr>
          <a:xfrm>
            <a:off x="4505326" y="2166938"/>
            <a:ext cx="3148012" cy="291465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“Tell me and I’ll forget; Show me and I may remember; involve me and I’ll understand.”</a:t>
            </a:r>
            <a:endParaRPr lang="en-IN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66B88E-6726-7AEE-9152-0C00D0B5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356" y="1752600"/>
            <a:ext cx="2700762" cy="3761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3426D-9A6A-0C52-4E8A-6B628C5D857C}"/>
              </a:ext>
            </a:extLst>
          </p:cNvPr>
          <p:cNvSpPr txBox="1"/>
          <p:nvPr/>
        </p:nvSpPr>
        <p:spPr>
          <a:xfrm>
            <a:off x="8861854" y="1935480"/>
            <a:ext cx="24797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Arial Black" panose="020B0A04020102020204" pitchFamily="34" charset="0"/>
              </a:rPr>
              <a:t>Kids involved in learning good habits through story telling.”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D545FA-584B-49B1-9970-0623177D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48" t="37874" b="37846"/>
          <a:stretch/>
        </p:blipFill>
        <p:spPr>
          <a:xfrm>
            <a:off x="8229025" y="1758766"/>
            <a:ext cx="3433812" cy="3731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3EFE7-22B2-438D-98F5-31500899D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44" y="1838075"/>
            <a:ext cx="3126246" cy="3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61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48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rgbClr val="FFFF00">
                <a:alpha val="72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E74BE-804C-D568-D570-52AD341C4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7" y="1672390"/>
            <a:ext cx="5002821" cy="3513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CC0C1F-EEC1-E6BF-8201-7F6D21D79535}"/>
              </a:ext>
            </a:extLst>
          </p:cNvPr>
          <p:cNvSpPr txBox="1"/>
          <p:nvPr/>
        </p:nvSpPr>
        <p:spPr>
          <a:xfrm>
            <a:off x="98566" y="5185610"/>
            <a:ext cx="5772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MATCH THE CORRECT LETTER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6C8E2-A7AD-E786-7312-B8C5B307D4F5}"/>
              </a:ext>
            </a:extLst>
          </p:cNvPr>
          <p:cNvSpPr txBox="1"/>
          <p:nvPr/>
        </p:nvSpPr>
        <p:spPr>
          <a:xfrm>
            <a:off x="7754663" y="1672390"/>
            <a:ext cx="4764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79BED-CD75-4691-0706-F8E7BF4BC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68" t="15604" r="30668" b="16401"/>
          <a:stretch/>
        </p:blipFill>
        <p:spPr>
          <a:xfrm>
            <a:off x="5540851" y="2595563"/>
            <a:ext cx="1806433" cy="3051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4C1A6-F6F3-4C55-9F21-51A23ACEC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413" y="2088159"/>
            <a:ext cx="4362213" cy="3860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01253C-7342-4959-B74F-1816962806DF}"/>
              </a:ext>
            </a:extLst>
          </p:cNvPr>
          <p:cNvSpPr txBox="1"/>
          <p:nvPr/>
        </p:nvSpPr>
        <p:spPr>
          <a:xfrm>
            <a:off x="6662738" y="1626494"/>
            <a:ext cx="574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MATCH THE CORRECT LETTER </a:t>
            </a:r>
          </a:p>
        </p:txBody>
      </p:sp>
    </p:spTree>
    <p:extLst>
      <p:ext uri="{BB962C8B-B14F-4D97-AF65-F5344CB8AC3E}">
        <p14:creationId xmlns:p14="http://schemas.microsoft.com/office/powerpoint/2010/main" val="3602221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667B-9957-4137-BCA6-A044845E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9" y="148464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64000"/>
            </a:schemeClr>
          </a:solidFill>
          <a:ln>
            <a:solidFill>
              <a:srgbClr val="FFFF00"/>
            </a:solidFill>
          </a:ln>
          <a:effectLst>
            <a:glow rad="520700">
              <a:srgbClr val="FFFF00">
                <a:alpha val="72000"/>
              </a:srgb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FA6BAF-C494-CD04-BFB4-477E7083B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11" y="2083072"/>
            <a:ext cx="10332231" cy="3956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561EA-A0EA-F230-B099-EE4338FA9F07}"/>
              </a:ext>
            </a:extLst>
          </p:cNvPr>
          <p:cNvSpPr txBox="1"/>
          <p:nvPr/>
        </p:nvSpPr>
        <p:spPr>
          <a:xfrm>
            <a:off x="2410691" y="1678577"/>
            <a:ext cx="10909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FF00"/>
                </a:solidFill>
                <a:latin typeface="Arial Black" panose="020B0A04020102020204" pitchFamily="34" charset="0"/>
              </a:rPr>
              <a:t>LEARNING CONCEPT OF HEAVY/LIGHT</a:t>
            </a:r>
          </a:p>
        </p:txBody>
      </p:sp>
    </p:spTree>
    <p:extLst>
      <p:ext uri="{BB962C8B-B14F-4D97-AF65-F5344CB8AC3E}">
        <p14:creationId xmlns:p14="http://schemas.microsoft.com/office/powerpoint/2010/main" val="115939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1451</TotalTime>
  <Words>221</Words>
  <Application>Microsoft Office PowerPoint</Application>
  <PresentationFormat>Widescreen</PresentationFormat>
  <Paragraphs>36</Paragraphs>
  <Slides>12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 Rana</dc:creator>
  <cp:lastModifiedBy>BPSG-Lab16</cp:lastModifiedBy>
  <cp:revision>30</cp:revision>
  <dcterms:created xsi:type="dcterms:W3CDTF">2022-07-12T17:23:19Z</dcterms:created>
  <dcterms:modified xsi:type="dcterms:W3CDTF">2023-02-24T03:17:27Z</dcterms:modified>
</cp:coreProperties>
</file>