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0"/>
  </p:notesMasterIdLst>
  <p:handoutMasterIdLst>
    <p:handoutMasterId r:id="rId11"/>
  </p:handoutMasterIdLst>
  <p:sldIdLst>
    <p:sldId id="492" r:id="rId2"/>
    <p:sldId id="493" r:id="rId3"/>
    <p:sldId id="495" r:id="rId4"/>
    <p:sldId id="496" r:id="rId5"/>
    <p:sldId id="498" r:id="rId6"/>
    <p:sldId id="499" r:id="rId7"/>
    <p:sldId id="500" r:id="rId8"/>
    <p:sldId id="50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4EEF60-C77F-40FD-8626-AB054C37EB38}" v="24" dt="2023-02-20T06:47:04.371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7" autoAdjust="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RTIKA DADHICH" userId="0106053f-9d2f-41ae-8f97-edbf675de830" providerId="ADAL" clId="{F94EEF60-C77F-40FD-8626-AB054C37EB38}"/>
    <pc:docChg chg="undo custSel addSld delSld modSld sldOrd">
      <pc:chgData name="VARTIKA DADHICH" userId="0106053f-9d2f-41ae-8f97-edbf675de830" providerId="ADAL" clId="{F94EEF60-C77F-40FD-8626-AB054C37EB38}" dt="2023-02-20T06:49:54.051" v="1526" actId="1076"/>
      <pc:docMkLst>
        <pc:docMk/>
      </pc:docMkLst>
      <pc:sldChg chg="del">
        <pc:chgData name="VARTIKA DADHICH" userId="0106053f-9d2f-41ae-8f97-edbf675de830" providerId="ADAL" clId="{F94EEF60-C77F-40FD-8626-AB054C37EB38}" dt="2023-02-14T07:44:18.609" v="0" actId="2696"/>
        <pc:sldMkLst>
          <pc:docMk/>
          <pc:sldMk cId="2370664569" sldId="490"/>
        </pc:sldMkLst>
      </pc:sldChg>
      <pc:sldChg chg="del">
        <pc:chgData name="VARTIKA DADHICH" userId="0106053f-9d2f-41ae-8f97-edbf675de830" providerId="ADAL" clId="{F94EEF60-C77F-40FD-8626-AB054C37EB38}" dt="2023-02-14T07:44:23.182" v="1" actId="2696"/>
        <pc:sldMkLst>
          <pc:docMk/>
          <pc:sldMk cId="243217866" sldId="491"/>
        </pc:sldMkLst>
      </pc:sldChg>
      <pc:sldChg chg="addSp modSp mod">
        <pc:chgData name="VARTIKA DADHICH" userId="0106053f-9d2f-41ae-8f97-edbf675de830" providerId="ADAL" clId="{F94EEF60-C77F-40FD-8626-AB054C37EB38}" dt="2023-02-17T06:40:18.913" v="1337" actId="1076"/>
        <pc:sldMkLst>
          <pc:docMk/>
          <pc:sldMk cId="3215837756" sldId="492"/>
        </pc:sldMkLst>
        <pc:spChg chg="mod">
          <ac:chgData name="VARTIKA DADHICH" userId="0106053f-9d2f-41ae-8f97-edbf675de830" providerId="ADAL" clId="{F94EEF60-C77F-40FD-8626-AB054C37EB38}" dt="2023-02-17T06:40:18.913" v="1337" actId="1076"/>
          <ac:spMkLst>
            <pc:docMk/>
            <pc:sldMk cId="3215837756" sldId="492"/>
            <ac:spMk id="2" creationId="{30976C32-F233-5175-0AF5-03B31FE15B7C}"/>
          </ac:spMkLst>
        </pc:spChg>
        <pc:spChg chg="mod">
          <ac:chgData name="VARTIKA DADHICH" userId="0106053f-9d2f-41ae-8f97-edbf675de830" providerId="ADAL" clId="{F94EEF60-C77F-40FD-8626-AB054C37EB38}" dt="2023-02-17T06:39:21.987" v="1329" actId="1076"/>
          <ac:spMkLst>
            <pc:docMk/>
            <pc:sldMk cId="3215837756" sldId="492"/>
            <ac:spMk id="3" creationId="{EBF65474-FB95-8A69-8CFC-EEA8E93E4B84}"/>
          </ac:spMkLst>
        </pc:spChg>
        <pc:picChg chg="add mod">
          <ac:chgData name="VARTIKA DADHICH" userId="0106053f-9d2f-41ae-8f97-edbf675de830" providerId="ADAL" clId="{F94EEF60-C77F-40FD-8626-AB054C37EB38}" dt="2023-02-14T07:47:40.670" v="50" actId="1076"/>
          <ac:picMkLst>
            <pc:docMk/>
            <pc:sldMk cId="3215837756" sldId="492"/>
            <ac:picMk id="4" creationId="{A85DCF09-6C08-E10C-1535-C3BC887EF17F}"/>
          </ac:picMkLst>
        </pc:picChg>
      </pc:sldChg>
      <pc:sldChg chg="addSp delSp modSp add mod setBg setClrOvrMap">
        <pc:chgData name="VARTIKA DADHICH" userId="0106053f-9d2f-41ae-8f97-edbf675de830" providerId="ADAL" clId="{F94EEF60-C77F-40FD-8626-AB054C37EB38}" dt="2023-02-14T11:51:52.689" v="1281" actId="115"/>
        <pc:sldMkLst>
          <pc:docMk/>
          <pc:sldMk cId="73127529" sldId="493"/>
        </pc:sldMkLst>
        <pc:spChg chg="mod">
          <ac:chgData name="VARTIKA DADHICH" userId="0106053f-9d2f-41ae-8f97-edbf675de830" providerId="ADAL" clId="{F94EEF60-C77F-40FD-8626-AB054C37EB38}" dt="2023-02-14T11:51:52.689" v="1281" actId="115"/>
          <ac:spMkLst>
            <pc:docMk/>
            <pc:sldMk cId="73127529" sldId="493"/>
            <ac:spMk id="2" creationId="{30976C32-F233-5175-0AF5-03B31FE15B7C}"/>
          </ac:spMkLst>
        </pc:spChg>
        <pc:spChg chg="add del mod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3" creationId="{EBF65474-FB95-8A69-8CFC-EEA8E93E4B84}"/>
          </ac:spMkLst>
        </pc:spChg>
        <pc:spChg chg="add del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9" creationId="{74CD14DB-BB81-479F-A1FC-1C75640E9F84}"/>
          </ac:spMkLst>
        </pc:spChg>
        <pc:spChg chg="add del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11" creationId="{C943A91B-7CA7-4592-A975-73B1BF8C4C74}"/>
          </ac:spMkLst>
        </pc:spChg>
        <pc:spChg chg="add del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13" creationId="{EC471314-E46A-414B-8D91-74880E84F187}"/>
          </ac:spMkLst>
        </pc:spChg>
        <pc:spChg chg="add del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15" creationId="{6A681326-1C9D-44A3-A627-3871BDAE4127}"/>
          </ac:spMkLst>
        </pc:spChg>
        <pc:spChg chg="add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20" creationId="{74CD14DB-BB81-479F-A1FC-1C75640E9F84}"/>
          </ac:spMkLst>
        </pc:spChg>
        <pc:spChg chg="add del">
          <ac:chgData name="VARTIKA DADHICH" userId="0106053f-9d2f-41ae-8f97-edbf675de830" providerId="ADAL" clId="{F94EEF60-C77F-40FD-8626-AB054C37EB38}" dt="2023-02-14T07:55:30.461" v="87" actId="26606"/>
          <ac:spMkLst>
            <pc:docMk/>
            <pc:sldMk cId="73127529" sldId="493"/>
            <ac:spMk id="21" creationId="{ABE6F9A3-300E-47F5-B41C-C8C5E758DE7C}"/>
          </ac:spMkLst>
        </pc:spChg>
        <pc:spChg chg="add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22" creationId="{C943A91B-7CA7-4592-A975-73B1BF8C4C74}"/>
          </ac:spMkLst>
        </pc:spChg>
        <pc:spChg chg="add del">
          <ac:chgData name="VARTIKA DADHICH" userId="0106053f-9d2f-41ae-8f97-edbf675de830" providerId="ADAL" clId="{F94EEF60-C77F-40FD-8626-AB054C37EB38}" dt="2023-02-14T07:55:30.461" v="87" actId="26606"/>
          <ac:spMkLst>
            <pc:docMk/>
            <pc:sldMk cId="73127529" sldId="493"/>
            <ac:spMk id="23" creationId="{61B4701B-39FE-43B8-86AA-D6B8789C2207}"/>
          </ac:spMkLst>
        </pc:spChg>
        <pc:spChg chg="add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24" creationId="{EC471314-E46A-414B-8D91-74880E84F187}"/>
          </ac:spMkLst>
        </pc:spChg>
        <pc:spChg chg="add del">
          <ac:chgData name="VARTIKA DADHICH" userId="0106053f-9d2f-41ae-8f97-edbf675de830" providerId="ADAL" clId="{F94EEF60-C77F-40FD-8626-AB054C37EB38}" dt="2023-02-14T07:55:30.461" v="87" actId="26606"/>
          <ac:spMkLst>
            <pc:docMk/>
            <pc:sldMk cId="73127529" sldId="493"/>
            <ac:spMk id="25" creationId="{E9A7EF13-49FA-4355-971A-34B065F35022}"/>
          </ac:spMkLst>
        </pc:spChg>
        <pc:spChg chg="add">
          <ac:chgData name="VARTIKA DADHICH" userId="0106053f-9d2f-41ae-8f97-edbf675de830" providerId="ADAL" clId="{F94EEF60-C77F-40FD-8626-AB054C37EB38}" dt="2023-02-14T07:56:53.188" v="90" actId="26606"/>
          <ac:spMkLst>
            <pc:docMk/>
            <pc:sldMk cId="73127529" sldId="493"/>
            <ac:spMk id="26" creationId="{6A681326-1C9D-44A3-A627-3871BDAE4127}"/>
          </ac:spMkLst>
        </pc:spChg>
        <pc:spChg chg="add del">
          <ac:chgData name="VARTIKA DADHICH" userId="0106053f-9d2f-41ae-8f97-edbf675de830" providerId="ADAL" clId="{F94EEF60-C77F-40FD-8626-AB054C37EB38}" dt="2023-02-14T07:55:30.461" v="87" actId="26606"/>
          <ac:spMkLst>
            <pc:docMk/>
            <pc:sldMk cId="73127529" sldId="493"/>
            <ac:spMk id="27" creationId="{92CF3C3E-0F7B-4F0C-8EBD-BDD38E9C66F5}"/>
          </ac:spMkLst>
        </pc:spChg>
        <pc:spChg chg="add del">
          <ac:chgData name="VARTIKA DADHICH" userId="0106053f-9d2f-41ae-8f97-edbf675de830" providerId="ADAL" clId="{F94EEF60-C77F-40FD-8626-AB054C37EB38}" dt="2023-02-14T07:56:53.176" v="89" actId="26606"/>
          <ac:spMkLst>
            <pc:docMk/>
            <pc:sldMk cId="73127529" sldId="493"/>
            <ac:spMk id="29" creationId="{ABE6F9A3-300E-47F5-B41C-C8C5E758DE7C}"/>
          </ac:spMkLst>
        </pc:spChg>
        <pc:spChg chg="add del">
          <ac:chgData name="VARTIKA DADHICH" userId="0106053f-9d2f-41ae-8f97-edbf675de830" providerId="ADAL" clId="{F94EEF60-C77F-40FD-8626-AB054C37EB38}" dt="2023-02-14T07:56:53.176" v="89" actId="26606"/>
          <ac:spMkLst>
            <pc:docMk/>
            <pc:sldMk cId="73127529" sldId="493"/>
            <ac:spMk id="30" creationId="{61B4701B-39FE-43B8-86AA-D6B8789C2207}"/>
          </ac:spMkLst>
        </pc:spChg>
        <pc:spChg chg="add del">
          <ac:chgData name="VARTIKA DADHICH" userId="0106053f-9d2f-41ae-8f97-edbf675de830" providerId="ADAL" clId="{F94EEF60-C77F-40FD-8626-AB054C37EB38}" dt="2023-02-14T07:56:53.176" v="89" actId="26606"/>
          <ac:spMkLst>
            <pc:docMk/>
            <pc:sldMk cId="73127529" sldId="493"/>
            <ac:spMk id="31" creationId="{E9A7EF13-49FA-4355-971A-34B065F35022}"/>
          </ac:spMkLst>
        </pc:spChg>
        <pc:spChg chg="add del">
          <ac:chgData name="VARTIKA DADHICH" userId="0106053f-9d2f-41ae-8f97-edbf675de830" providerId="ADAL" clId="{F94EEF60-C77F-40FD-8626-AB054C37EB38}" dt="2023-02-14T07:56:53.176" v="89" actId="26606"/>
          <ac:spMkLst>
            <pc:docMk/>
            <pc:sldMk cId="73127529" sldId="493"/>
            <ac:spMk id="32" creationId="{92CF3C3E-0F7B-4F0C-8EBD-BDD38E9C66F5}"/>
          </ac:spMkLst>
        </pc:spChg>
        <pc:spChg chg="add mod">
          <ac:chgData name="VARTIKA DADHICH" userId="0106053f-9d2f-41ae-8f97-edbf675de830" providerId="ADAL" clId="{F94EEF60-C77F-40FD-8626-AB054C37EB38}" dt="2023-02-14T11:30:40.433" v="784" actId="20577"/>
          <ac:spMkLst>
            <pc:docMk/>
            <pc:sldMk cId="73127529" sldId="493"/>
            <ac:spMk id="35" creationId="{EBF65474-FB95-8A69-8CFC-EEA8E93E4B84}"/>
          </ac:spMkLst>
        </pc:spChg>
        <pc:graphicFrameChg chg="add del">
          <ac:chgData name="VARTIKA DADHICH" userId="0106053f-9d2f-41ae-8f97-edbf675de830" providerId="ADAL" clId="{F94EEF60-C77F-40FD-8626-AB054C37EB38}" dt="2023-02-14T07:55:30.461" v="87" actId="26606"/>
          <ac:graphicFrameMkLst>
            <pc:docMk/>
            <pc:sldMk cId="73127529" sldId="493"/>
            <ac:graphicFrameMk id="17" creationId="{72E6A201-F2BE-4DED-1318-152EA6048E09}"/>
          </ac:graphicFrameMkLst>
        </pc:graphicFrameChg>
        <pc:graphicFrameChg chg="add del">
          <ac:chgData name="VARTIKA DADHICH" userId="0106053f-9d2f-41ae-8f97-edbf675de830" providerId="ADAL" clId="{F94EEF60-C77F-40FD-8626-AB054C37EB38}" dt="2023-02-14T07:56:53.176" v="89" actId="26606"/>
          <ac:graphicFrameMkLst>
            <pc:docMk/>
            <pc:sldMk cId="73127529" sldId="493"/>
            <ac:graphicFrameMk id="33" creationId="{46E65FE9-8595-D103-0AA7-B5E9154B65E6}"/>
          </ac:graphicFrameMkLst>
        </pc:graphicFrameChg>
        <pc:picChg chg="add mod ord">
          <ac:chgData name="VARTIKA DADHICH" userId="0106053f-9d2f-41ae-8f97-edbf675de830" providerId="ADAL" clId="{F94EEF60-C77F-40FD-8626-AB054C37EB38}" dt="2023-02-14T07:57:16.095" v="96" actId="166"/>
          <ac:picMkLst>
            <pc:docMk/>
            <pc:sldMk cId="73127529" sldId="493"/>
            <ac:picMk id="4" creationId="{F8CCC68B-A1BF-D0D7-6FBC-1014A335BEED}"/>
          </ac:picMkLst>
        </pc:picChg>
      </pc:sldChg>
      <pc:sldChg chg="addSp delSp modSp add del mod ord setBg setClrOvrMap">
        <pc:chgData name="VARTIKA DADHICH" userId="0106053f-9d2f-41ae-8f97-edbf675de830" providerId="ADAL" clId="{F94EEF60-C77F-40FD-8626-AB054C37EB38}" dt="2023-02-14T11:16:48.014" v="373" actId="2696"/>
        <pc:sldMkLst>
          <pc:docMk/>
          <pc:sldMk cId="195821698" sldId="494"/>
        </pc:sldMkLst>
        <pc:spChg chg="mod">
          <ac:chgData name="VARTIKA DADHICH" userId="0106053f-9d2f-41ae-8f97-edbf675de830" providerId="ADAL" clId="{F94EEF60-C77F-40FD-8626-AB054C37EB38}" dt="2023-02-14T10:59:04.921" v="186" actId="1076"/>
          <ac:spMkLst>
            <pc:docMk/>
            <pc:sldMk cId="195821698" sldId="494"/>
            <ac:spMk id="2" creationId="{30976C32-F233-5175-0AF5-03B31FE15B7C}"/>
          </ac:spMkLst>
        </pc:spChg>
        <pc:spChg chg="add del mod">
          <ac:chgData name="VARTIKA DADHICH" userId="0106053f-9d2f-41ae-8f97-edbf675de830" providerId="ADAL" clId="{F94EEF60-C77F-40FD-8626-AB054C37EB38}" dt="2023-02-14T08:05:28.181" v="128" actId="26606"/>
          <ac:spMkLst>
            <pc:docMk/>
            <pc:sldMk cId="195821698" sldId="494"/>
            <ac:spMk id="3" creationId="{EBF65474-FB95-8A69-8CFC-EEA8E93E4B84}"/>
          </ac:spMkLst>
        </pc:spChg>
        <pc:spChg chg="add del">
          <ac:chgData name="VARTIKA DADHICH" userId="0106053f-9d2f-41ae-8f97-edbf675de830" providerId="ADAL" clId="{F94EEF60-C77F-40FD-8626-AB054C37EB38}" dt="2023-02-14T08:05:18.875" v="125" actId="26606"/>
          <ac:spMkLst>
            <pc:docMk/>
            <pc:sldMk cId="195821698" sldId="494"/>
            <ac:spMk id="13" creationId="{4AC0CD9D-7610-4620-93B4-798CCD9AB581}"/>
          </ac:spMkLst>
        </pc:spChg>
        <pc:spChg chg="add del">
          <ac:chgData name="VARTIKA DADHICH" userId="0106053f-9d2f-41ae-8f97-edbf675de830" providerId="ADAL" clId="{F94EEF60-C77F-40FD-8626-AB054C37EB38}" dt="2023-02-14T08:05:18.875" v="125" actId="26606"/>
          <ac:spMkLst>
            <pc:docMk/>
            <pc:sldMk cId="195821698" sldId="494"/>
            <ac:spMk id="19" creationId="{DE4D62F9-188E-4530-84C2-24BDEE4BEB82}"/>
          </ac:spMkLst>
        </pc:spChg>
        <pc:spChg chg="add del">
          <ac:chgData name="VARTIKA DADHICH" userId="0106053f-9d2f-41ae-8f97-edbf675de830" providerId="ADAL" clId="{F94EEF60-C77F-40FD-8626-AB054C37EB38}" dt="2023-02-14T08:05:18.875" v="125" actId="26606"/>
          <ac:spMkLst>
            <pc:docMk/>
            <pc:sldMk cId="195821698" sldId="494"/>
            <ac:spMk id="21" creationId="{757B325C-3E35-45CF-9D07-3BCB281F3B9C}"/>
          </ac:spMkLst>
        </pc:spChg>
        <pc:spChg chg="add del">
          <ac:chgData name="VARTIKA DADHICH" userId="0106053f-9d2f-41ae-8f97-edbf675de830" providerId="ADAL" clId="{F94EEF60-C77F-40FD-8626-AB054C37EB38}" dt="2023-02-14T08:05:18.875" v="125" actId="26606"/>
          <ac:spMkLst>
            <pc:docMk/>
            <pc:sldMk cId="195821698" sldId="494"/>
            <ac:spMk id="23" creationId="{C24BEC42-AFF3-40D1-93A2-A27A42E1E23C}"/>
          </ac:spMkLst>
        </pc:spChg>
        <pc:spChg chg="add del">
          <ac:chgData name="VARTIKA DADHICH" userId="0106053f-9d2f-41ae-8f97-edbf675de830" providerId="ADAL" clId="{F94EEF60-C77F-40FD-8626-AB054C37EB38}" dt="2023-02-14T08:05:18.875" v="125" actId="26606"/>
          <ac:spMkLst>
            <pc:docMk/>
            <pc:sldMk cId="195821698" sldId="494"/>
            <ac:spMk id="25" creationId="{608F427C-1EC9-4280-9367-F2B3AA063E82}"/>
          </ac:spMkLst>
        </pc:spChg>
        <pc:spChg chg="add del">
          <ac:chgData name="VARTIKA DADHICH" userId="0106053f-9d2f-41ae-8f97-edbf675de830" providerId="ADAL" clId="{F94EEF60-C77F-40FD-8626-AB054C37EB38}" dt="2023-02-14T08:05:18.875" v="125" actId="26606"/>
          <ac:spMkLst>
            <pc:docMk/>
            <pc:sldMk cId="195821698" sldId="494"/>
            <ac:spMk id="27" creationId="{F98810A7-E114-447A-A7D6-69B27CFB5650}"/>
          </ac:spMkLst>
        </pc:spChg>
        <pc:spChg chg="add del">
          <ac:chgData name="VARTIKA DADHICH" userId="0106053f-9d2f-41ae-8f97-edbf675de830" providerId="ADAL" clId="{F94EEF60-C77F-40FD-8626-AB054C37EB38}" dt="2023-02-14T08:05:28.150" v="127" actId="26606"/>
          <ac:spMkLst>
            <pc:docMk/>
            <pc:sldMk cId="195821698" sldId="494"/>
            <ac:spMk id="29" creationId="{B4AAD3FD-83A5-4B89-9F8F-01B8870865BE}"/>
          </ac:spMkLst>
        </pc:spChg>
        <pc:spChg chg="add del">
          <ac:chgData name="VARTIKA DADHICH" userId="0106053f-9d2f-41ae-8f97-edbf675de830" providerId="ADAL" clId="{F94EEF60-C77F-40FD-8626-AB054C37EB38}" dt="2023-02-14T08:05:28.150" v="127" actId="26606"/>
          <ac:spMkLst>
            <pc:docMk/>
            <pc:sldMk cId="195821698" sldId="494"/>
            <ac:spMk id="30" creationId="{61752F1D-FC0F-4103-9584-630E643CCDA6}"/>
          </ac:spMkLst>
        </pc:spChg>
        <pc:spChg chg="add del">
          <ac:chgData name="VARTIKA DADHICH" userId="0106053f-9d2f-41ae-8f97-edbf675de830" providerId="ADAL" clId="{F94EEF60-C77F-40FD-8626-AB054C37EB38}" dt="2023-02-14T08:05:28.150" v="127" actId="26606"/>
          <ac:spMkLst>
            <pc:docMk/>
            <pc:sldMk cId="195821698" sldId="494"/>
            <ac:spMk id="31" creationId="{70151CB7-E7DE-4917-B831-01DF9CE01306}"/>
          </ac:spMkLst>
        </pc:spChg>
        <pc:spChg chg="add del">
          <ac:chgData name="VARTIKA DADHICH" userId="0106053f-9d2f-41ae-8f97-edbf675de830" providerId="ADAL" clId="{F94EEF60-C77F-40FD-8626-AB054C37EB38}" dt="2023-02-14T08:05:28.150" v="127" actId="26606"/>
          <ac:spMkLst>
            <pc:docMk/>
            <pc:sldMk cId="195821698" sldId="494"/>
            <ac:spMk id="32" creationId="{A92A1116-1C84-41DF-B803-1F7B0883EC82}"/>
          </ac:spMkLst>
        </pc:spChg>
        <pc:spChg chg="add del">
          <ac:chgData name="VARTIKA DADHICH" userId="0106053f-9d2f-41ae-8f97-edbf675de830" providerId="ADAL" clId="{F94EEF60-C77F-40FD-8626-AB054C37EB38}" dt="2023-02-14T08:05:28.150" v="127" actId="26606"/>
          <ac:spMkLst>
            <pc:docMk/>
            <pc:sldMk cId="195821698" sldId="494"/>
            <ac:spMk id="33" creationId="{EBF65474-FB95-8A69-8CFC-EEA8E93E4B84}"/>
          </ac:spMkLst>
        </pc:spChg>
        <pc:spChg chg="add del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37" creationId="{4AC0CD9D-7610-4620-93B4-798CCD9AB581}"/>
          </ac:spMkLst>
        </pc:spChg>
        <pc:spChg chg="add del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40" creationId="{DE4D62F9-188E-4530-84C2-24BDEE4BEB82}"/>
          </ac:spMkLst>
        </pc:spChg>
        <pc:spChg chg="add del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41" creationId="{757B325C-3E35-45CF-9D07-3BCB281F3B9C}"/>
          </ac:spMkLst>
        </pc:spChg>
        <pc:spChg chg="add del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42" creationId="{C24BEC42-AFF3-40D1-93A2-A27A42E1E23C}"/>
          </ac:spMkLst>
        </pc:spChg>
        <pc:spChg chg="add del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43" creationId="{608F427C-1EC9-4280-9367-F2B3AA063E82}"/>
          </ac:spMkLst>
        </pc:spChg>
        <pc:spChg chg="add del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44" creationId="{F98810A7-E114-447A-A7D6-69B27CFB5650}"/>
          </ac:spMkLst>
        </pc:spChg>
        <pc:spChg chg="add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53" creationId="{4AC0CD9D-7610-4620-93B4-798CCD9AB581}"/>
          </ac:spMkLst>
        </pc:spChg>
        <pc:spChg chg="add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59" creationId="{DE4D62F9-188E-4530-84C2-24BDEE4BEB82}"/>
          </ac:spMkLst>
        </pc:spChg>
        <pc:spChg chg="add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61" creationId="{D67CA421-FA2B-47ED-A101-F8BBEBB2976B}"/>
          </ac:spMkLst>
        </pc:spChg>
        <pc:spChg chg="add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63" creationId="{12425D82-CD5E-45A4-9542-70951E59F2D1}"/>
          </ac:spMkLst>
        </pc:spChg>
        <pc:spChg chg="add">
          <ac:chgData name="VARTIKA DADHICH" userId="0106053f-9d2f-41ae-8f97-edbf675de830" providerId="ADAL" clId="{F94EEF60-C77F-40FD-8626-AB054C37EB38}" dt="2023-02-14T08:06:12.555" v="134" actId="26606"/>
          <ac:spMkLst>
            <pc:docMk/>
            <pc:sldMk cId="195821698" sldId="494"/>
            <ac:spMk id="65" creationId="{221DB897-A621-4D5F-AC81-91199AC4370E}"/>
          </ac:spMkLst>
        </pc:spChg>
        <pc:picChg chg="add mod">
          <ac:chgData name="VARTIKA DADHICH" userId="0106053f-9d2f-41ae-8f97-edbf675de830" providerId="ADAL" clId="{F94EEF60-C77F-40FD-8626-AB054C37EB38}" dt="2023-02-14T10:55:00.945" v="160"/>
          <ac:picMkLst>
            <pc:docMk/>
            <pc:sldMk cId="195821698" sldId="494"/>
            <ac:picMk id="3" creationId="{57866EA9-216C-F07A-3216-E1EB85804990}"/>
          </ac:picMkLst>
        </pc:picChg>
        <pc:picChg chg="add mod">
          <ac:chgData name="VARTIKA DADHICH" userId="0106053f-9d2f-41ae-8f97-edbf675de830" providerId="ADAL" clId="{F94EEF60-C77F-40FD-8626-AB054C37EB38}" dt="2023-02-14T11:06:52.606" v="347" actId="14100"/>
          <ac:picMkLst>
            <pc:docMk/>
            <pc:sldMk cId="195821698" sldId="494"/>
            <ac:picMk id="4" creationId="{3CB6982E-02BC-8301-DC43-56414F7D455E}"/>
          </ac:picMkLst>
        </pc:picChg>
        <pc:picChg chg="add del">
          <ac:chgData name="VARTIKA DADHICH" userId="0106053f-9d2f-41ae-8f97-edbf675de830" providerId="ADAL" clId="{F94EEF60-C77F-40FD-8626-AB054C37EB38}" dt="2023-02-14T08:05:18.875" v="125" actId="26606"/>
          <ac:picMkLst>
            <pc:docMk/>
            <pc:sldMk cId="195821698" sldId="494"/>
            <ac:picMk id="9" creationId="{41B68C77-138E-4BF7-A276-BD0C78A4219F}"/>
          </ac:picMkLst>
        </pc:picChg>
        <pc:picChg chg="add del">
          <ac:chgData name="VARTIKA DADHICH" userId="0106053f-9d2f-41ae-8f97-edbf675de830" providerId="ADAL" clId="{F94EEF60-C77F-40FD-8626-AB054C37EB38}" dt="2023-02-14T08:05:18.875" v="125" actId="26606"/>
          <ac:picMkLst>
            <pc:docMk/>
            <pc:sldMk cId="195821698" sldId="494"/>
            <ac:picMk id="11" creationId="{7C268552-D473-46ED-B1B8-422042C4DEF1}"/>
          </ac:picMkLst>
        </pc:picChg>
        <pc:picChg chg="add del">
          <ac:chgData name="VARTIKA DADHICH" userId="0106053f-9d2f-41ae-8f97-edbf675de830" providerId="ADAL" clId="{F94EEF60-C77F-40FD-8626-AB054C37EB38}" dt="2023-02-14T08:05:18.875" v="125" actId="26606"/>
          <ac:picMkLst>
            <pc:docMk/>
            <pc:sldMk cId="195821698" sldId="494"/>
            <ac:picMk id="15" creationId="{B9238B3E-24AA-439A-B527-6C5DF6D72145}"/>
          </ac:picMkLst>
        </pc:picChg>
        <pc:picChg chg="add del">
          <ac:chgData name="VARTIKA DADHICH" userId="0106053f-9d2f-41ae-8f97-edbf675de830" providerId="ADAL" clId="{F94EEF60-C77F-40FD-8626-AB054C37EB38}" dt="2023-02-14T08:05:18.875" v="125" actId="26606"/>
          <ac:picMkLst>
            <pc:docMk/>
            <pc:sldMk cId="195821698" sldId="494"/>
            <ac:picMk id="17" creationId="{69F01145-BEA3-4CBF-AA21-10077B948CA8}"/>
          </ac:picMkLst>
        </pc:picChg>
        <pc:picChg chg="add del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35" creationId="{41B68C77-138E-4BF7-A276-BD0C78A4219F}"/>
          </ac:picMkLst>
        </pc:picChg>
        <pc:picChg chg="add del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36" creationId="{7C268552-D473-46ED-B1B8-422042C4DEF1}"/>
          </ac:picMkLst>
        </pc:picChg>
        <pc:picChg chg="add del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38" creationId="{B9238B3E-24AA-439A-B527-6C5DF6D72145}"/>
          </ac:picMkLst>
        </pc:picChg>
        <pc:picChg chg="add del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39" creationId="{69F01145-BEA3-4CBF-AA21-10077B948CA8}"/>
          </ac:picMkLst>
        </pc:picChg>
        <pc:picChg chg="add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49" creationId="{41B68C77-138E-4BF7-A276-BD0C78A4219F}"/>
          </ac:picMkLst>
        </pc:picChg>
        <pc:picChg chg="add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51" creationId="{7C268552-D473-46ED-B1B8-422042C4DEF1}"/>
          </ac:picMkLst>
        </pc:picChg>
        <pc:picChg chg="add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55" creationId="{B9238B3E-24AA-439A-B527-6C5DF6D72145}"/>
          </ac:picMkLst>
        </pc:picChg>
        <pc:picChg chg="add">
          <ac:chgData name="VARTIKA DADHICH" userId="0106053f-9d2f-41ae-8f97-edbf675de830" providerId="ADAL" clId="{F94EEF60-C77F-40FD-8626-AB054C37EB38}" dt="2023-02-14T08:06:12.555" v="134" actId="26606"/>
          <ac:picMkLst>
            <pc:docMk/>
            <pc:sldMk cId="195821698" sldId="494"/>
            <ac:picMk id="57" creationId="{69F01145-BEA3-4CBF-AA21-10077B948CA8}"/>
          </ac:picMkLst>
        </pc:picChg>
      </pc:sldChg>
      <pc:sldChg chg="addSp modSp add mod">
        <pc:chgData name="VARTIKA DADHICH" userId="0106053f-9d2f-41ae-8f97-edbf675de830" providerId="ADAL" clId="{F94EEF60-C77F-40FD-8626-AB054C37EB38}" dt="2023-02-14T11:51:59.853" v="1283" actId="115"/>
        <pc:sldMkLst>
          <pc:docMk/>
          <pc:sldMk cId="3483861232" sldId="495"/>
        </pc:sldMkLst>
        <pc:spChg chg="mod">
          <ac:chgData name="VARTIKA DADHICH" userId="0106053f-9d2f-41ae-8f97-edbf675de830" providerId="ADAL" clId="{F94EEF60-C77F-40FD-8626-AB054C37EB38}" dt="2023-02-14T11:51:59.853" v="1283" actId="115"/>
          <ac:spMkLst>
            <pc:docMk/>
            <pc:sldMk cId="3483861232" sldId="495"/>
            <ac:spMk id="2" creationId="{30976C32-F233-5175-0AF5-03B31FE15B7C}"/>
          </ac:spMkLst>
        </pc:spChg>
        <pc:spChg chg="mod">
          <ac:chgData name="VARTIKA DADHICH" userId="0106053f-9d2f-41ae-8f97-edbf675de830" providerId="ADAL" clId="{F94EEF60-C77F-40FD-8626-AB054C37EB38}" dt="2023-02-14T11:17:43.767" v="414" actId="27636"/>
          <ac:spMkLst>
            <pc:docMk/>
            <pc:sldMk cId="3483861232" sldId="495"/>
            <ac:spMk id="3" creationId="{EBF65474-FB95-8A69-8CFC-EEA8E93E4B84}"/>
          </ac:spMkLst>
        </pc:spChg>
        <pc:graphicFrameChg chg="add mod modGraphic">
          <ac:chgData name="VARTIKA DADHICH" userId="0106053f-9d2f-41ae-8f97-edbf675de830" providerId="ADAL" clId="{F94EEF60-C77F-40FD-8626-AB054C37EB38}" dt="2023-02-14T11:28:54.850" v="751" actId="20577"/>
          <ac:graphicFrameMkLst>
            <pc:docMk/>
            <pc:sldMk cId="3483861232" sldId="495"/>
            <ac:graphicFrameMk id="6" creationId="{F0F670D7-A5D5-6B56-5C8A-1EA5A9941F6F}"/>
          </ac:graphicFrameMkLst>
        </pc:graphicFrameChg>
        <pc:picChg chg="add mod">
          <ac:chgData name="VARTIKA DADHICH" userId="0106053f-9d2f-41ae-8f97-edbf675de830" providerId="ADAL" clId="{F94EEF60-C77F-40FD-8626-AB054C37EB38}" dt="2023-02-14T10:54:57.477" v="159"/>
          <ac:picMkLst>
            <pc:docMk/>
            <pc:sldMk cId="3483861232" sldId="495"/>
            <ac:picMk id="4" creationId="{452413F7-D58B-37E1-4832-4FD4E92387CF}"/>
          </ac:picMkLst>
        </pc:picChg>
        <pc:picChg chg="add mod">
          <ac:chgData name="VARTIKA DADHICH" userId="0106053f-9d2f-41ae-8f97-edbf675de830" providerId="ADAL" clId="{F94EEF60-C77F-40FD-8626-AB054C37EB38}" dt="2023-02-14T11:28:36.206" v="748" actId="1076"/>
          <ac:picMkLst>
            <pc:docMk/>
            <pc:sldMk cId="3483861232" sldId="495"/>
            <ac:picMk id="5" creationId="{9C6DD84B-F8F5-3A3D-03D0-7E817435A691}"/>
          </ac:picMkLst>
        </pc:picChg>
      </pc:sldChg>
      <pc:sldChg chg="add del">
        <pc:chgData name="VARTIKA DADHICH" userId="0106053f-9d2f-41ae-8f97-edbf675de830" providerId="ADAL" clId="{F94EEF60-C77F-40FD-8626-AB054C37EB38}" dt="2023-02-14T10:57:38.249" v="162" actId="2696"/>
        <pc:sldMkLst>
          <pc:docMk/>
          <pc:sldMk cId="410612989" sldId="496"/>
        </pc:sldMkLst>
      </pc:sldChg>
      <pc:sldChg chg="addSp delSp modSp add mod ord setBg">
        <pc:chgData name="VARTIKA DADHICH" userId="0106053f-9d2f-41ae-8f97-edbf675de830" providerId="ADAL" clId="{F94EEF60-C77F-40FD-8626-AB054C37EB38}" dt="2023-02-20T06:49:54.051" v="1526" actId="1076"/>
        <pc:sldMkLst>
          <pc:docMk/>
          <pc:sldMk cId="3952022130" sldId="496"/>
        </pc:sldMkLst>
        <pc:spChg chg="mod">
          <ac:chgData name="VARTIKA DADHICH" userId="0106053f-9d2f-41ae-8f97-edbf675de830" providerId="ADAL" clId="{F94EEF60-C77F-40FD-8626-AB054C37EB38}" dt="2023-02-20T06:47:42.147" v="1503" actId="1076"/>
          <ac:spMkLst>
            <pc:docMk/>
            <pc:sldMk cId="3952022130" sldId="496"/>
            <ac:spMk id="2" creationId="{30976C32-F233-5175-0AF5-03B31FE15B7C}"/>
          </ac:spMkLst>
        </pc:spChg>
        <pc:spChg chg="add del mod">
          <ac:chgData name="VARTIKA DADHICH" userId="0106053f-9d2f-41ae-8f97-edbf675de830" providerId="ADAL" clId="{F94EEF60-C77F-40FD-8626-AB054C37EB38}" dt="2023-02-20T06:47:37.219" v="1502" actId="20577"/>
          <ac:spMkLst>
            <pc:docMk/>
            <pc:sldMk cId="3952022130" sldId="496"/>
            <ac:spMk id="3" creationId="{EBF65474-FB95-8A69-8CFC-EEA8E93E4B84}"/>
          </ac:spMkLst>
        </pc:spChg>
        <pc:graphicFrameChg chg="add del mod modGraphic">
          <ac:chgData name="VARTIKA DADHICH" userId="0106053f-9d2f-41ae-8f97-edbf675de830" providerId="ADAL" clId="{F94EEF60-C77F-40FD-8626-AB054C37EB38}" dt="2023-02-20T06:47:05.756" v="1480" actId="26606"/>
          <ac:graphicFrameMkLst>
            <pc:docMk/>
            <pc:sldMk cId="3952022130" sldId="496"/>
            <ac:graphicFrameMk id="6" creationId="{189C92C3-5DA5-1EAF-2858-70DDE69CC964}"/>
          </ac:graphicFrameMkLst>
        </pc:graphicFrameChg>
        <pc:picChg chg="mod ord">
          <ac:chgData name="VARTIKA DADHICH" userId="0106053f-9d2f-41ae-8f97-edbf675de830" providerId="ADAL" clId="{F94EEF60-C77F-40FD-8626-AB054C37EB38}" dt="2023-02-20T06:49:54.051" v="1526" actId="1076"/>
          <ac:picMkLst>
            <pc:docMk/>
            <pc:sldMk cId="3952022130" sldId="496"/>
            <ac:picMk id="4" creationId="{452413F7-D58B-37E1-4832-4FD4E92387CF}"/>
          </ac:picMkLst>
        </pc:picChg>
      </pc:sldChg>
      <pc:sldChg chg="modSp add del mod ord">
        <pc:chgData name="VARTIKA DADHICH" userId="0106053f-9d2f-41ae-8f97-edbf675de830" providerId="ADAL" clId="{F94EEF60-C77F-40FD-8626-AB054C37EB38}" dt="2023-02-14T11:54:34.924" v="1312" actId="2696"/>
        <pc:sldMkLst>
          <pc:docMk/>
          <pc:sldMk cId="3208644096" sldId="497"/>
        </pc:sldMkLst>
        <pc:spChg chg="mod">
          <ac:chgData name="VARTIKA DADHICH" userId="0106053f-9d2f-41ae-8f97-edbf675de830" providerId="ADAL" clId="{F94EEF60-C77F-40FD-8626-AB054C37EB38}" dt="2023-02-14T11:51:30.736" v="1277" actId="115"/>
          <ac:spMkLst>
            <pc:docMk/>
            <pc:sldMk cId="3208644096" sldId="497"/>
            <ac:spMk id="2" creationId="{30976C32-F233-5175-0AF5-03B31FE15B7C}"/>
          </ac:spMkLst>
        </pc:spChg>
      </pc:sldChg>
      <pc:sldChg chg="add del">
        <pc:chgData name="VARTIKA DADHICH" userId="0106053f-9d2f-41ae-8f97-edbf675de830" providerId="ADAL" clId="{F94EEF60-C77F-40FD-8626-AB054C37EB38}" dt="2023-02-14T11:16:42.091" v="372" actId="2696"/>
        <pc:sldMkLst>
          <pc:docMk/>
          <pc:sldMk cId="2470356333" sldId="498"/>
        </pc:sldMkLst>
      </pc:sldChg>
      <pc:sldChg chg="delSp modSp add mod">
        <pc:chgData name="VARTIKA DADHICH" userId="0106053f-9d2f-41ae-8f97-edbf675de830" providerId="ADAL" clId="{F94EEF60-C77F-40FD-8626-AB054C37EB38}" dt="2023-02-14T11:57:11.134" v="1328" actId="20577"/>
        <pc:sldMkLst>
          <pc:docMk/>
          <pc:sldMk cId="3432837161" sldId="498"/>
        </pc:sldMkLst>
        <pc:spChg chg="mod">
          <ac:chgData name="VARTIKA DADHICH" userId="0106053f-9d2f-41ae-8f97-edbf675de830" providerId="ADAL" clId="{F94EEF60-C77F-40FD-8626-AB054C37EB38}" dt="2023-02-14T11:51:35.706" v="1278" actId="115"/>
          <ac:spMkLst>
            <pc:docMk/>
            <pc:sldMk cId="3432837161" sldId="498"/>
            <ac:spMk id="2" creationId="{30976C32-F233-5175-0AF5-03B31FE15B7C}"/>
          </ac:spMkLst>
        </pc:spChg>
        <pc:spChg chg="mod">
          <ac:chgData name="VARTIKA DADHICH" userId="0106053f-9d2f-41ae-8f97-edbf675de830" providerId="ADAL" clId="{F94EEF60-C77F-40FD-8626-AB054C37EB38}" dt="2023-02-14T11:57:11.134" v="1328" actId="20577"/>
          <ac:spMkLst>
            <pc:docMk/>
            <pc:sldMk cId="3432837161" sldId="498"/>
            <ac:spMk id="3" creationId="{EBF65474-FB95-8A69-8CFC-EEA8E93E4B84}"/>
          </ac:spMkLst>
        </pc:spChg>
        <pc:picChg chg="del">
          <ac:chgData name="VARTIKA DADHICH" userId="0106053f-9d2f-41ae-8f97-edbf675de830" providerId="ADAL" clId="{F94EEF60-C77F-40FD-8626-AB054C37EB38}" dt="2023-02-14T11:16:59.931" v="375" actId="478"/>
          <ac:picMkLst>
            <pc:docMk/>
            <pc:sldMk cId="3432837161" sldId="498"/>
            <ac:picMk id="5" creationId="{9C6DD84B-F8F5-3A3D-03D0-7E817435A691}"/>
          </ac:picMkLst>
        </pc:picChg>
      </pc:sldChg>
      <pc:sldChg chg="addSp delSp modSp add mod">
        <pc:chgData name="VARTIKA DADHICH" userId="0106053f-9d2f-41ae-8f97-edbf675de830" providerId="ADAL" clId="{F94EEF60-C77F-40FD-8626-AB054C37EB38}" dt="2023-02-17T06:44:08.738" v="1342" actId="27636"/>
        <pc:sldMkLst>
          <pc:docMk/>
          <pc:sldMk cId="1573898597" sldId="499"/>
        </pc:sldMkLst>
        <pc:spChg chg="mod">
          <ac:chgData name="VARTIKA DADHICH" userId="0106053f-9d2f-41ae-8f97-edbf675de830" providerId="ADAL" clId="{F94EEF60-C77F-40FD-8626-AB054C37EB38}" dt="2023-02-14T11:51:24.066" v="1276" actId="115"/>
          <ac:spMkLst>
            <pc:docMk/>
            <pc:sldMk cId="1573898597" sldId="499"/>
            <ac:spMk id="2" creationId="{30976C32-F233-5175-0AF5-03B31FE15B7C}"/>
          </ac:spMkLst>
        </pc:spChg>
        <pc:spChg chg="del mod">
          <ac:chgData name="VARTIKA DADHICH" userId="0106053f-9d2f-41ae-8f97-edbf675de830" providerId="ADAL" clId="{F94EEF60-C77F-40FD-8626-AB054C37EB38}" dt="2023-02-14T11:18:38.403" v="417" actId="3680"/>
          <ac:spMkLst>
            <pc:docMk/>
            <pc:sldMk cId="1573898597" sldId="499"/>
            <ac:spMk id="3" creationId="{EBF65474-FB95-8A69-8CFC-EEA8E93E4B84}"/>
          </ac:spMkLst>
        </pc:spChg>
        <pc:spChg chg="add mod">
          <ac:chgData name="VARTIKA DADHICH" userId="0106053f-9d2f-41ae-8f97-edbf675de830" providerId="ADAL" clId="{F94EEF60-C77F-40FD-8626-AB054C37EB38}" dt="2023-02-17T06:44:08.738" v="1342" actId="27636"/>
          <ac:spMkLst>
            <pc:docMk/>
            <pc:sldMk cId="1573898597" sldId="499"/>
            <ac:spMk id="7" creationId="{304DE4A5-58B4-D9B5-C741-3BECBBB4DDD9}"/>
          </ac:spMkLst>
        </pc:spChg>
        <pc:graphicFrameChg chg="add del mod ord modGraphic">
          <ac:chgData name="VARTIKA DADHICH" userId="0106053f-9d2f-41ae-8f97-edbf675de830" providerId="ADAL" clId="{F94EEF60-C77F-40FD-8626-AB054C37EB38}" dt="2023-02-14T11:27:05.281" v="736" actId="21"/>
          <ac:graphicFrameMkLst>
            <pc:docMk/>
            <pc:sldMk cId="1573898597" sldId="499"/>
            <ac:graphicFrameMk id="5" creationId="{5A3A472E-A502-CD74-5B81-72854B061CD0}"/>
          </ac:graphicFrameMkLst>
        </pc:graphicFrameChg>
      </pc:sldChg>
      <pc:sldChg chg="modSp add mod">
        <pc:chgData name="VARTIKA DADHICH" userId="0106053f-9d2f-41ae-8f97-edbf675de830" providerId="ADAL" clId="{F94EEF60-C77F-40FD-8626-AB054C37EB38}" dt="2023-02-20T06:47:06.051" v="1481" actId="20577"/>
        <pc:sldMkLst>
          <pc:docMk/>
          <pc:sldMk cId="3843517714" sldId="500"/>
        </pc:sldMkLst>
        <pc:spChg chg="mod">
          <ac:chgData name="VARTIKA DADHICH" userId="0106053f-9d2f-41ae-8f97-edbf675de830" providerId="ADAL" clId="{F94EEF60-C77F-40FD-8626-AB054C37EB38}" dt="2023-02-17T06:45:02.460" v="1351" actId="113"/>
          <ac:spMkLst>
            <pc:docMk/>
            <pc:sldMk cId="3843517714" sldId="500"/>
            <ac:spMk id="2" creationId="{30976C32-F233-5175-0AF5-03B31FE15B7C}"/>
          </ac:spMkLst>
        </pc:spChg>
        <pc:spChg chg="mod">
          <ac:chgData name="VARTIKA DADHICH" userId="0106053f-9d2f-41ae-8f97-edbf675de830" providerId="ADAL" clId="{F94EEF60-C77F-40FD-8626-AB054C37EB38}" dt="2023-02-20T06:47:06.051" v="1481" actId="20577"/>
          <ac:spMkLst>
            <pc:docMk/>
            <pc:sldMk cId="3843517714" sldId="500"/>
            <ac:spMk id="7" creationId="{304DE4A5-58B4-D9B5-C741-3BECBBB4DDD9}"/>
          </ac:spMkLst>
        </pc:spChg>
      </pc:sldChg>
      <pc:sldChg chg="modSp add mod">
        <pc:chgData name="VARTIKA DADHICH" userId="0106053f-9d2f-41ae-8f97-edbf675de830" providerId="ADAL" clId="{F94EEF60-C77F-40FD-8626-AB054C37EB38}" dt="2023-02-20T06:49:04.574" v="1525" actId="2711"/>
        <pc:sldMkLst>
          <pc:docMk/>
          <pc:sldMk cId="3145191940" sldId="501"/>
        </pc:sldMkLst>
        <pc:spChg chg="mod">
          <ac:chgData name="VARTIKA DADHICH" userId="0106053f-9d2f-41ae-8f97-edbf675de830" providerId="ADAL" clId="{F94EEF60-C77F-40FD-8626-AB054C37EB38}" dt="2023-02-20T06:48:24.571" v="1510" actId="403"/>
          <ac:spMkLst>
            <pc:docMk/>
            <pc:sldMk cId="3145191940" sldId="501"/>
            <ac:spMk id="2" creationId="{30976C32-F233-5175-0AF5-03B31FE15B7C}"/>
          </ac:spMkLst>
        </pc:spChg>
        <pc:spChg chg="mod">
          <ac:chgData name="VARTIKA DADHICH" userId="0106053f-9d2f-41ae-8f97-edbf675de830" providerId="ADAL" clId="{F94EEF60-C77F-40FD-8626-AB054C37EB38}" dt="2023-02-20T06:49:04.574" v="1525" actId="2711"/>
          <ac:spMkLst>
            <pc:docMk/>
            <pc:sldMk cId="3145191940" sldId="501"/>
            <ac:spMk id="7" creationId="{304DE4A5-58B4-D9B5-C741-3BECBBB4DDD9}"/>
          </ac:spMkLst>
        </pc:spChg>
        <pc:picChg chg="ord">
          <ac:chgData name="VARTIKA DADHICH" userId="0106053f-9d2f-41ae-8f97-edbf675de830" providerId="ADAL" clId="{F94EEF60-C77F-40FD-8626-AB054C37EB38}" dt="2023-02-20T06:38:41.936" v="1420" actId="167"/>
          <ac:picMkLst>
            <pc:docMk/>
            <pc:sldMk cId="3145191940" sldId="501"/>
            <ac:picMk id="4" creationId="{452413F7-D58B-37E1-4832-4FD4E92387CF}"/>
          </ac:picMkLst>
        </pc:picChg>
      </pc:sldChg>
      <pc:sldChg chg="modSp new del mod">
        <pc:chgData name="VARTIKA DADHICH" userId="0106053f-9d2f-41ae-8f97-edbf675de830" providerId="ADAL" clId="{F94EEF60-C77F-40FD-8626-AB054C37EB38}" dt="2023-02-20T06:48:57.759" v="1524" actId="2696"/>
        <pc:sldMkLst>
          <pc:docMk/>
          <pc:sldMk cId="644281058" sldId="502"/>
        </pc:sldMkLst>
        <pc:spChg chg="mod">
          <ac:chgData name="VARTIKA DADHICH" userId="0106053f-9d2f-41ae-8f97-edbf675de830" providerId="ADAL" clId="{F94EEF60-C77F-40FD-8626-AB054C37EB38}" dt="2023-02-20T06:48:48.114" v="1523" actId="20577"/>
          <ac:spMkLst>
            <pc:docMk/>
            <pc:sldMk cId="644281058" sldId="502"/>
            <ac:spMk id="3" creationId="{11D7F827-D6BA-1EDB-DFF3-B00D80572007}"/>
          </ac:spMkLst>
        </pc:spChg>
      </pc:sldChg>
      <pc:sldChg chg="add del">
        <pc:chgData name="VARTIKA DADHICH" userId="0106053f-9d2f-41ae-8f97-edbf675de830" providerId="ADAL" clId="{F94EEF60-C77F-40FD-8626-AB054C37EB38}" dt="2023-02-20T05:06:07.820" v="1354" actId="2696"/>
        <pc:sldMkLst>
          <pc:docMk/>
          <pc:sldMk cId="2215044970" sldId="5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2/23/2023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2/23/2023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C118B-B3B9-3768-A500-C3C0A08B4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3329C-A807-B663-BB1C-F298F1E79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819B3-BD88-7041-CAFC-65E64890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1A8EC-80B7-073B-DB10-9945FBDA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A9DD7-E59E-3521-EBD1-796AAA52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2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D04A5-C6AE-E619-030D-0FB95E10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BC00D-8996-E88E-4BBE-909D2AE34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85F43-85B8-0047-ACAF-DFEC36748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C3DAA-8EF7-07C9-5B3E-123563013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4FFE5-5FE7-ADF4-CB72-70896AA5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791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A04747-3CAF-108E-5D0C-2DE25C23F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F439B-42DD-BA7E-2CEF-AEBC37DAB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9358D-1AC3-635E-EE70-0095B1D9F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6EBF-B8F4-80F4-586D-BBB45B7C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BA75D-F509-3A99-69CF-E4A120DD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712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9B4A-C850-0F46-8279-C3F84C386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4D5CF-94AB-A97C-59D3-6EEDC2CDE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76486-5F54-BB4B-A847-CA09D0D8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70365-B2BF-30FA-7E77-81CD2E27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8267-C473-160B-BDEB-D5752A9C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342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39DE8-E650-CC49-4651-828E2D97C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E08B3-12AC-A7C4-6ABB-AFC9A1CC4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1F4D6-1830-20F4-4B69-C2672A0EC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89D04-F5A2-D063-1571-0B3DEC81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0A698-F79A-A0CD-08DC-6ED2BDF5D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319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AD3F-20BD-C0ED-EECE-CBFDACE5F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1FAEB-BB73-10A4-9956-53B88C912F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95E139-63FB-4EA3-DF1F-856948085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0E6A6-92C2-700B-1540-2F57780B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45F67-44F7-B033-56A5-E93385709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56B3E-63AA-84A8-8A54-BFA30459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92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77000-960A-89C5-027E-85F42F6D8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62CBE-4335-FC67-7E9A-37AFD6BA4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280C2-5750-7B67-C6FD-77A1F0634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1EA55-0733-ADEA-3EEF-4FDD8B839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921C1E-4300-CE1F-042C-31F1151DC0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A1AAA3-DD95-27CD-0317-28B66460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D2A89C-4F62-D93A-9129-BDCCA24BB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292780-BD4B-1442-0E6C-64348398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03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0B111-127B-E275-24BB-BE1CC74A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3C7B5C-4043-5D5C-577B-B891E6A4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A43626-84FA-22AD-B369-5C335C14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C1371-30DB-7AFD-A45E-A7F8A6EE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79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715670-456B-5D6A-4DDA-99F312299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4C7E5B-F269-1892-7BAE-71F94CCF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49F0-B53C-B682-8C29-CC91CD94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660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1EFEE-A331-AC09-B3EF-BFD3797A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FA2C0-D005-FF53-2ED4-405900BA5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A5177-C429-58C2-1966-2DD887A88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7EFCC-D8B4-AC59-5AA0-83A1DE31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BB1C3-E78D-7777-C10E-3CB1F8A68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74461-BFCD-D68B-B027-27619EBD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909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33970-979B-EFEE-D24E-844C1E0DC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B8312D-B78A-96EA-3E02-645712DC1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710A6-2813-236B-09EB-34EA8C6F0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32E8A-BB22-2BD4-4F0B-8954B897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F259F-2429-6407-AE5C-CF0F2589A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18D0E-97C3-6033-C103-2C4B7BFED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502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78414B-5AB9-D915-4E08-08DA70C8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C64D1-8CC1-AFD7-A3DA-BD686154A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87C7C-B750-70E1-1BBF-83DFB51E1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DD57C-24F5-4879-C391-7BB4488D2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1E6C9-25D1-FAAC-CC4D-6D50127B5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79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213" y="553357"/>
            <a:ext cx="10975573" cy="4611756"/>
          </a:xfrm>
        </p:spPr>
        <p:txBody>
          <a:bodyPr/>
          <a:lstStyle/>
          <a:p>
            <a:pPr algn="ctr"/>
            <a:r>
              <a:rPr lang="en-IN" sz="6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 2020: </a:t>
            </a:r>
            <a:br>
              <a:rPr lang="en-IN" sz="6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ANALYSIS </a:t>
            </a:r>
            <a:br>
              <a:rPr lang="en-IN" sz="6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br>
              <a:rPr lang="en-IN" sz="6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LANGUAGE POLICY</a:t>
            </a:r>
            <a:endParaRPr lang="en-IN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65474-FB95-8A69-8CFC-EEA8E93E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8940" y="5165113"/>
            <a:ext cx="5489637" cy="12589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</a:t>
            </a: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Vartika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Dadhich</a:t>
            </a:r>
          </a:p>
          <a:p>
            <a:pPr marL="0" indent="0" algn="ctr">
              <a:buNone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Dean (Academics)</a:t>
            </a:r>
          </a:p>
          <a:p>
            <a:pPr marL="0" indent="0" algn="ctr">
              <a:buNone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Birla Public School, </a:t>
            </a:r>
            <a:r>
              <a:rPr lang="en-I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Kishangarh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A85DCF09-6C08-E10C-1535-C3BC887EF1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8" y="172278"/>
            <a:ext cx="1341120" cy="1044079"/>
          </a:xfrm>
          <a:prstGeom prst="rect">
            <a:avLst/>
          </a:prstGeom>
        </p:spPr>
      </p:pic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55285EF-BFDA-4B9F-C85B-F3E83586CE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578" y="87993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83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14" y="452718"/>
            <a:ext cx="11695813" cy="140053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IN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br>
              <a:rPr lang="en-I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6600" b="0" i="0" u="sng" strike="noStrike" baseline="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en-IN" sz="6600" b="0" i="0" u="sng" strike="noStrike" baseline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Formula</a:t>
            </a:r>
            <a:endParaRPr lang="en-IN" sz="6600" u="sng" dirty="0">
              <a:solidFill>
                <a:srgbClr val="FFFFFF"/>
              </a:solidFill>
            </a:endParaRP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EBF65474-FB95-8A69-8CFC-EEA8E93E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5" y="2009553"/>
            <a:ext cx="11304105" cy="37710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three- language formula? </a:t>
            </a:r>
          </a:p>
          <a:p>
            <a:pPr marL="0" indent="0">
              <a:buNone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Aim of Three Language Formula</a:t>
            </a:r>
          </a:p>
          <a:p>
            <a:pPr marL="0" indent="0">
              <a:buNone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Issues in implementations</a:t>
            </a:r>
          </a:p>
          <a:p>
            <a:pPr marL="0" indent="0">
              <a:buNone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Reasons on Non- Implementation</a:t>
            </a:r>
          </a:p>
          <a:p>
            <a:pPr marL="0" indent="0">
              <a:buNone/>
            </a:pPr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Possible Solutions</a:t>
            </a: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F8CCC68B-A1BF-D0D7-6FBC-1014A335BE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8" y="172278"/>
            <a:ext cx="1341120" cy="1044079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B47D178-4C42-40FB-B93C-4EC4C55FFB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578" y="87993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27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138" y="-238821"/>
            <a:ext cx="9404723" cy="1400530"/>
          </a:xfrm>
        </p:spPr>
        <p:txBody>
          <a:bodyPr/>
          <a:lstStyle/>
          <a:p>
            <a:pPr algn="ctr"/>
            <a:r>
              <a:rPr lang="en-IN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three- language formula?</a:t>
            </a:r>
            <a:endParaRPr lang="en-IN" sz="4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65474-FB95-8A69-8CFC-EEA8E93E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357" y="1524000"/>
            <a:ext cx="6427304" cy="5053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52413F7-D58B-37E1-4832-4FD4E9238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8" y="172278"/>
            <a:ext cx="1341120" cy="1044079"/>
          </a:xfrm>
          <a:prstGeom prst="rect">
            <a:avLst/>
          </a:prstGeom>
        </p:spPr>
      </p:pic>
      <p:pic>
        <p:nvPicPr>
          <p:cNvPr id="5" name="Content Placeholder 3" descr="Diagram&#10;&#10;Description automatically generated">
            <a:extLst>
              <a:ext uri="{FF2B5EF4-FFF2-40B4-BE49-F238E27FC236}">
                <a16:creationId xmlns:a16="http://schemas.microsoft.com/office/drawing/2014/main" id="{9C6DD84B-F8F5-3A3D-03D0-7E817435A6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6" y="1445139"/>
            <a:ext cx="4918971" cy="4848991"/>
          </a:xfrm>
          <a:prstGeom prst="rect">
            <a:avLst/>
          </a:prstGeom>
          <a:effectLst/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F670D7-A5D5-6B56-5C8A-1EA5A9941F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9681946"/>
              </p:ext>
            </p:extLst>
          </p:nvPr>
        </p:nvGraphicFramePr>
        <p:xfrm>
          <a:off x="5311838" y="1046295"/>
          <a:ext cx="6427305" cy="5029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42435">
                  <a:extLst>
                    <a:ext uri="{9D8B030D-6E8A-4147-A177-3AD203B41FA5}">
                      <a16:colId xmlns:a16="http://schemas.microsoft.com/office/drawing/2014/main" val="1536991336"/>
                    </a:ext>
                  </a:extLst>
                </a:gridCol>
                <a:gridCol w="2142435">
                  <a:extLst>
                    <a:ext uri="{9D8B030D-6E8A-4147-A177-3AD203B41FA5}">
                      <a16:colId xmlns:a16="http://schemas.microsoft.com/office/drawing/2014/main" val="2345601611"/>
                    </a:ext>
                  </a:extLst>
                </a:gridCol>
                <a:gridCol w="2142435">
                  <a:extLst>
                    <a:ext uri="{9D8B030D-6E8A-4147-A177-3AD203B41FA5}">
                      <a16:colId xmlns:a16="http://schemas.microsoft.com/office/drawing/2014/main" val="2651062745"/>
                    </a:ext>
                  </a:extLst>
                </a:gridCol>
              </a:tblGrid>
              <a:tr h="635922">
                <a:tc>
                  <a:txBody>
                    <a:bodyPr/>
                    <a:lstStyle/>
                    <a:p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Language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Hindi Speaking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 Hindi Speaking states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825518"/>
                  </a:ext>
                </a:extLst>
              </a:tr>
              <a:tr h="90846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L1</a:t>
                      </a:r>
                    </a:p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Mother language (Hindi)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Mother language/Regional language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30241"/>
                  </a:ext>
                </a:extLst>
              </a:tr>
              <a:tr h="368431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Hindi or 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783083"/>
                  </a:ext>
                </a:extLst>
              </a:tr>
              <a:tr h="908460"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 Indian Language*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Modern Indian Language*</a:t>
                      </a:r>
                    </a:p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140370"/>
                  </a:ext>
                </a:extLst>
              </a:tr>
              <a:tr h="1453535">
                <a:tc gridSpan="3">
                  <a:txBody>
                    <a:bodyPr/>
                    <a:lstStyle/>
                    <a:p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Modern Indian Language- Eighth schedule of the constitution of India contains a list of 22 languages recognised as scheduled language. They are Assamese, Bengali, Bodo, Dogri, Gujarati, Hindi, Kannada, Kashmiri, Konkani, Maithili, Malayalam, Meitei, Marathi, Nepali, Odia, Punjabi, Sanskrit, </a:t>
                      </a:r>
                      <a:r>
                        <a:rPr lang="en-IN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Santhali</a:t>
                      </a:r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Sindhi, Tamil, Urdu.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94030"/>
                  </a:ext>
                </a:extLst>
              </a:tr>
            </a:tbl>
          </a:graphicData>
        </a:graphic>
      </p:graphicFrame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0AA4119-86B0-5F59-AFE0-F74FCA3CEA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113" y="88478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86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26" y="343814"/>
            <a:ext cx="9520748" cy="1400530"/>
          </a:xfrm>
        </p:spPr>
        <p:txBody>
          <a:bodyPr/>
          <a:lstStyle/>
          <a:p>
            <a:pPr algn="ctr"/>
            <a:r>
              <a:rPr lang="en-IN" sz="5400" u="sng">
                <a:latin typeface="Times New Roman" panose="02020603050405020304" pitchFamily="18" charset="0"/>
                <a:cs typeface="Times New Roman" panose="02020603050405020304" pitchFamily="18" charset="0"/>
              </a:rPr>
              <a:t>Aim of Three- Language Formula</a:t>
            </a:r>
            <a:endParaRPr lang="en-IN" sz="48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65474-FB95-8A69-8CFC-EEA8E93E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524000"/>
            <a:ext cx="11105322" cy="4916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Encourage and support regional language.</a:t>
            </a:r>
          </a:p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Remove inequalities which come up with respect to language.</a:t>
            </a:r>
          </a:p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Promote multilingualism and national harmony.</a:t>
            </a:r>
          </a:p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Support linguistic diversity.</a:t>
            </a:r>
          </a:p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Learning language is an important part of a child’s cognitive development.</a:t>
            </a:r>
          </a:p>
          <a:p>
            <a:pPr marL="0" indent="0">
              <a:buNone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To cultivate</a:t>
            </a: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national integration and inter-state communication.</a:t>
            </a:r>
          </a:p>
          <a:p>
            <a:pPr marL="0" indent="0">
              <a:buNone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Developing Hindi as a link language. </a:t>
            </a: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52413F7-D58B-37E1-4832-4FD4E9238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15" y="212034"/>
            <a:ext cx="1341120" cy="1044079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C8BBE2E-55C9-C4F5-BB21-D55A9900C6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374" y="113351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2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206" y="280440"/>
            <a:ext cx="9404723" cy="1400530"/>
          </a:xfrm>
        </p:spPr>
        <p:txBody>
          <a:bodyPr/>
          <a:lstStyle/>
          <a:p>
            <a:pPr algn="ctr"/>
            <a:r>
              <a:rPr lang="en-IN" sz="6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in 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65474-FB95-8A69-8CFC-EEA8E93E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524000"/>
            <a:ext cx="10972800" cy="50535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Uneven implementation of 3 language formula.</a:t>
            </a:r>
          </a:p>
          <a:p>
            <a:pPr>
              <a:buFontTx/>
              <a:buChar char="-"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Hindi speaking states are not keen to learn South Indian language.</a:t>
            </a:r>
          </a:p>
          <a:p>
            <a:pPr>
              <a:buFontTx/>
              <a:buChar char="-"/>
            </a:pP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on-Hindi speaking states learn Hindi but they find English and regional language more useful for their future. </a:t>
            </a:r>
          </a:p>
          <a:p>
            <a:pPr>
              <a:buFontTx/>
              <a:buChar char="-"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roviding education for all children in their mother tongue is a problem in many states.</a:t>
            </a:r>
          </a:p>
          <a:p>
            <a:pPr>
              <a:buFontTx/>
              <a:buChar char="-"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hose who come through regional language medium, find it difficult to cope with English at higher studies. </a:t>
            </a:r>
          </a:p>
          <a:p>
            <a:pPr>
              <a:buFontTx/>
              <a:buChar char="-"/>
            </a:pPr>
            <a:endParaRPr lang="en-IN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52413F7-D58B-37E1-4832-4FD4E9238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18" y="172278"/>
            <a:ext cx="1341120" cy="1044079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B2599E8-37A0-C8D0-2A5B-912D9DD53F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578" y="87993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83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415" y="564639"/>
            <a:ext cx="9404723" cy="1400530"/>
          </a:xfrm>
        </p:spPr>
        <p:txBody>
          <a:bodyPr/>
          <a:lstStyle/>
          <a:p>
            <a:pPr algn="ctr"/>
            <a:r>
              <a:rPr lang="en-IN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of Non- Implementations</a:t>
            </a:r>
            <a:endParaRPr lang="en-IN" sz="4400" u="sng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4DE4A5-58B4-D9B5-C741-3BECBBB4D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082" y="1608719"/>
            <a:ext cx="10465836" cy="4648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Fear of heavy language load in school curriculum.</a:t>
            </a:r>
          </a:p>
          <a:p>
            <a:pPr marL="0" indent="0">
              <a:buNone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To opt deliberately for the dominant language that is more relevant in getting higher technical and professional education.</a:t>
            </a:r>
          </a:p>
          <a:p>
            <a:pPr marL="0" indent="0">
              <a:buNone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Duration for compulsory study of free languages varies.</a:t>
            </a:r>
          </a:p>
          <a:p>
            <a:pPr marL="0" indent="0">
              <a:buNone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Lack of adequate resources of additional language teachers and teaching material.</a:t>
            </a: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52413F7-D58B-37E1-4832-4FD4E9238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4" y="114065"/>
            <a:ext cx="1341120" cy="1044079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E12CF5D-74C8-161D-A418-EFA961621F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578" y="87993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98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415" y="564639"/>
            <a:ext cx="9404723" cy="1237657"/>
          </a:xfrm>
        </p:spPr>
        <p:txBody>
          <a:bodyPr/>
          <a:lstStyle/>
          <a:p>
            <a:pPr algn="ctr"/>
            <a:r>
              <a:rPr lang="en-IN" sz="6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Solutions</a:t>
            </a:r>
            <a:endParaRPr lang="en-IN" sz="5400" u="sng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4DE4A5-58B4-D9B5-C741-3BECBBB4D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1709530"/>
            <a:ext cx="10880035" cy="4744279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freedom to choose any 3 languages of earth schedule of the constitution or official language of India.</a:t>
            </a:r>
          </a:p>
          <a:p>
            <a:pPr>
              <a:buFontTx/>
              <a:buChar char="-"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 such a policy which is free from social political strategy.</a:t>
            </a:r>
          </a:p>
          <a:p>
            <a:pPr>
              <a:buFontTx/>
              <a:buChar char="-"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child's requirement social cultural and linguistic growth </a:t>
            </a:r>
          </a:p>
          <a:p>
            <a:pPr>
              <a:buFontTx/>
              <a:buChar char="-"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Hindi speaking states South Indian language should be compulsory and for non Hindi states Hindi should be taught.</a:t>
            </a:r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52413F7-D58B-37E1-4832-4FD4E9238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4" y="114065"/>
            <a:ext cx="1341120" cy="1044079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AA160DB0-AF4E-5452-091F-0E694942BE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578" y="87993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51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452413F7-D58B-37E1-4832-4FD4E92387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4" y="114065"/>
            <a:ext cx="1341120" cy="10440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976C32-F233-5175-0AF5-03B31FE1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438" y="427735"/>
            <a:ext cx="10716006" cy="1237657"/>
          </a:xfrm>
        </p:spPr>
        <p:txBody>
          <a:bodyPr/>
          <a:lstStyle/>
          <a:p>
            <a:pPr algn="ctr"/>
            <a:r>
              <a:rPr lang="en-IN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take away from the Three Language Formula </a:t>
            </a:r>
            <a:endParaRPr lang="en-IN" sz="3600" u="sng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4DE4A5-58B4-D9B5-C741-3BECBBB4D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6" y="1397864"/>
            <a:ext cx="11287993" cy="529566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highly positive relationship between multilingualism and greater achievements.</a:t>
            </a:r>
          </a:p>
          <a:p>
            <a:pPr>
              <a:buFontTx/>
              <a:buChar char="-"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academically more creative and socially more toleran</a:t>
            </a: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</a:p>
          <a:p>
            <a:pPr>
              <a:buFontTx/>
              <a:buChar char="-"/>
            </a:pPr>
            <a:r>
              <a:rPr lang="en-IN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 need is for a clear policy to promote and utilize different languages in schools as a medium of instruction and to make knowledge in every known discipline available in all the Indian languages so as to promote every language equally.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156B888D-FBA1-7E8B-D001-978CF50D52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5267" y="-37629"/>
            <a:ext cx="964779" cy="93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9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6777</TotalTime>
  <Words>490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Constantia</vt:lpstr>
      <vt:lpstr>Times New Roman</vt:lpstr>
      <vt:lpstr>Office Theme</vt:lpstr>
      <vt:lpstr>NEP 2020:  AN ANALYSIS  OF  THREE LANGUAGE POLICY</vt:lpstr>
      <vt:lpstr>Overview ge Formula</vt:lpstr>
      <vt:lpstr>What is the three- language formula?</vt:lpstr>
      <vt:lpstr>Aim of Three- Language Formula</vt:lpstr>
      <vt:lpstr>Issues in Implementations</vt:lpstr>
      <vt:lpstr>Reasons of Non- Implementations</vt:lpstr>
      <vt:lpstr>Possible Solutions</vt:lpstr>
      <vt:lpstr>My take away from the Three Language Formula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BIS</dc:creator>
  <cp:lastModifiedBy>Anuj Jaiswal</cp:lastModifiedBy>
  <cp:revision>503</cp:revision>
  <cp:lastPrinted>2022-05-05T10:10:55Z</cp:lastPrinted>
  <dcterms:created xsi:type="dcterms:W3CDTF">2014-04-18T01:28:15Z</dcterms:created>
  <dcterms:modified xsi:type="dcterms:W3CDTF">2023-02-23T06:47:40Z</dcterms:modified>
</cp:coreProperties>
</file>