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9DBF75-264A-2A32-402F-FC2386F93230}" v="32" dt="2023-02-24T02:25:03.393"/>
    <p1510:client id="{82990B2C-CE4B-550B-44F0-68D335001167}" v="3" dt="2023-02-24T02:15:43.24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ata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svg"/><Relationship Id="rId1" Type="http://schemas.openxmlformats.org/officeDocument/2006/relationships/image" Target="../media/image2.png"/><Relationship Id="rId4" Type="http://schemas.openxmlformats.org/officeDocument/2006/relationships/image" Target="../media/image5.svg"/></Relationships>
</file>

<file path=ppt/diagrams/_rels/drawing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image" Target="../media/image11.svg"/><Relationship Id="rId1" Type="http://schemas.openxmlformats.org/officeDocument/2006/relationships/image" Target="../media/image10.png"/><Relationship Id="rId6" Type="http://schemas.openxmlformats.org/officeDocument/2006/relationships/image" Target="../media/image15.svg"/><Relationship Id="rId5" Type="http://schemas.openxmlformats.org/officeDocument/2006/relationships/image" Target="../media/image14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8.png"/></Relationships>
</file>

<file path=ppt/diagrams/_rels/drawing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1.svg"/><Relationship Id="rId1" Type="http://schemas.openxmlformats.org/officeDocument/2006/relationships/image" Target="../media/image20.png"/><Relationship Id="rId6" Type="http://schemas.openxmlformats.org/officeDocument/2006/relationships/image" Target="../media/image25.svg"/><Relationship Id="rId5" Type="http://schemas.openxmlformats.org/officeDocument/2006/relationships/image" Target="../media/image24.png"/><Relationship Id="rId4" Type="http://schemas.openxmlformats.org/officeDocument/2006/relationships/image" Target="../media/image23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D82E5B-F611-4635-9070-7350FB770C4E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8020DFD9-ACFA-4FFD-A11E-CD58EA34C8A9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3 Year</a:t>
          </a:r>
          <a:endParaRPr lang="en-US" dirty="0"/>
        </a:p>
      </dgm:t>
    </dgm:pt>
    <dgm:pt modelId="{B3D54680-011B-40DF-997F-488A2195F1AE}" type="parTrans" cxnId="{5384A054-EB46-40CD-ACBF-3C2E5493DFD6}">
      <dgm:prSet/>
      <dgm:spPr/>
    </dgm:pt>
    <dgm:pt modelId="{C49AB7D7-A64A-4A2D-9057-B99D2A730684}" type="sibTrans" cxnId="{5384A054-EB46-40CD-ACBF-3C2E5493DFD6}">
      <dgm:prSet/>
      <dgm:spPr/>
    </dgm:pt>
    <dgm:pt modelId="{182494BE-F31E-401E-BAD1-5103D4183C8D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4 </a:t>
          </a:r>
          <a:r>
            <a:rPr lang="en-US" dirty="0"/>
            <a:t>Year</a:t>
          </a:r>
        </a:p>
      </dgm:t>
    </dgm:pt>
    <dgm:pt modelId="{D50378F6-E3C1-4596-9F69-B95DA5799470}" type="parTrans" cxnId="{EB20A07C-E18B-431B-923E-35194B752EE1}">
      <dgm:prSet/>
      <dgm:spPr/>
    </dgm:pt>
    <dgm:pt modelId="{D7FDC97C-FBA2-4E0A-ABAD-2699A1DFC1E1}" type="sibTrans" cxnId="{EB20A07C-E18B-431B-923E-35194B752EE1}">
      <dgm:prSet/>
      <dgm:spPr/>
    </dgm:pt>
    <dgm:pt modelId="{B94DEBB3-90F8-4C6A-A751-5275AB4EE065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6 </a:t>
          </a:r>
          <a:r>
            <a:rPr lang="en-US" dirty="0"/>
            <a:t>Year</a:t>
          </a:r>
        </a:p>
      </dgm:t>
    </dgm:pt>
    <dgm:pt modelId="{A3ED02B9-5C7E-4C93-BBFA-185EE6E6C5AF}" type="parTrans" cxnId="{70D5BED8-C2D0-493A-BD0F-4C6727FD5B59}">
      <dgm:prSet/>
      <dgm:spPr/>
    </dgm:pt>
    <dgm:pt modelId="{EC9BEE62-7517-4D4F-B685-404E824FDB25}" type="sibTrans" cxnId="{70D5BED8-C2D0-493A-BD0F-4C6727FD5B59}">
      <dgm:prSet/>
      <dgm:spPr/>
    </dgm:pt>
    <dgm:pt modelId="{09BBE840-79EC-438A-8F6E-9156B791275E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5 </a:t>
          </a:r>
          <a:r>
            <a:rPr lang="en-US" dirty="0"/>
            <a:t>Year</a:t>
          </a:r>
        </a:p>
      </dgm:t>
    </dgm:pt>
    <dgm:pt modelId="{538545F4-4E6F-4C6F-9D0E-AF441DEC70FD}" type="parTrans" cxnId="{E349E599-EA1A-4DB8-ACBE-BF5F70AC355D}">
      <dgm:prSet/>
      <dgm:spPr/>
    </dgm:pt>
    <dgm:pt modelId="{57B1FD48-10A9-4B80-BE87-DC94D6B16B90}" type="sibTrans" cxnId="{E349E599-EA1A-4DB8-ACBE-BF5F70AC355D}">
      <dgm:prSet/>
      <dgm:spPr/>
    </dgm:pt>
    <dgm:pt modelId="{7D791C1F-EA01-4EF1-AE2D-0B8F234A3655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7 </a:t>
          </a:r>
          <a:r>
            <a:rPr lang="en-US" dirty="0"/>
            <a:t>Year</a:t>
          </a:r>
        </a:p>
      </dgm:t>
    </dgm:pt>
    <dgm:pt modelId="{A2C43413-3F70-49D3-9503-2D5886E41DB9}" type="parTrans" cxnId="{4C5B300C-2A8E-4D4E-9FD1-B062D0627E29}">
      <dgm:prSet/>
      <dgm:spPr/>
    </dgm:pt>
    <dgm:pt modelId="{0A7E791E-7F0F-417A-A1BB-A794AA6DF152}" type="sibTrans" cxnId="{4C5B300C-2A8E-4D4E-9FD1-B062D0627E29}">
      <dgm:prSet/>
      <dgm:spPr/>
    </dgm:pt>
    <dgm:pt modelId="{38EE3854-3D82-4763-9804-ACF747BE0F06}">
      <dgm:prSet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8 </a:t>
          </a:r>
          <a:r>
            <a:rPr lang="en-US" dirty="0"/>
            <a:t>Year</a:t>
          </a:r>
        </a:p>
      </dgm:t>
    </dgm:pt>
    <dgm:pt modelId="{A3BCD7FE-295F-46E7-998A-E1DC78CD2ADD}" type="parTrans" cxnId="{CF8B59DF-BD80-43A4-92B2-1F6AB0F7743A}">
      <dgm:prSet/>
      <dgm:spPr/>
    </dgm:pt>
    <dgm:pt modelId="{7D3CE433-4EFF-42BB-9B0A-4F20B09DE497}" type="sibTrans" cxnId="{CF8B59DF-BD80-43A4-92B2-1F6AB0F7743A}">
      <dgm:prSet/>
      <dgm:spPr/>
    </dgm:pt>
    <dgm:pt modelId="{CEE66AA4-1135-420C-BC2B-530A14185693}" type="pres">
      <dgm:prSet presAssocID="{52D82E5B-F611-4635-9070-7350FB770C4E}" presName="Name0" presStyleCnt="0">
        <dgm:presLayoutVars>
          <dgm:dir/>
          <dgm:animLvl val="lvl"/>
          <dgm:resizeHandles val="exact"/>
        </dgm:presLayoutVars>
      </dgm:prSet>
      <dgm:spPr/>
    </dgm:pt>
    <dgm:pt modelId="{8B70188B-D674-47B5-83A1-9E20342AF3D4}" type="pres">
      <dgm:prSet presAssocID="{8020DFD9-ACFA-4FFD-A11E-CD58EA34C8A9}" presName="parTxOnly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FAD73208-427F-4DD0-B3FA-BE0E669CA532}" type="pres">
      <dgm:prSet presAssocID="{C49AB7D7-A64A-4A2D-9057-B99D2A730684}" presName="parTxOnlySpace" presStyleCnt="0"/>
      <dgm:spPr/>
    </dgm:pt>
    <dgm:pt modelId="{1CB93AA1-8C35-4718-A2E9-2524A875B5E0}" type="pres">
      <dgm:prSet presAssocID="{182494BE-F31E-401E-BAD1-5103D4183C8D}" presName="parTxOnly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72758426-EDE6-4C0B-9B90-A61DCB802C51}" type="pres">
      <dgm:prSet presAssocID="{D7FDC97C-FBA2-4E0A-ABAD-2699A1DFC1E1}" presName="parTxOnlySpace" presStyleCnt="0"/>
      <dgm:spPr/>
    </dgm:pt>
    <dgm:pt modelId="{539DD378-5FEC-44B2-B5C8-4FE2D3419618}" type="pres">
      <dgm:prSet presAssocID="{09BBE840-79EC-438A-8F6E-9156B791275E}" presName="parTxOnly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E9F037CA-934C-43AF-BCA6-AC51AB60EBB1}" type="pres">
      <dgm:prSet presAssocID="{57B1FD48-10A9-4B80-BE87-DC94D6B16B90}" presName="parTxOnlySpace" presStyleCnt="0"/>
      <dgm:spPr/>
    </dgm:pt>
    <dgm:pt modelId="{182D4986-4B18-4F3F-AF6C-03DB8F42D78B}" type="pres">
      <dgm:prSet presAssocID="{B94DEBB3-90F8-4C6A-A751-5275AB4EE065}" presName="parTxOnly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28AA4AAC-871D-4A56-9AF4-01BC1FE56F4A}" type="pres">
      <dgm:prSet presAssocID="{EC9BEE62-7517-4D4F-B685-404E824FDB25}" presName="parTxOnlySpace" presStyleCnt="0"/>
      <dgm:spPr/>
    </dgm:pt>
    <dgm:pt modelId="{2230EBFD-BF3C-4A1D-8EB3-2D19441E0B79}" type="pres">
      <dgm:prSet presAssocID="{7D791C1F-EA01-4EF1-AE2D-0B8F234A3655}" presName="parTxOnly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0E571D51-AEFD-43BC-B7C3-E404472C7620}" type="pres">
      <dgm:prSet presAssocID="{0A7E791E-7F0F-417A-A1BB-A794AA6DF152}" presName="parTxOnlySpace" presStyleCnt="0"/>
      <dgm:spPr/>
    </dgm:pt>
    <dgm:pt modelId="{6EBE0F4D-5555-469D-8C8B-C577D50D3003}" type="pres">
      <dgm:prSet presAssocID="{38EE3854-3D82-4763-9804-ACF747BE0F06}" presName="parTxOnly" presStyleLbl="node1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4C5B300C-2A8E-4D4E-9FD1-B062D0627E29}" srcId="{52D82E5B-F611-4635-9070-7350FB770C4E}" destId="{7D791C1F-EA01-4EF1-AE2D-0B8F234A3655}" srcOrd="4" destOrd="0" parTransId="{A2C43413-3F70-49D3-9503-2D5886E41DB9}" sibTransId="{0A7E791E-7F0F-417A-A1BB-A794AA6DF152}"/>
    <dgm:cxn modelId="{3871C241-E292-46AB-81B1-D3F95E82DDF8}" type="presOf" srcId="{38EE3854-3D82-4763-9804-ACF747BE0F06}" destId="{6EBE0F4D-5555-469D-8C8B-C577D50D3003}" srcOrd="0" destOrd="0" presId="urn:microsoft.com/office/officeart/2005/8/layout/chevron1"/>
    <dgm:cxn modelId="{4D3D5C62-EA66-490F-AA3A-A64B3E72B918}" type="presOf" srcId="{8020DFD9-ACFA-4FFD-A11E-CD58EA34C8A9}" destId="{8B70188B-D674-47B5-83A1-9E20342AF3D4}" srcOrd="0" destOrd="0" presId="urn:microsoft.com/office/officeart/2005/8/layout/chevron1"/>
    <dgm:cxn modelId="{3CF40A4D-B74D-480C-8D6E-99DA82613BE3}" type="presOf" srcId="{09BBE840-79EC-438A-8F6E-9156B791275E}" destId="{539DD378-5FEC-44B2-B5C8-4FE2D3419618}" srcOrd="0" destOrd="0" presId="urn:microsoft.com/office/officeart/2005/8/layout/chevron1"/>
    <dgm:cxn modelId="{5384A054-EB46-40CD-ACBF-3C2E5493DFD6}" srcId="{52D82E5B-F611-4635-9070-7350FB770C4E}" destId="{8020DFD9-ACFA-4FFD-A11E-CD58EA34C8A9}" srcOrd="0" destOrd="0" parTransId="{B3D54680-011B-40DF-997F-488A2195F1AE}" sibTransId="{C49AB7D7-A64A-4A2D-9057-B99D2A730684}"/>
    <dgm:cxn modelId="{6141A474-1468-4B48-A113-B707440AF0C8}" type="presOf" srcId="{52D82E5B-F611-4635-9070-7350FB770C4E}" destId="{CEE66AA4-1135-420C-BC2B-530A14185693}" srcOrd="0" destOrd="0" presId="urn:microsoft.com/office/officeart/2005/8/layout/chevron1"/>
    <dgm:cxn modelId="{EB20A07C-E18B-431B-923E-35194B752EE1}" srcId="{52D82E5B-F611-4635-9070-7350FB770C4E}" destId="{182494BE-F31E-401E-BAD1-5103D4183C8D}" srcOrd="1" destOrd="0" parTransId="{D50378F6-E3C1-4596-9F69-B95DA5799470}" sibTransId="{D7FDC97C-FBA2-4E0A-ABAD-2699A1DFC1E1}"/>
    <dgm:cxn modelId="{E349E599-EA1A-4DB8-ACBE-BF5F70AC355D}" srcId="{52D82E5B-F611-4635-9070-7350FB770C4E}" destId="{09BBE840-79EC-438A-8F6E-9156B791275E}" srcOrd="2" destOrd="0" parTransId="{538545F4-4E6F-4C6F-9D0E-AF441DEC70FD}" sibTransId="{57B1FD48-10A9-4B80-BE87-DC94D6B16B90}"/>
    <dgm:cxn modelId="{E312E2B7-1424-4E00-BC27-0B4817A50718}" type="presOf" srcId="{182494BE-F31E-401E-BAD1-5103D4183C8D}" destId="{1CB93AA1-8C35-4718-A2E9-2524A875B5E0}" srcOrd="0" destOrd="0" presId="urn:microsoft.com/office/officeart/2005/8/layout/chevron1"/>
    <dgm:cxn modelId="{26D279BC-205E-41A2-B26E-32C63781E8D8}" type="presOf" srcId="{B94DEBB3-90F8-4C6A-A751-5275AB4EE065}" destId="{182D4986-4B18-4F3F-AF6C-03DB8F42D78B}" srcOrd="0" destOrd="0" presId="urn:microsoft.com/office/officeart/2005/8/layout/chevron1"/>
    <dgm:cxn modelId="{97557CD7-DD14-47A3-99AF-D41B6C2F383D}" type="presOf" srcId="{7D791C1F-EA01-4EF1-AE2D-0B8F234A3655}" destId="{2230EBFD-BF3C-4A1D-8EB3-2D19441E0B79}" srcOrd="0" destOrd="0" presId="urn:microsoft.com/office/officeart/2005/8/layout/chevron1"/>
    <dgm:cxn modelId="{70D5BED8-C2D0-493A-BD0F-4C6727FD5B59}" srcId="{52D82E5B-F611-4635-9070-7350FB770C4E}" destId="{B94DEBB3-90F8-4C6A-A751-5275AB4EE065}" srcOrd="3" destOrd="0" parTransId="{A3ED02B9-5C7E-4C93-BBFA-185EE6E6C5AF}" sibTransId="{EC9BEE62-7517-4D4F-B685-404E824FDB25}"/>
    <dgm:cxn modelId="{CF8B59DF-BD80-43A4-92B2-1F6AB0F7743A}" srcId="{52D82E5B-F611-4635-9070-7350FB770C4E}" destId="{38EE3854-3D82-4763-9804-ACF747BE0F06}" srcOrd="5" destOrd="0" parTransId="{A3BCD7FE-295F-46E7-998A-E1DC78CD2ADD}" sibTransId="{7D3CE433-4EFF-42BB-9B0A-4F20B09DE497}"/>
    <dgm:cxn modelId="{68088F41-422E-4BF1-964E-08305A6C2F61}" type="presParOf" srcId="{CEE66AA4-1135-420C-BC2B-530A14185693}" destId="{8B70188B-D674-47B5-83A1-9E20342AF3D4}" srcOrd="0" destOrd="0" presId="urn:microsoft.com/office/officeart/2005/8/layout/chevron1"/>
    <dgm:cxn modelId="{A4B6499B-7859-468E-B90C-34913D119491}" type="presParOf" srcId="{CEE66AA4-1135-420C-BC2B-530A14185693}" destId="{FAD73208-427F-4DD0-B3FA-BE0E669CA532}" srcOrd="1" destOrd="0" presId="urn:microsoft.com/office/officeart/2005/8/layout/chevron1"/>
    <dgm:cxn modelId="{A3837FAA-4A20-4607-9C2E-3D14FDF320A1}" type="presParOf" srcId="{CEE66AA4-1135-420C-BC2B-530A14185693}" destId="{1CB93AA1-8C35-4718-A2E9-2524A875B5E0}" srcOrd="2" destOrd="0" presId="urn:microsoft.com/office/officeart/2005/8/layout/chevron1"/>
    <dgm:cxn modelId="{80A357F7-56A9-4D7A-8AB5-D4765364A4D8}" type="presParOf" srcId="{CEE66AA4-1135-420C-BC2B-530A14185693}" destId="{72758426-EDE6-4C0B-9B90-A61DCB802C51}" srcOrd="3" destOrd="0" presId="urn:microsoft.com/office/officeart/2005/8/layout/chevron1"/>
    <dgm:cxn modelId="{5E66FBDE-5499-489B-9250-FAC70C580130}" type="presParOf" srcId="{CEE66AA4-1135-420C-BC2B-530A14185693}" destId="{539DD378-5FEC-44B2-B5C8-4FE2D3419618}" srcOrd="4" destOrd="0" presId="urn:microsoft.com/office/officeart/2005/8/layout/chevron1"/>
    <dgm:cxn modelId="{F2D7F560-E4B9-42D9-B724-4FE8ABF70A8B}" type="presParOf" srcId="{CEE66AA4-1135-420C-BC2B-530A14185693}" destId="{E9F037CA-934C-43AF-BCA6-AC51AB60EBB1}" srcOrd="5" destOrd="0" presId="urn:microsoft.com/office/officeart/2005/8/layout/chevron1"/>
    <dgm:cxn modelId="{E4BF864E-11D6-4770-B11C-C1D5D5A41B90}" type="presParOf" srcId="{CEE66AA4-1135-420C-BC2B-530A14185693}" destId="{182D4986-4B18-4F3F-AF6C-03DB8F42D78B}" srcOrd="6" destOrd="0" presId="urn:microsoft.com/office/officeart/2005/8/layout/chevron1"/>
    <dgm:cxn modelId="{151BE89C-5DD8-4928-87A8-02A207C9D2CB}" type="presParOf" srcId="{CEE66AA4-1135-420C-BC2B-530A14185693}" destId="{28AA4AAC-871D-4A56-9AF4-01BC1FE56F4A}" srcOrd="7" destOrd="0" presId="urn:microsoft.com/office/officeart/2005/8/layout/chevron1"/>
    <dgm:cxn modelId="{971ACE28-039F-44F7-BD21-A8B04E7099AE}" type="presParOf" srcId="{CEE66AA4-1135-420C-BC2B-530A14185693}" destId="{2230EBFD-BF3C-4A1D-8EB3-2D19441E0B79}" srcOrd="8" destOrd="0" presId="urn:microsoft.com/office/officeart/2005/8/layout/chevron1"/>
    <dgm:cxn modelId="{8C34382A-E33B-4A23-9964-2FD5F8CD74DB}" type="presParOf" srcId="{CEE66AA4-1135-420C-BC2B-530A14185693}" destId="{0E571D51-AEFD-43BC-B7C3-E404472C7620}" srcOrd="9" destOrd="0" presId="urn:microsoft.com/office/officeart/2005/8/layout/chevron1"/>
    <dgm:cxn modelId="{6956C3DC-B246-4214-AFCF-95F6A5EA7B29}" type="presParOf" srcId="{CEE66AA4-1135-420C-BC2B-530A14185693}" destId="{6EBE0F4D-5555-469D-8C8B-C577D50D3003}" srcOrd="10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6E378E-E8D0-4A72-84A1-7CE24C1DD9C2}" type="doc">
      <dgm:prSet loTypeId="urn:microsoft.com/office/officeart/2005/8/layout/orgChart1" loCatId="hierarchy" qsTypeId="urn:microsoft.com/office/officeart/2005/8/quickstyle/simple1" qsCatId="simple" csTypeId="urn:microsoft.com/office/officeart/2005/8/colors/accent1_5" csCatId="accent1" phldr="1"/>
      <dgm:spPr/>
      <dgm:t>
        <a:bodyPr/>
        <a:lstStyle/>
        <a:p>
          <a:endParaRPr lang="en-US"/>
        </a:p>
      </dgm:t>
    </dgm:pt>
    <dgm:pt modelId="{F6CEB207-4ACC-4465-B707-82B6888108C8}">
      <dgm:prSet phldrT="[Text]" phldr="0"/>
      <dgm:spPr/>
      <dgm:t>
        <a:bodyPr/>
        <a:lstStyle/>
        <a:p>
          <a:pPr rtl="0"/>
          <a:r>
            <a:rPr lang="en-US" b="1" dirty="0">
              <a:latin typeface="Calibri Light" panose="020F0302020204030204"/>
            </a:rPr>
            <a:t> Domains</a:t>
          </a:r>
          <a:endParaRPr lang="en-US" b="1" dirty="0"/>
        </a:p>
      </dgm:t>
    </dgm:pt>
    <dgm:pt modelId="{F394E34E-2BD7-4DEA-A38D-9433AB2824EF}" type="parTrans" cxnId="{DFA3414C-406E-4B6C-B826-8ECB0CE69E41}">
      <dgm:prSet/>
      <dgm:spPr/>
      <dgm:t>
        <a:bodyPr/>
        <a:lstStyle/>
        <a:p>
          <a:endParaRPr lang="en-US"/>
        </a:p>
      </dgm:t>
    </dgm:pt>
    <dgm:pt modelId="{05432BC0-222C-488D-BF4A-7345A54DF005}" type="sibTrans" cxnId="{DFA3414C-406E-4B6C-B826-8ECB0CE69E41}">
      <dgm:prSet/>
      <dgm:spPr/>
      <dgm:t>
        <a:bodyPr/>
        <a:lstStyle/>
        <a:p>
          <a:endParaRPr lang="en-US"/>
        </a:p>
      </dgm:t>
    </dgm:pt>
    <dgm:pt modelId="{73A21E3B-F5B1-4B92-8E3C-878FD55C583B}">
      <dgm:prSet phldrT="[Text]" phldr="0"/>
      <dgm:spPr/>
      <dgm:t>
        <a:bodyPr/>
        <a:lstStyle/>
        <a:p>
          <a:pPr rtl="0"/>
          <a:r>
            <a:rPr lang="en-US" b="1" dirty="0"/>
            <a:t>Physical Development</a:t>
          </a:r>
        </a:p>
      </dgm:t>
    </dgm:pt>
    <dgm:pt modelId="{E44A1FFE-143E-43BB-AF85-0ADC63EF3B98}" type="parTrans" cxnId="{71A9871E-805B-45B0-8D59-B182E2DA5BAD}">
      <dgm:prSet/>
      <dgm:spPr/>
      <dgm:t>
        <a:bodyPr/>
        <a:lstStyle/>
        <a:p>
          <a:endParaRPr lang="en-US"/>
        </a:p>
      </dgm:t>
    </dgm:pt>
    <dgm:pt modelId="{200F470D-A5EC-4D04-B086-D2DB76CBC77F}" type="sibTrans" cxnId="{71A9871E-805B-45B0-8D59-B182E2DA5BAD}">
      <dgm:prSet/>
      <dgm:spPr/>
      <dgm:t>
        <a:bodyPr/>
        <a:lstStyle/>
        <a:p>
          <a:endParaRPr lang="en-US"/>
        </a:p>
      </dgm:t>
    </dgm:pt>
    <dgm:pt modelId="{A3F9E30A-9FA0-405B-AA91-5B8D59772203}">
      <dgm:prSet phldrT="[Text]" phldr="0"/>
      <dgm:spPr/>
      <dgm:t>
        <a:bodyPr/>
        <a:lstStyle/>
        <a:p>
          <a:pPr rtl="0"/>
          <a:r>
            <a:rPr lang="en-US" b="1" dirty="0">
              <a:latin typeface="Calibri Light" panose="020F0302020204030204"/>
            </a:rPr>
            <a:t>Socio Emotional</a:t>
          </a:r>
          <a:r>
            <a:rPr lang="en-US" b="1" dirty="0"/>
            <a:t> and Ethical </a:t>
          </a:r>
          <a:r>
            <a:rPr lang="en-US" b="1" dirty="0">
              <a:latin typeface="Calibri Light" panose="020F0302020204030204"/>
            </a:rPr>
            <a:t>Development</a:t>
          </a:r>
          <a:endParaRPr lang="en-US" b="1" dirty="0"/>
        </a:p>
      </dgm:t>
    </dgm:pt>
    <dgm:pt modelId="{9BCD1DF7-284E-43B7-A45F-B6D1C12B9B2F}" type="parTrans" cxnId="{A32D6D16-5082-471A-B464-04771496ACCA}">
      <dgm:prSet/>
      <dgm:spPr/>
      <dgm:t>
        <a:bodyPr/>
        <a:lstStyle/>
        <a:p>
          <a:endParaRPr lang="en-US"/>
        </a:p>
      </dgm:t>
    </dgm:pt>
    <dgm:pt modelId="{55883C41-4D6E-422C-84CE-B4B16493A3A4}" type="sibTrans" cxnId="{A32D6D16-5082-471A-B464-04771496ACCA}">
      <dgm:prSet/>
      <dgm:spPr/>
      <dgm:t>
        <a:bodyPr/>
        <a:lstStyle/>
        <a:p>
          <a:endParaRPr lang="en-US"/>
        </a:p>
      </dgm:t>
    </dgm:pt>
    <dgm:pt modelId="{04D342C5-CA8D-4EFF-B02E-0F149FDF3525}">
      <dgm:prSet phldrT="[Text]" phldr="0"/>
      <dgm:spPr/>
      <dgm:t>
        <a:bodyPr/>
        <a:lstStyle/>
        <a:p>
          <a:pPr rtl="0"/>
          <a:r>
            <a:rPr lang="en-US" b="1" dirty="0"/>
            <a:t>Cognitive </a:t>
          </a:r>
          <a:r>
            <a:rPr lang="en-US" b="1" dirty="0">
              <a:latin typeface="Calibri Light" panose="020F0302020204030204"/>
            </a:rPr>
            <a:t>Development</a:t>
          </a:r>
          <a:endParaRPr lang="en-US" b="1" dirty="0"/>
        </a:p>
      </dgm:t>
    </dgm:pt>
    <dgm:pt modelId="{C249A9E5-7853-4F22-87F6-00FB140D4F3D}" type="parTrans" cxnId="{B0866CD6-AE92-445B-A7AB-E028836745EC}">
      <dgm:prSet/>
      <dgm:spPr/>
      <dgm:t>
        <a:bodyPr/>
        <a:lstStyle/>
        <a:p>
          <a:endParaRPr lang="en-US"/>
        </a:p>
      </dgm:t>
    </dgm:pt>
    <dgm:pt modelId="{EC594F69-7F20-4853-BFA5-BDD4872E0515}" type="sibTrans" cxnId="{B0866CD6-AE92-445B-A7AB-E028836745EC}">
      <dgm:prSet/>
      <dgm:spPr/>
      <dgm:t>
        <a:bodyPr/>
        <a:lstStyle/>
        <a:p>
          <a:endParaRPr lang="en-US"/>
        </a:p>
      </dgm:t>
    </dgm:pt>
    <dgm:pt modelId="{E4AC6071-6604-44F8-A93C-263922805D8E}">
      <dgm:prSet phldr="0"/>
      <dgm:spPr/>
      <dgm:t>
        <a:bodyPr/>
        <a:lstStyle/>
        <a:p>
          <a:pPr rtl="0"/>
          <a:r>
            <a:rPr lang="en-US" b="1" dirty="0"/>
            <a:t>Aesthetic and Cultural Developmen</a:t>
          </a:r>
          <a:r>
            <a:rPr lang="en-US" dirty="0"/>
            <a:t>t</a:t>
          </a:r>
        </a:p>
      </dgm:t>
    </dgm:pt>
    <dgm:pt modelId="{AEA22E41-D4AD-4F98-854A-8CDC49C19C79}" type="parTrans" cxnId="{8F9C4C8C-89AB-4892-B7D8-24D7FFD069F8}">
      <dgm:prSet/>
      <dgm:spPr/>
    </dgm:pt>
    <dgm:pt modelId="{F18CA15B-0238-4D54-9A40-0E01E3D3A04C}" type="sibTrans" cxnId="{8F9C4C8C-89AB-4892-B7D8-24D7FFD069F8}">
      <dgm:prSet/>
      <dgm:spPr/>
    </dgm:pt>
    <dgm:pt modelId="{0FB3315D-92B8-42F1-AA0E-E1C632D70A27}">
      <dgm:prSet phldr="0"/>
      <dgm:spPr/>
      <dgm:t>
        <a:bodyPr/>
        <a:lstStyle/>
        <a:p>
          <a:pPr rtl="0"/>
          <a:r>
            <a:rPr lang="en-US" b="1" dirty="0"/>
            <a:t>Language and Literacy Development</a:t>
          </a:r>
          <a:r>
            <a:rPr lang="en-US" b="1" dirty="0">
              <a:latin typeface="Calibri Light" panose="020F0302020204030204"/>
            </a:rPr>
            <a:t> </a:t>
          </a:r>
          <a:endParaRPr lang="en-US" b="1" dirty="0"/>
        </a:p>
      </dgm:t>
    </dgm:pt>
    <dgm:pt modelId="{D2EFDD8B-3D59-4F9C-9F48-7F4A34EF1813}" type="parTrans" cxnId="{89B0E411-A958-4A71-87F7-9673F0A56EA4}">
      <dgm:prSet/>
      <dgm:spPr/>
    </dgm:pt>
    <dgm:pt modelId="{AD184EF5-05D4-4A88-A6E4-CDB3966E9A5C}" type="sibTrans" cxnId="{89B0E411-A958-4A71-87F7-9673F0A56EA4}">
      <dgm:prSet/>
      <dgm:spPr/>
    </dgm:pt>
    <dgm:pt modelId="{AE9DF68B-D5A3-4E31-BFE9-98DB5F4E99F5}" type="pres">
      <dgm:prSet presAssocID="{7F6E378E-E8D0-4A72-84A1-7CE24C1DD9C2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62D4FC6A-F6B0-43B2-959E-A00427343F62}" type="pres">
      <dgm:prSet presAssocID="{F6CEB207-4ACC-4465-B707-82B6888108C8}" presName="hierRoot1" presStyleCnt="0">
        <dgm:presLayoutVars>
          <dgm:hierBranch val="init"/>
        </dgm:presLayoutVars>
      </dgm:prSet>
      <dgm:spPr/>
    </dgm:pt>
    <dgm:pt modelId="{9D97B663-046C-455A-89E1-59C0A14A7F82}" type="pres">
      <dgm:prSet presAssocID="{F6CEB207-4ACC-4465-B707-82B6888108C8}" presName="rootComposite1" presStyleCnt="0"/>
      <dgm:spPr/>
    </dgm:pt>
    <dgm:pt modelId="{E1BA34AD-AFC7-498C-8853-5AD07A372E45}" type="pres">
      <dgm:prSet presAssocID="{F6CEB207-4ACC-4465-B707-82B6888108C8}" presName="rootText1" presStyleLbl="node0" presStyleIdx="0" presStyleCnt="1">
        <dgm:presLayoutVars>
          <dgm:chPref val="3"/>
        </dgm:presLayoutVars>
      </dgm:prSet>
      <dgm:spPr/>
    </dgm:pt>
    <dgm:pt modelId="{1B34A80A-9201-46B7-9C2D-9A12A8A060ED}" type="pres">
      <dgm:prSet presAssocID="{F6CEB207-4ACC-4465-B707-82B6888108C8}" presName="rootConnector1" presStyleLbl="node1" presStyleIdx="0" presStyleCnt="0"/>
      <dgm:spPr/>
    </dgm:pt>
    <dgm:pt modelId="{9FD78ACF-4ED0-45EE-B965-1A203D17EBB1}" type="pres">
      <dgm:prSet presAssocID="{F6CEB207-4ACC-4465-B707-82B6888108C8}" presName="hierChild2" presStyleCnt="0"/>
      <dgm:spPr/>
    </dgm:pt>
    <dgm:pt modelId="{68B9CFCD-CFA5-44A8-A789-9562C75DB046}" type="pres">
      <dgm:prSet presAssocID="{E44A1FFE-143E-43BB-AF85-0ADC63EF3B98}" presName="Name37" presStyleLbl="parChTrans1D2" presStyleIdx="0" presStyleCnt="5"/>
      <dgm:spPr/>
    </dgm:pt>
    <dgm:pt modelId="{31C475A2-3E25-4EB0-AF59-FDB2067657F1}" type="pres">
      <dgm:prSet presAssocID="{73A21E3B-F5B1-4B92-8E3C-878FD55C583B}" presName="hierRoot2" presStyleCnt="0">
        <dgm:presLayoutVars>
          <dgm:hierBranch val="init"/>
        </dgm:presLayoutVars>
      </dgm:prSet>
      <dgm:spPr/>
    </dgm:pt>
    <dgm:pt modelId="{712C00AD-605A-41B3-9B71-921F41A3A6A0}" type="pres">
      <dgm:prSet presAssocID="{73A21E3B-F5B1-4B92-8E3C-878FD55C583B}" presName="rootComposite" presStyleCnt="0"/>
      <dgm:spPr/>
    </dgm:pt>
    <dgm:pt modelId="{A63BC82B-88BA-4FC6-BD09-F92F645263B9}" type="pres">
      <dgm:prSet presAssocID="{73A21E3B-F5B1-4B92-8E3C-878FD55C583B}" presName="rootText" presStyleLbl="node2" presStyleIdx="0" presStyleCnt="5">
        <dgm:presLayoutVars>
          <dgm:chPref val="3"/>
        </dgm:presLayoutVars>
      </dgm:prSet>
      <dgm:spPr/>
    </dgm:pt>
    <dgm:pt modelId="{16B67237-3E45-4B50-B0CE-043DECD8B930}" type="pres">
      <dgm:prSet presAssocID="{73A21E3B-F5B1-4B92-8E3C-878FD55C583B}" presName="rootConnector" presStyleLbl="node2" presStyleIdx="0" presStyleCnt="5"/>
      <dgm:spPr/>
    </dgm:pt>
    <dgm:pt modelId="{05194C9D-174E-4EE6-95DB-CFD3708F311D}" type="pres">
      <dgm:prSet presAssocID="{73A21E3B-F5B1-4B92-8E3C-878FD55C583B}" presName="hierChild4" presStyleCnt="0"/>
      <dgm:spPr/>
    </dgm:pt>
    <dgm:pt modelId="{DB50835C-C4F7-4E6C-AA6F-F381A95B7989}" type="pres">
      <dgm:prSet presAssocID="{73A21E3B-F5B1-4B92-8E3C-878FD55C583B}" presName="hierChild5" presStyleCnt="0"/>
      <dgm:spPr/>
    </dgm:pt>
    <dgm:pt modelId="{ED31D931-880E-4B4C-9BD1-F430BDC2F746}" type="pres">
      <dgm:prSet presAssocID="{9BCD1DF7-284E-43B7-A45F-B6D1C12B9B2F}" presName="Name37" presStyleLbl="parChTrans1D2" presStyleIdx="1" presStyleCnt="5"/>
      <dgm:spPr/>
    </dgm:pt>
    <dgm:pt modelId="{30F64A6C-741E-4960-8777-2AA8D25CC562}" type="pres">
      <dgm:prSet presAssocID="{A3F9E30A-9FA0-405B-AA91-5B8D59772203}" presName="hierRoot2" presStyleCnt="0">
        <dgm:presLayoutVars>
          <dgm:hierBranch val="init"/>
        </dgm:presLayoutVars>
      </dgm:prSet>
      <dgm:spPr/>
    </dgm:pt>
    <dgm:pt modelId="{1FE840F8-46CB-4CB7-BA3E-EED537D05AE0}" type="pres">
      <dgm:prSet presAssocID="{A3F9E30A-9FA0-405B-AA91-5B8D59772203}" presName="rootComposite" presStyleCnt="0"/>
      <dgm:spPr/>
    </dgm:pt>
    <dgm:pt modelId="{6F649740-A847-41F5-9713-54E8B796309D}" type="pres">
      <dgm:prSet presAssocID="{A3F9E30A-9FA0-405B-AA91-5B8D59772203}" presName="rootText" presStyleLbl="node2" presStyleIdx="1" presStyleCnt="5">
        <dgm:presLayoutVars>
          <dgm:chPref val="3"/>
        </dgm:presLayoutVars>
      </dgm:prSet>
      <dgm:spPr/>
    </dgm:pt>
    <dgm:pt modelId="{8AA1745E-F342-4DB9-8B9D-C5B690D6C9DF}" type="pres">
      <dgm:prSet presAssocID="{A3F9E30A-9FA0-405B-AA91-5B8D59772203}" presName="rootConnector" presStyleLbl="node2" presStyleIdx="1" presStyleCnt="5"/>
      <dgm:spPr/>
    </dgm:pt>
    <dgm:pt modelId="{D1A299A3-1B87-45C4-A1F3-0952B78C762B}" type="pres">
      <dgm:prSet presAssocID="{A3F9E30A-9FA0-405B-AA91-5B8D59772203}" presName="hierChild4" presStyleCnt="0"/>
      <dgm:spPr/>
    </dgm:pt>
    <dgm:pt modelId="{5A3521B1-1EC0-41AC-9EBF-1169A16998A7}" type="pres">
      <dgm:prSet presAssocID="{A3F9E30A-9FA0-405B-AA91-5B8D59772203}" presName="hierChild5" presStyleCnt="0"/>
      <dgm:spPr/>
    </dgm:pt>
    <dgm:pt modelId="{03B200FF-AE5B-488E-8ABF-7C229E5208F1}" type="pres">
      <dgm:prSet presAssocID="{C249A9E5-7853-4F22-87F6-00FB140D4F3D}" presName="Name37" presStyleLbl="parChTrans1D2" presStyleIdx="2" presStyleCnt="5"/>
      <dgm:spPr/>
    </dgm:pt>
    <dgm:pt modelId="{D1B1CF35-4B0B-40FA-B318-F2D71369457F}" type="pres">
      <dgm:prSet presAssocID="{04D342C5-CA8D-4EFF-B02E-0F149FDF3525}" presName="hierRoot2" presStyleCnt="0">
        <dgm:presLayoutVars>
          <dgm:hierBranch val="init"/>
        </dgm:presLayoutVars>
      </dgm:prSet>
      <dgm:spPr/>
    </dgm:pt>
    <dgm:pt modelId="{96AEEDB8-4627-461B-9F2B-4D7F1D72E704}" type="pres">
      <dgm:prSet presAssocID="{04D342C5-CA8D-4EFF-B02E-0F149FDF3525}" presName="rootComposite" presStyleCnt="0"/>
      <dgm:spPr/>
    </dgm:pt>
    <dgm:pt modelId="{4D7BE220-C472-4F77-BE07-8219DC4F400B}" type="pres">
      <dgm:prSet presAssocID="{04D342C5-CA8D-4EFF-B02E-0F149FDF3525}" presName="rootText" presStyleLbl="node2" presStyleIdx="2" presStyleCnt="5">
        <dgm:presLayoutVars>
          <dgm:chPref val="3"/>
        </dgm:presLayoutVars>
      </dgm:prSet>
      <dgm:spPr/>
    </dgm:pt>
    <dgm:pt modelId="{AB818ABA-B5EF-4DF9-8953-9DA54A734D38}" type="pres">
      <dgm:prSet presAssocID="{04D342C5-CA8D-4EFF-B02E-0F149FDF3525}" presName="rootConnector" presStyleLbl="node2" presStyleIdx="2" presStyleCnt="5"/>
      <dgm:spPr/>
    </dgm:pt>
    <dgm:pt modelId="{B00483E2-6D68-4F99-9E14-2B8FF06446BD}" type="pres">
      <dgm:prSet presAssocID="{04D342C5-CA8D-4EFF-B02E-0F149FDF3525}" presName="hierChild4" presStyleCnt="0"/>
      <dgm:spPr/>
    </dgm:pt>
    <dgm:pt modelId="{94AD7C7D-6F9D-427A-B636-789032F32526}" type="pres">
      <dgm:prSet presAssocID="{04D342C5-CA8D-4EFF-B02E-0F149FDF3525}" presName="hierChild5" presStyleCnt="0"/>
      <dgm:spPr/>
    </dgm:pt>
    <dgm:pt modelId="{7A7044A1-34FA-4A63-8171-95B4738145EB}" type="pres">
      <dgm:prSet presAssocID="{D2EFDD8B-3D59-4F9C-9F48-7F4A34EF1813}" presName="Name37" presStyleLbl="parChTrans1D2" presStyleIdx="3" presStyleCnt="5"/>
      <dgm:spPr/>
    </dgm:pt>
    <dgm:pt modelId="{3AF1C9D8-D419-43FF-88E7-06E14C05EC42}" type="pres">
      <dgm:prSet presAssocID="{0FB3315D-92B8-42F1-AA0E-E1C632D70A27}" presName="hierRoot2" presStyleCnt="0">
        <dgm:presLayoutVars>
          <dgm:hierBranch val="init"/>
        </dgm:presLayoutVars>
      </dgm:prSet>
      <dgm:spPr/>
    </dgm:pt>
    <dgm:pt modelId="{84903DC6-565D-4FBF-B47E-16EBA2B8B3AC}" type="pres">
      <dgm:prSet presAssocID="{0FB3315D-92B8-42F1-AA0E-E1C632D70A27}" presName="rootComposite" presStyleCnt="0"/>
      <dgm:spPr/>
    </dgm:pt>
    <dgm:pt modelId="{EBC18909-8D85-408A-BEAC-26D3E98BF9F0}" type="pres">
      <dgm:prSet presAssocID="{0FB3315D-92B8-42F1-AA0E-E1C632D70A27}" presName="rootText" presStyleLbl="node2" presStyleIdx="3" presStyleCnt="5">
        <dgm:presLayoutVars>
          <dgm:chPref val="3"/>
        </dgm:presLayoutVars>
      </dgm:prSet>
      <dgm:spPr/>
    </dgm:pt>
    <dgm:pt modelId="{EACFCE9D-6BF5-4923-B078-269512EA1154}" type="pres">
      <dgm:prSet presAssocID="{0FB3315D-92B8-42F1-AA0E-E1C632D70A27}" presName="rootConnector" presStyleLbl="node2" presStyleIdx="3" presStyleCnt="5"/>
      <dgm:spPr/>
    </dgm:pt>
    <dgm:pt modelId="{F414DFC7-C96E-4253-84E4-44577D896570}" type="pres">
      <dgm:prSet presAssocID="{0FB3315D-92B8-42F1-AA0E-E1C632D70A27}" presName="hierChild4" presStyleCnt="0"/>
      <dgm:spPr/>
    </dgm:pt>
    <dgm:pt modelId="{F1AED3A0-C2F7-4D14-BDB3-DE50BAF30DE2}" type="pres">
      <dgm:prSet presAssocID="{0FB3315D-92B8-42F1-AA0E-E1C632D70A27}" presName="hierChild5" presStyleCnt="0"/>
      <dgm:spPr/>
    </dgm:pt>
    <dgm:pt modelId="{351DE24F-0837-41FF-BEC9-EB4D682E2793}" type="pres">
      <dgm:prSet presAssocID="{AEA22E41-D4AD-4F98-854A-8CDC49C19C79}" presName="Name37" presStyleLbl="parChTrans1D2" presStyleIdx="4" presStyleCnt="5"/>
      <dgm:spPr/>
    </dgm:pt>
    <dgm:pt modelId="{D0E13635-3C4A-49A2-A10F-BA474F010E27}" type="pres">
      <dgm:prSet presAssocID="{E4AC6071-6604-44F8-A93C-263922805D8E}" presName="hierRoot2" presStyleCnt="0">
        <dgm:presLayoutVars>
          <dgm:hierBranch val="init"/>
        </dgm:presLayoutVars>
      </dgm:prSet>
      <dgm:spPr/>
    </dgm:pt>
    <dgm:pt modelId="{C49D0DA6-494D-4561-8E09-20D813B710E6}" type="pres">
      <dgm:prSet presAssocID="{E4AC6071-6604-44F8-A93C-263922805D8E}" presName="rootComposite" presStyleCnt="0"/>
      <dgm:spPr/>
    </dgm:pt>
    <dgm:pt modelId="{F1B49FB3-C899-409E-A9A9-E8C701B07B33}" type="pres">
      <dgm:prSet presAssocID="{E4AC6071-6604-44F8-A93C-263922805D8E}" presName="rootText" presStyleLbl="node2" presStyleIdx="4" presStyleCnt="5">
        <dgm:presLayoutVars>
          <dgm:chPref val="3"/>
        </dgm:presLayoutVars>
      </dgm:prSet>
      <dgm:spPr/>
    </dgm:pt>
    <dgm:pt modelId="{149AF840-2BF9-4959-B0CB-60B93ED3545C}" type="pres">
      <dgm:prSet presAssocID="{E4AC6071-6604-44F8-A93C-263922805D8E}" presName="rootConnector" presStyleLbl="node2" presStyleIdx="4" presStyleCnt="5"/>
      <dgm:spPr/>
    </dgm:pt>
    <dgm:pt modelId="{7B0E296E-285C-431B-935F-75A11F9A933A}" type="pres">
      <dgm:prSet presAssocID="{E4AC6071-6604-44F8-A93C-263922805D8E}" presName="hierChild4" presStyleCnt="0"/>
      <dgm:spPr/>
    </dgm:pt>
    <dgm:pt modelId="{74B34DAA-EF84-40EC-8B00-557668516B97}" type="pres">
      <dgm:prSet presAssocID="{E4AC6071-6604-44F8-A93C-263922805D8E}" presName="hierChild5" presStyleCnt="0"/>
      <dgm:spPr/>
    </dgm:pt>
    <dgm:pt modelId="{553F1F2A-C641-4652-B1AB-7EC262AA11A9}" type="pres">
      <dgm:prSet presAssocID="{F6CEB207-4ACC-4465-B707-82B6888108C8}" presName="hierChild3" presStyleCnt="0"/>
      <dgm:spPr/>
    </dgm:pt>
  </dgm:ptLst>
  <dgm:cxnLst>
    <dgm:cxn modelId="{FADD5003-5BAF-4743-A5E8-19B75F574640}" type="presOf" srcId="{A3F9E30A-9FA0-405B-AA91-5B8D59772203}" destId="{6F649740-A847-41F5-9713-54E8B796309D}" srcOrd="0" destOrd="0" presId="urn:microsoft.com/office/officeart/2005/8/layout/orgChart1"/>
    <dgm:cxn modelId="{67505F0B-229A-493E-9F2D-3A87BD35A61A}" type="presOf" srcId="{D2EFDD8B-3D59-4F9C-9F48-7F4A34EF1813}" destId="{7A7044A1-34FA-4A63-8171-95B4738145EB}" srcOrd="0" destOrd="0" presId="urn:microsoft.com/office/officeart/2005/8/layout/orgChart1"/>
    <dgm:cxn modelId="{34F10F0D-D09D-4BBE-8E9B-452788B28E60}" type="presOf" srcId="{73A21E3B-F5B1-4B92-8E3C-878FD55C583B}" destId="{A63BC82B-88BA-4FC6-BD09-F92F645263B9}" srcOrd="0" destOrd="0" presId="urn:microsoft.com/office/officeart/2005/8/layout/orgChart1"/>
    <dgm:cxn modelId="{89B0E411-A958-4A71-87F7-9673F0A56EA4}" srcId="{F6CEB207-4ACC-4465-B707-82B6888108C8}" destId="{0FB3315D-92B8-42F1-AA0E-E1C632D70A27}" srcOrd="3" destOrd="0" parTransId="{D2EFDD8B-3D59-4F9C-9F48-7F4A34EF1813}" sibTransId="{AD184EF5-05D4-4A88-A6E4-CDB3966E9A5C}"/>
    <dgm:cxn modelId="{A32D6D16-5082-471A-B464-04771496ACCA}" srcId="{F6CEB207-4ACC-4465-B707-82B6888108C8}" destId="{A3F9E30A-9FA0-405B-AA91-5B8D59772203}" srcOrd="1" destOrd="0" parTransId="{9BCD1DF7-284E-43B7-A45F-B6D1C12B9B2F}" sibTransId="{55883C41-4D6E-422C-84CE-B4B16493A3A4}"/>
    <dgm:cxn modelId="{71A9871E-805B-45B0-8D59-B182E2DA5BAD}" srcId="{F6CEB207-4ACC-4465-B707-82B6888108C8}" destId="{73A21E3B-F5B1-4B92-8E3C-878FD55C583B}" srcOrd="0" destOrd="0" parTransId="{E44A1FFE-143E-43BB-AF85-0ADC63EF3B98}" sibTransId="{200F470D-A5EC-4D04-B086-D2DB76CBC77F}"/>
    <dgm:cxn modelId="{090D7124-CF91-4A6E-A15F-0C77F322188F}" type="presOf" srcId="{E4AC6071-6604-44F8-A93C-263922805D8E}" destId="{149AF840-2BF9-4959-B0CB-60B93ED3545C}" srcOrd="1" destOrd="0" presId="urn:microsoft.com/office/officeart/2005/8/layout/orgChart1"/>
    <dgm:cxn modelId="{BDA2C230-E9B0-40EA-A62F-75FE790E51A3}" type="presOf" srcId="{73A21E3B-F5B1-4B92-8E3C-878FD55C583B}" destId="{16B67237-3E45-4B50-B0CE-043DECD8B930}" srcOrd="1" destOrd="0" presId="urn:microsoft.com/office/officeart/2005/8/layout/orgChart1"/>
    <dgm:cxn modelId="{F31FAA36-9103-495E-8C98-FFA3A17D6386}" type="presOf" srcId="{9BCD1DF7-284E-43B7-A45F-B6D1C12B9B2F}" destId="{ED31D931-880E-4B4C-9BD1-F430BDC2F746}" srcOrd="0" destOrd="0" presId="urn:microsoft.com/office/officeart/2005/8/layout/orgChart1"/>
    <dgm:cxn modelId="{D8DDB73E-1936-4058-BAC8-34FE622BF655}" type="presOf" srcId="{0FB3315D-92B8-42F1-AA0E-E1C632D70A27}" destId="{EBC18909-8D85-408A-BEAC-26D3E98BF9F0}" srcOrd="0" destOrd="0" presId="urn:microsoft.com/office/officeart/2005/8/layout/orgChart1"/>
    <dgm:cxn modelId="{DFA3414C-406E-4B6C-B826-8ECB0CE69E41}" srcId="{7F6E378E-E8D0-4A72-84A1-7CE24C1DD9C2}" destId="{F6CEB207-4ACC-4465-B707-82B6888108C8}" srcOrd="0" destOrd="0" parTransId="{F394E34E-2BD7-4DEA-A38D-9433AB2824EF}" sibTransId="{05432BC0-222C-488D-BF4A-7345A54DF005}"/>
    <dgm:cxn modelId="{D62E826C-F820-4488-B315-89D0B627AC40}" type="presOf" srcId="{F6CEB207-4ACC-4465-B707-82B6888108C8}" destId="{E1BA34AD-AFC7-498C-8853-5AD07A372E45}" srcOrd="0" destOrd="0" presId="urn:microsoft.com/office/officeart/2005/8/layout/orgChart1"/>
    <dgm:cxn modelId="{8F9C4C8C-89AB-4892-B7D8-24D7FFD069F8}" srcId="{F6CEB207-4ACC-4465-B707-82B6888108C8}" destId="{E4AC6071-6604-44F8-A93C-263922805D8E}" srcOrd="4" destOrd="0" parTransId="{AEA22E41-D4AD-4F98-854A-8CDC49C19C79}" sibTransId="{F18CA15B-0238-4D54-9A40-0E01E3D3A04C}"/>
    <dgm:cxn modelId="{7127769D-9E9A-499F-B6E5-6B6D1F3BF70C}" type="presOf" srcId="{7F6E378E-E8D0-4A72-84A1-7CE24C1DD9C2}" destId="{AE9DF68B-D5A3-4E31-BFE9-98DB5F4E99F5}" srcOrd="0" destOrd="0" presId="urn:microsoft.com/office/officeart/2005/8/layout/orgChart1"/>
    <dgm:cxn modelId="{4BF32AAF-D93C-4913-AA3F-11319DEB4C26}" type="presOf" srcId="{E44A1FFE-143E-43BB-AF85-0ADC63EF3B98}" destId="{68B9CFCD-CFA5-44A8-A789-9562C75DB046}" srcOrd="0" destOrd="0" presId="urn:microsoft.com/office/officeart/2005/8/layout/orgChart1"/>
    <dgm:cxn modelId="{FBF55EC5-87BB-4587-833A-02A9B2E15E9D}" type="presOf" srcId="{A3F9E30A-9FA0-405B-AA91-5B8D59772203}" destId="{8AA1745E-F342-4DB9-8B9D-C5B690D6C9DF}" srcOrd="1" destOrd="0" presId="urn:microsoft.com/office/officeart/2005/8/layout/orgChart1"/>
    <dgm:cxn modelId="{771B6DC6-66FB-46B1-863A-E21F1637A119}" type="presOf" srcId="{E4AC6071-6604-44F8-A93C-263922805D8E}" destId="{F1B49FB3-C899-409E-A9A9-E8C701B07B33}" srcOrd="0" destOrd="0" presId="urn:microsoft.com/office/officeart/2005/8/layout/orgChart1"/>
    <dgm:cxn modelId="{B0866CD6-AE92-445B-A7AB-E028836745EC}" srcId="{F6CEB207-4ACC-4465-B707-82B6888108C8}" destId="{04D342C5-CA8D-4EFF-B02E-0F149FDF3525}" srcOrd="2" destOrd="0" parTransId="{C249A9E5-7853-4F22-87F6-00FB140D4F3D}" sibTransId="{EC594F69-7F20-4853-BFA5-BDD4872E0515}"/>
    <dgm:cxn modelId="{E84D18DA-2F70-4C18-BD76-0390FA44C024}" type="presOf" srcId="{AEA22E41-D4AD-4F98-854A-8CDC49C19C79}" destId="{351DE24F-0837-41FF-BEC9-EB4D682E2793}" srcOrd="0" destOrd="0" presId="urn:microsoft.com/office/officeart/2005/8/layout/orgChart1"/>
    <dgm:cxn modelId="{D7E2CDDB-272B-4138-9067-BD2915A491A2}" type="presOf" srcId="{C249A9E5-7853-4F22-87F6-00FB140D4F3D}" destId="{03B200FF-AE5B-488E-8ABF-7C229E5208F1}" srcOrd="0" destOrd="0" presId="urn:microsoft.com/office/officeart/2005/8/layout/orgChart1"/>
    <dgm:cxn modelId="{4A15F3E6-2B4A-400C-8CBF-56AD289C1C33}" type="presOf" srcId="{04D342C5-CA8D-4EFF-B02E-0F149FDF3525}" destId="{4D7BE220-C472-4F77-BE07-8219DC4F400B}" srcOrd="0" destOrd="0" presId="urn:microsoft.com/office/officeart/2005/8/layout/orgChart1"/>
    <dgm:cxn modelId="{20706DF6-2F37-4CA9-825A-87ABE217CAEE}" type="presOf" srcId="{04D342C5-CA8D-4EFF-B02E-0F149FDF3525}" destId="{AB818ABA-B5EF-4DF9-8953-9DA54A734D38}" srcOrd="1" destOrd="0" presId="urn:microsoft.com/office/officeart/2005/8/layout/orgChart1"/>
    <dgm:cxn modelId="{202A9FF8-67AA-4DAE-8895-888BFC10F08D}" type="presOf" srcId="{F6CEB207-4ACC-4465-B707-82B6888108C8}" destId="{1B34A80A-9201-46B7-9C2D-9A12A8A060ED}" srcOrd="1" destOrd="0" presId="urn:microsoft.com/office/officeart/2005/8/layout/orgChart1"/>
    <dgm:cxn modelId="{1CDF66FD-BA06-4D39-B612-582DB1A80F44}" type="presOf" srcId="{0FB3315D-92B8-42F1-AA0E-E1C632D70A27}" destId="{EACFCE9D-6BF5-4923-B078-269512EA1154}" srcOrd="1" destOrd="0" presId="urn:microsoft.com/office/officeart/2005/8/layout/orgChart1"/>
    <dgm:cxn modelId="{2FD9F981-3003-43D4-AE2E-38324CE73C50}" type="presParOf" srcId="{AE9DF68B-D5A3-4E31-BFE9-98DB5F4E99F5}" destId="{62D4FC6A-F6B0-43B2-959E-A00427343F62}" srcOrd="0" destOrd="0" presId="urn:microsoft.com/office/officeart/2005/8/layout/orgChart1"/>
    <dgm:cxn modelId="{ACC3F22C-E21B-405B-A041-140E60306380}" type="presParOf" srcId="{62D4FC6A-F6B0-43B2-959E-A00427343F62}" destId="{9D97B663-046C-455A-89E1-59C0A14A7F82}" srcOrd="0" destOrd="0" presId="urn:microsoft.com/office/officeart/2005/8/layout/orgChart1"/>
    <dgm:cxn modelId="{FDFA1FEB-14A3-436E-85C6-0180E851A915}" type="presParOf" srcId="{9D97B663-046C-455A-89E1-59C0A14A7F82}" destId="{E1BA34AD-AFC7-498C-8853-5AD07A372E45}" srcOrd="0" destOrd="0" presId="urn:microsoft.com/office/officeart/2005/8/layout/orgChart1"/>
    <dgm:cxn modelId="{02695323-858D-4C92-A460-6472EF6DAEB5}" type="presParOf" srcId="{9D97B663-046C-455A-89E1-59C0A14A7F82}" destId="{1B34A80A-9201-46B7-9C2D-9A12A8A060ED}" srcOrd="1" destOrd="0" presId="urn:microsoft.com/office/officeart/2005/8/layout/orgChart1"/>
    <dgm:cxn modelId="{EC6596FB-5B93-4ACC-A8D9-18D14D39FD16}" type="presParOf" srcId="{62D4FC6A-F6B0-43B2-959E-A00427343F62}" destId="{9FD78ACF-4ED0-45EE-B965-1A203D17EBB1}" srcOrd="1" destOrd="0" presId="urn:microsoft.com/office/officeart/2005/8/layout/orgChart1"/>
    <dgm:cxn modelId="{6A40E96B-132B-4B32-BAC6-12F074F58CEA}" type="presParOf" srcId="{9FD78ACF-4ED0-45EE-B965-1A203D17EBB1}" destId="{68B9CFCD-CFA5-44A8-A789-9562C75DB046}" srcOrd="0" destOrd="0" presId="urn:microsoft.com/office/officeart/2005/8/layout/orgChart1"/>
    <dgm:cxn modelId="{3C582F51-B14E-4180-8C76-0D789C58730A}" type="presParOf" srcId="{9FD78ACF-4ED0-45EE-B965-1A203D17EBB1}" destId="{31C475A2-3E25-4EB0-AF59-FDB2067657F1}" srcOrd="1" destOrd="0" presId="urn:microsoft.com/office/officeart/2005/8/layout/orgChart1"/>
    <dgm:cxn modelId="{DA7EC065-D392-4DD6-B813-5B1A46FDBF01}" type="presParOf" srcId="{31C475A2-3E25-4EB0-AF59-FDB2067657F1}" destId="{712C00AD-605A-41B3-9B71-921F41A3A6A0}" srcOrd="0" destOrd="0" presId="urn:microsoft.com/office/officeart/2005/8/layout/orgChart1"/>
    <dgm:cxn modelId="{670DFFE3-90FF-4B72-A9F4-E7C44A7BD905}" type="presParOf" srcId="{712C00AD-605A-41B3-9B71-921F41A3A6A0}" destId="{A63BC82B-88BA-4FC6-BD09-F92F645263B9}" srcOrd="0" destOrd="0" presId="urn:microsoft.com/office/officeart/2005/8/layout/orgChart1"/>
    <dgm:cxn modelId="{F7D1047A-FD0E-4D45-9F36-D7AF7DC6BF72}" type="presParOf" srcId="{712C00AD-605A-41B3-9B71-921F41A3A6A0}" destId="{16B67237-3E45-4B50-B0CE-043DECD8B930}" srcOrd="1" destOrd="0" presId="urn:microsoft.com/office/officeart/2005/8/layout/orgChart1"/>
    <dgm:cxn modelId="{AE265481-7210-436C-A43A-A5F14C992C97}" type="presParOf" srcId="{31C475A2-3E25-4EB0-AF59-FDB2067657F1}" destId="{05194C9D-174E-4EE6-95DB-CFD3708F311D}" srcOrd="1" destOrd="0" presId="urn:microsoft.com/office/officeart/2005/8/layout/orgChart1"/>
    <dgm:cxn modelId="{4AC641D6-A6C2-48AA-BE64-937AF36A3DB7}" type="presParOf" srcId="{31C475A2-3E25-4EB0-AF59-FDB2067657F1}" destId="{DB50835C-C4F7-4E6C-AA6F-F381A95B7989}" srcOrd="2" destOrd="0" presId="urn:microsoft.com/office/officeart/2005/8/layout/orgChart1"/>
    <dgm:cxn modelId="{FFFF1B11-C99A-4D13-A136-606DEF7F1800}" type="presParOf" srcId="{9FD78ACF-4ED0-45EE-B965-1A203D17EBB1}" destId="{ED31D931-880E-4B4C-9BD1-F430BDC2F746}" srcOrd="2" destOrd="0" presId="urn:microsoft.com/office/officeart/2005/8/layout/orgChart1"/>
    <dgm:cxn modelId="{F896C768-3E27-4AC8-BA29-B0FE2C147248}" type="presParOf" srcId="{9FD78ACF-4ED0-45EE-B965-1A203D17EBB1}" destId="{30F64A6C-741E-4960-8777-2AA8D25CC562}" srcOrd="3" destOrd="0" presId="urn:microsoft.com/office/officeart/2005/8/layout/orgChart1"/>
    <dgm:cxn modelId="{A30FF13F-1CD3-404A-A2D3-D3AAA401BAE4}" type="presParOf" srcId="{30F64A6C-741E-4960-8777-2AA8D25CC562}" destId="{1FE840F8-46CB-4CB7-BA3E-EED537D05AE0}" srcOrd="0" destOrd="0" presId="urn:microsoft.com/office/officeart/2005/8/layout/orgChart1"/>
    <dgm:cxn modelId="{40B5A1C3-936F-4D22-873D-784B417184B1}" type="presParOf" srcId="{1FE840F8-46CB-4CB7-BA3E-EED537D05AE0}" destId="{6F649740-A847-41F5-9713-54E8B796309D}" srcOrd="0" destOrd="0" presId="urn:microsoft.com/office/officeart/2005/8/layout/orgChart1"/>
    <dgm:cxn modelId="{3348F223-B42F-41FC-A1EC-4E9A22E7971D}" type="presParOf" srcId="{1FE840F8-46CB-4CB7-BA3E-EED537D05AE0}" destId="{8AA1745E-F342-4DB9-8B9D-C5B690D6C9DF}" srcOrd="1" destOrd="0" presId="urn:microsoft.com/office/officeart/2005/8/layout/orgChart1"/>
    <dgm:cxn modelId="{2702061B-290F-46C5-8460-AC46C3AFF33B}" type="presParOf" srcId="{30F64A6C-741E-4960-8777-2AA8D25CC562}" destId="{D1A299A3-1B87-45C4-A1F3-0952B78C762B}" srcOrd="1" destOrd="0" presId="urn:microsoft.com/office/officeart/2005/8/layout/orgChart1"/>
    <dgm:cxn modelId="{8A651CA5-D684-4F5B-AD3B-7931A7F5883E}" type="presParOf" srcId="{30F64A6C-741E-4960-8777-2AA8D25CC562}" destId="{5A3521B1-1EC0-41AC-9EBF-1169A16998A7}" srcOrd="2" destOrd="0" presId="urn:microsoft.com/office/officeart/2005/8/layout/orgChart1"/>
    <dgm:cxn modelId="{1A31DD75-D1AD-4342-9B10-1A1BBBA24875}" type="presParOf" srcId="{9FD78ACF-4ED0-45EE-B965-1A203D17EBB1}" destId="{03B200FF-AE5B-488E-8ABF-7C229E5208F1}" srcOrd="4" destOrd="0" presId="urn:microsoft.com/office/officeart/2005/8/layout/orgChart1"/>
    <dgm:cxn modelId="{A54ECB3C-250E-4606-B8BE-2F70E4A04F32}" type="presParOf" srcId="{9FD78ACF-4ED0-45EE-B965-1A203D17EBB1}" destId="{D1B1CF35-4B0B-40FA-B318-F2D71369457F}" srcOrd="5" destOrd="0" presId="urn:microsoft.com/office/officeart/2005/8/layout/orgChart1"/>
    <dgm:cxn modelId="{93502EEC-14D9-4EFA-8279-E7D497F3A882}" type="presParOf" srcId="{D1B1CF35-4B0B-40FA-B318-F2D71369457F}" destId="{96AEEDB8-4627-461B-9F2B-4D7F1D72E704}" srcOrd="0" destOrd="0" presId="urn:microsoft.com/office/officeart/2005/8/layout/orgChart1"/>
    <dgm:cxn modelId="{24EF9274-4469-41B3-A706-3E70514D33D0}" type="presParOf" srcId="{96AEEDB8-4627-461B-9F2B-4D7F1D72E704}" destId="{4D7BE220-C472-4F77-BE07-8219DC4F400B}" srcOrd="0" destOrd="0" presId="urn:microsoft.com/office/officeart/2005/8/layout/orgChart1"/>
    <dgm:cxn modelId="{2EDF244E-63A8-461F-ACF4-F0B920CB810F}" type="presParOf" srcId="{96AEEDB8-4627-461B-9F2B-4D7F1D72E704}" destId="{AB818ABA-B5EF-4DF9-8953-9DA54A734D38}" srcOrd="1" destOrd="0" presId="urn:microsoft.com/office/officeart/2005/8/layout/orgChart1"/>
    <dgm:cxn modelId="{C1E92792-1B28-4E78-BF84-C5D91AD5A56D}" type="presParOf" srcId="{D1B1CF35-4B0B-40FA-B318-F2D71369457F}" destId="{B00483E2-6D68-4F99-9E14-2B8FF06446BD}" srcOrd="1" destOrd="0" presId="urn:microsoft.com/office/officeart/2005/8/layout/orgChart1"/>
    <dgm:cxn modelId="{71401F01-A2A2-4FA1-9882-A6FF23FC1A7C}" type="presParOf" srcId="{D1B1CF35-4B0B-40FA-B318-F2D71369457F}" destId="{94AD7C7D-6F9D-427A-B636-789032F32526}" srcOrd="2" destOrd="0" presId="urn:microsoft.com/office/officeart/2005/8/layout/orgChart1"/>
    <dgm:cxn modelId="{18A03AA4-22F1-4AC3-88F1-63AD191382A5}" type="presParOf" srcId="{9FD78ACF-4ED0-45EE-B965-1A203D17EBB1}" destId="{7A7044A1-34FA-4A63-8171-95B4738145EB}" srcOrd="6" destOrd="0" presId="urn:microsoft.com/office/officeart/2005/8/layout/orgChart1"/>
    <dgm:cxn modelId="{1BFC001A-F850-41A4-9F50-94360BD0E3A4}" type="presParOf" srcId="{9FD78ACF-4ED0-45EE-B965-1A203D17EBB1}" destId="{3AF1C9D8-D419-43FF-88E7-06E14C05EC42}" srcOrd="7" destOrd="0" presId="urn:microsoft.com/office/officeart/2005/8/layout/orgChart1"/>
    <dgm:cxn modelId="{83031216-C172-4630-92D8-F28B4AB99AF1}" type="presParOf" srcId="{3AF1C9D8-D419-43FF-88E7-06E14C05EC42}" destId="{84903DC6-565D-4FBF-B47E-16EBA2B8B3AC}" srcOrd="0" destOrd="0" presId="urn:microsoft.com/office/officeart/2005/8/layout/orgChart1"/>
    <dgm:cxn modelId="{6EC6BE4B-9980-4B81-AEF0-39FDB1BF88A7}" type="presParOf" srcId="{84903DC6-565D-4FBF-B47E-16EBA2B8B3AC}" destId="{EBC18909-8D85-408A-BEAC-26D3E98BF9F0}" srcOrd="0" destOrd="0" presId="urn:microsoft.com/office/officeart/2005/8/layout/orgChart1"/>
    <dgm:cxn modelId="{AA7E0112-0BFD-4C0B-B2F3-7E01BDDBBF84}" type="presParOf" srcId="{84903DC6-565D-4FBF-B47E-16EBA2B8B3AC}" destId="{EACFCE9D-6BF5-4923-B078-269512EA1154}" srcOrd="1" destOrd="0" presId="urn:microsoft.com/office/officeart/2005/8/layout/orgChart1"/>
    <dgm:cxn modelId="{C5F852F8-4993-448A-A469-3425FFAB30B7}" type="presParOf" srcId="{3AF1C9D8-D419-43FF-88E7-06E14C05EC42}" destId="{F414DFC7-C96E-4253-84E4-44577D896570}" srcOrd="1" destOrd="0" presId="urn:microsoft.com/office/officeart/2005/8/layout/orgChart1"/>
    <dgm:cxn modelId="{208A01CF-01B8-49D6-9FD3-F5AB478CD8D2}" type="presParOf" srcId="{3AF1C9D8-D419-43FF-88E7-06E14C05EC42}" destId="{F1AED3A0-C2F7-4D14-BDB3-DE50BAF30DE2}" srcOrd="2" destOrd="0" presId="urn:microsoft.com/office/officeart/2005/8/layout/orgChart1"/>
    <dgm:cxn modelId="{3367C8E1-89CF-49A1-850D-505A868EAA11}" type="presParOf" srcId="{9FD78ACF-4ED0-45EE-B965-1A203D17EBB1}" destId="{351DE24F-0837-41FF-BEC9-EB4D682E2793}" srcOrd="8" destOrd="0" presId="urn:microsoft.com/office/officeart/2005/8/layout/orgChart1"/>
    <dgm:cxn modelId="{69197B0F-32F6-415F-BB64-474A166B7C03}" type="presParOf" srcId="{9FD78ACF-4ED0-45EE-B965-1A203D17EBB1}" destId="{D0E13635-3C4A-49A2-A10F-BA474F010E27}" srcOrd="9" destOrd="0" presId="urn:microsoft.com/office/officeart/2005/8/layout/orgChart1"/>
    <dgm:cxn modelId="{47BD7F32-A9EF-4B02-9A55-2B0DDF66424C}" type="presParOf" srcId="{D0E13635-3C4A-49A2-A10F-BA474F010E27}" destId="{C49D0DA6-494D-4561-8E09-20D813B710E6}" srcOrd="0" destOrd="0" presId="urn:microsoft.com/office/officeart/2005/8/layout/orgChart1"/>
    <dgm:cxn modelId="{E88C7A03-80AC-4978-AA86-8254F8F5E6D3}" type="presParOf" srcId="{C49D0DA6-494D-4561-8E09-20D813B710E6}" destId="{F1B49FB3-C899-409E-A9A9-E8C701B07B33}" srcOrd="0" destOrd="0" presId="urn:microsoft.com/office/officeart/2005/8/layout/orgChart1"/>
    <dgm:cxn modelId="{7F0BEB74-BCCD-4D5B-A062-967DFE4C84A0}" type="presParOf" srcId="{C49D0DA6-494D-4561-8E09-20D813B710E6}" destId="{149AF840-2BF9-4959-B0CB-60B93ED3545C}" srcOrd="1" destOrd="0" presId="urn:microsoft.com/office/officeart/2005/8/layout/orgChart1"/>
    <dgm:cxn modelId="{6AC075F3-BFF4-4A48-AAB6-663F411D94D2}" type="presParOf" srcId="{D0E13635-3C4A-49A2-A10F-BA474F010E27}" destId="{7B0E296E-285C-431B-935F-75A11F9A933A}" srcOrd="1" destOrd="0" presId="urn:microsoft.com/office/officeart/2005/8/layout/orgChart1"/>
    <dgm:cxn modelId="{A2398314-2CBD-4E33-99CF-39DABA718761}" type="presParOf" srcId="{D0E13635-3C4A-49A2-A10F-BA474F010E27}" destId="{74B34DAA-EF84-40EC-8B00-557668516B97}" srcOrd="2" destOrd="0" presId="urn:microsoft.com/office/officeart/2005/8/layout/orgChart1"/>
    <dgm:cxn modelId="{718D32B3-4C61-49F2-8094-65FB24EE7E3B}" type="presParOf" srcId="{62D4FC6A-F6B0-43B2-959E-A00427343F62}" destId="{553F1F2A-C641-4652-B1AB-7EC262AA11A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D010F19-9A6C-4923-AEF2-925E4B3B6CB2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917C196A-15EE-4B70-B122-E58F15ED5E9C}">
      <dgm:prSet/>
      <dgm:spPr/>
      <dgm:t>
        <a:bodyPr/>
        <a:lstStyle/>
        <a:p>
          <a:pPr>
            <a:defRPr cap="all"/>
          </a:pPr>
          <a:r>
            <a:rPr lang="en-US"/>
            <a:t>Chapter 6 – Assessment for further learning</a:t>
          </a:r>
        </a:p>
      </dgm:t>
    </dgm:pt>
    <dgm:pt modelId="{5A83B133-A2AD-49E5-9038-E90E4C522538}" type="parTrans" cxnId="{285A1AE2-A560-47F1-BE37-BABE94B297E0}">
      <dgm:prSet/>
      <dgm:spPr/>
      <dgm:t>
        <a:bodyPr/>
        <a:lstStyle/>
        <a:p>
          <a:endParaRPr lang="en-US"/>
        </a:p>
      </dgm:t>
    </dgm:pt>
    <dgm:pt modelId="{86EDD45B-89B2-450B-927C-2729BE57B3F7}" type="sibTrans" cxnId="{285A1AE2-A560-47F1-BE37-BABE94B297E0}">
      <dgm:prSet/>
      <dgm:spPr/>
      <dgm:t>
        <a:bodyPr/>
        <a:lstStyle/>
        <a:p>
          <a:endParaRPr lang="en-US"/>
        </a:p>
      </dgm:t>
    </dgm:pt>
    <dgm:pt modelId="{ED75B1FC-FE68-4ABE-B5A8-C497E7CE74FA}">
      <dgm:prSet/>
      <dgm:spPr/>
      <dgm:t>
        <a:bodyPr/>
        <a:lstStyle/>
        <a:p>
          <a:pPr>
            <a:defRPr cap="all"/>
          </a:pPr>
          <a:r>
            <a:rPr lang="en-US"/>
            <a:t>Section – 6.3</a:t>
          </a:r>
        </a:p>
      </dgm:t>
    </dgm:pt>
    <dgm:pt modelId="{FD9397E8-F532-4A0F-A6D6-6FBA20F194C5}" type="parTrans" cxnId="{8C53C567-C055-4BDC-A9EC-B97C4CD1B131}">
      <dgm:prSet/>
      <dgm:spPr/>
      <dgm:t>
        <a:bodyPr/>
        <a:lstStyle/>
        <a:p>
          <a:endParaRPr lang="en-US"/>
        </a:p>
      </dgm:t>
    </dgm:pt>
    <dgm:pt modelId="{3108CAA8-B11B-4394-B044-4A599AB52E63}" type="sibTrans" cxnId="{8C53C567-C055-4BDC-A9EC-B97C4CD1B131}">
      <dgm:prSet/>
      <dgm:spPr/>
      <dgm:t>
        <a:bodyPr/>
        <a:lstStyle/>
        <a:p>
          <a:endParaRPr lang="en-US"/>
        </a:p>
      </dgm:t>
    </dgm:pt>
    <dgm:pt modelId="{C44298D4-9502-4B9E-B9DD-F836EF69B75A}" type="pres">
      <dgm:prSet presAssocID="{0D010F19-9A6C-4923-AEF2-925E4B3B6CB2}" presName="root" presStyleCnt="0">
        <dgm:presLayoutVars>
          <dgm:dir/>
          <dgm:resizeHandles val="exact"/>
        </dgm:presLayoutVars>
      </dgm:prSet>
      <dgm:spPr/>
    </dgm:pt>
    <dgm:pt modelId="{5FFD04A8-FB1C-4213-9F29-FC5978092CCE}" type="pres">
      <dgm:prSet presAssocID="{917C196A-15EE-4B70-B122-E58F15ED5E9C}" presName="compNode" presStyleCnt="0"/>
      <dgm:spPr/>
    </dgm:pt>
    <dgm:pt modelId="{415DF278-8FD5-4D69-B23B-A6291DD853AA}" type="pres">
      <dgm:prSet presAssocID="{917C196A-15EE-4B70-B122-E58F15ED5E9C}" presName="iconBgRect" presStyleLbl="bgShp" presStyleIdx="0" presStyleCnt="2"/>
      <dgm:spPr/>
    </dgm:pt>
    <dgm:pt modelId="{D475589C-DBF1-47C2-99FD-1A9C61CE35AE}" type="pres">
      <dgm:prSet presAssocID="{917C196A-15EE-4B70-B122-E58F15ED5E9C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BB3E6A63-77EB-4181-86BD-B41C1A34FB4A}" type="pres">
      <dgm:prSet presAssocID="{917C196A-15EE-4B70-B122-E58F15ED5E9C}" presName="spaceRect" presStyleCnt="0"/>
      <dgm:spPr/>
    </dgm:pt>
    <dgm:pt modelId="{8D8D67DF-5724-4458-9678-669E8179A68D}" type="pres">
      <dgm:prSet presAssocID="{917C196A-15EE-4B70-B122-E58F15ED5E9C}" presName="textRect" presStyleLbl="revTx" presStyleIdx="0" presStyleCnt="2">
        <dgm:presLayoutVars>
          <dgm:chMax val="1"/>
          <dgm:chPref val="1"/>
        </dgm:presLayoutVars>
      </dgm:prSet>
      <dgm:spPr/>
    </dgm:pt>
    <dgm:pt modelId="{5C0C1CBC-101B-43F2-A88C-AFF19DE78A03}" type="pres">
      <dgm:prSet presAssocID="{86EDD45B-89B2-450B-927C-2729BE57B3F7}" presName="sibTrans" presStyleCnt="0"/>
      <dgm:spPr/>
    </dgm:pt>
    <dgm:pt modelId="{5578CA5D-EF06-4081-BBF3-C7E97C52EEFE}" type="pres">
      <dgm:prSet presAssocID="{ED75B1FC-FE68-4ABE-B5A8-C497E7CE74FA}" presName="compNode" presStyleCnt="0"/>
      <dgm:spPr/>
    </dgm:pt>
    <dgm:pt modelId="{2DAC117D-57FE-4771-875D-DEDD305F7D0D}" type="pres">
      <dgm:prSet presAssocID="{ED75B1FC-FE68-4ABE-B5A8-C497E7CE74FA}" presName="iconBgRect" presStyleLbl="bgShp" presStyleIdx="1" presStyleCnt="2"/>
      <dgm:spPr/>
    </dgm:pt>
    <dgm:pt modelId="{C857F8DF-5466-4256-8505-86A6FA8DD7FA}" type="pres">
      <dgm:prSet presAssocID="{ED75B1FC-FE68-4ABE-B5A8-C497E7CE74FA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Open Folder"/>
        </a:ext>
      </dgm:extLst>
    </dgm:pt>
    <dgm:pt modelId="{5F86E4A1-3D0C-49DD-B90E-BD20A108F4B5}" type="pres">
      <dgm:prSet presAssocID="{ED75B1FC-FE68-4ABE-B5A8-C497E7CE74FA}" presName="spaceRect" presStyleCnt="0"/>
      <dgm:spPr/>
    </dgm:pt>
    <dgm:pt modelId="{B20481B0-02C2-447E-A9E6-13EBDBE33BDD}" type="pres">
      <dgm:prSet presAssocID="{ED75B1FC-FE68-4ABE-B5A8-C497E7CE74FA}" presName="textRect" presStyleLbl="revTx" presStyleIdx="1" presStyleCnt="2">
        <dgm:presLayoutVars>
          <dgm:chMax val="1"/>
          <dgm:chPref val="1"/>
        </dgm:presLayoutVars>
      </dgm:prSet>
      <dgm:spPr/>
    </dgm:pt>
  </dgm:ptLst>
  <dgm:cxnLst>
    <dgm:cxn modelId="{2282942B-CB1D-4D13-92D7-B41FC5766E20}" type="presOf" srcId="{0D010F19-9A6C-4923-AEF2-925E4B3B6CB2}" destId="{C44298D4-9502-4B9E-B9DD-F836EF69B75A}" srcOrd="0" destOrd="0" presId="urn:microsoft.com/office/officeart/2018/5/layout/IconCircleLabelList"/>
    <dgm:cxn modelId="{8C53C567-C055-4BDC-A9EC-B97C4CD1B131}" srcId="{0D010F19-9A6C-4923-AEF2-925E4B3B6CB2}" destId="{ED75B1FC-FE68-4ABE-B5A8-C497E7CE74FA}" srcOrd="1" destOrd="0" parTransId="{FD9397E8-F532-4A0F-A6D6-6FBA20F194C5}" sibTransId="{3108CAA8-B11B-4394-B044-4A599AB52E63}"/>
    <dgm:cxn modelId="{8DBE0977-6BDC-4C5F-A10B-955C0BE8C22F}" type="presOf" srcId="{917C196A-15EE-4B70-B122-E58F15ED5E9C}" destId="{8D8D67DF-5724-4458-9678-669E8179A68D}" srcOrd="0" destOrd="0" presId="urn:microsoft.com/office/officeart/2018/5/layout/IconCircleLabelList"/>
    <dgm:cxn modelId="{9ADAB490-C952-4AFF-923C-F83A51042F93}" type="presOf" srcId="{ED75B1FC-FE68-4ABE-B5A8-C497E7CE74FA}" destId="{B20481B0-02C2-447E-A9E6-13EBDBE33BDD}" srcOrd="0" destOrd="0" presId="urn:microsoft.com/office/officeart/2018/5/layout/IconCircleLabelList"/>
    <dgm:cxn modelId="{285A1AE2-A560-47F1-BE37-BABE94B297E0}" srcId="{0D010F19-9A6C-4923-AEF2-925E4B3B6CB2}" destId="{917C196A-15EE-4B70-B122-E58F15ED5E9C}" srcOrd="0" destOrd="0" parTransId="{5A83B133-A2AD-49E5-9038-E90E4C522538}" sibTransId="{86EDD45B-89B2-450B-927C-2729BE57B3F7}"/>
    <dgm:cxn modelId="{263CF4C7-8C44-461D-9468-ECDE15C17FE7}" type="presParOf" srcId="{C44298D4-9502-4B9E-B9DD-F836EF69B75A}" destId="{5FFD04A8-FB1C-4213-9F29-FC5978092CCE}" srcOrd="0" destOrd="0" presId="urn:microsoft.com/office/officeart/2018/5/layout/IconCircleLabelList"/>
    <dgm:cxn modelId="{B2CA733D-BA4E-4046-A942-F416EB144EED}" type="presParOf" srcId="{5FFD04A8-FB1C-4213-9F29-FC5978092CCE}" destId="{415DF278-8FD5-4D69-B23B-A6291DD853AA}" srcOrd="0" destOrd="0" presId="urn:microsoft.com/office/officeart/2018/5/layout/IconCircleLabelList"/>
    <dgm:cxn modelId="{6C7330CF-6910-49A9-91B4-A6FD97BFB5CA}" type="presParOf" srcId="{5FFD04A8-FB1C-4213-9F29-FC5978092CCE}" destId="{D475589C-DBF1-47C2-99FD-1A9C61CE35AE}" srcOrd="1" destOrd="0" presId="urn:microsoft.com/office/officeart/2018/5/layout/IconCircleLabelList"/>
    <dgm:cxn modelId="{F679A760-1E75-4073-AE44-9DFD3915E6B6}" type="presParOf" srcId="{5FFD04A8-FB1C-4213-9F29-FC5978092CCE}" destId="{BB3E6A63-77EB-4181-86BD-B41C1A34FB4A}" srcOrd="2" destOrd="0" presId="urn:microsoft.com/office/officeart/2018/5/layout/IconCircleLabelList"/>
    <dgm:cxn modelId="{C604098C-9417-47F5-9147-E014B79A6BDF}" type="presParOf" srcId="{5FFD04A8-FB1C-4213-9F29-FC5978092CCE}" destId="{8D8D67DF-5724-4458-9678-669E8179A68D}" srcOrd="3" destOrd="0" presId="urn:microsoft.com/office/officeart/2018/5/layout/IconCircleLabelList"/>
    <dgm:cxn modelId="{105DC822-BDFF-4760-88F5-F592CD17E90D}" type="presParOf" srcId="{C44298D4-9502-4B9E-B9DD-F836EF69B75A}" destId="{5C0C1CBC-101B-43F2-A88C-AFF19DE78A03}" srcOrd="1" destOrd="0" presId="urn:microsoft.com/office/officeart/2018/5/layout/IconCircleLabelList"/>
    <dgm:cxn modelId="{61FC558C-08BE-4CC6-AF89-77A468626B2D}" type="presParOf" srcId="{C44298D4-9502-4B9E-B9DD-F836EF69B75A}" destId="{5578CA5D-EF06-4081-BBF3-C7E97C52EEFE}" srcOrd="2" destOrd="0" presId="urn:microsoft.com/office/officeart/2018/5/layout/IconCircleLabelList"/>
    <dgm:cxn modelId="{75A9454E-2287-484E-87DE-3DF809696D26}" type="presParOf" srcId="{5578CA5D-EF06-4081-BBF3-C7E97C52EEFE}" destId="{2DAC117D-57FE-4771-875D-DEDD305F7D0D}" srcOrd="0" destOrd="0" presId="urn:microsoft.com/office/officeart/2018/5/layout/IconCircleLabelList"/>
    <dgm:cxn modelId="{DE66985C-E62D-467D-A0FD-5A0BF638EB49}" type="presParOf" srcId="{5578CA5D-EF06-4081-BBF3-C7E97C52EEFE}" destId="{C857F8DF-5466-4256-8505-86A6FA8DD7FA}" srcOrd="1" destOrd="0" presId="urn:microsoft.com/office/officeart/2018/5/layout/IconCircleLabelList"/>
    <dgm:cxn modelId="{B9037064-0D88-4EBC-89A8-EBD045499918}" type="presParOf" srcId="{5578CA5D-EF06-4081-BBF3-C7E97C52EEFE}" destId="{5F86E4A1-3D0C-49DD-B90E-BD20A108F4B5}" srcOrd="2" destOrd="0" presId="urn:microsoft.com/office/officeart/2018/5/layout/IconCircleLabelList"/>
    <dgm:cxn modelId="{4A7E85CA-168E-4A8A-8F27-F7CE29B0B2FD}" type="presParOf" srcId="{5578CA5D-EF06-4081-BBF3-C7E97C52EEFE}" destId="{B20481B0-02C2-447E-A9E6-13EBDBE33BDD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8A652D5-498D-49D0-B8A8-F49EEE3351B9}" type="doc">
      <dgm:prSet loTypeId="urn:microsoft.com/office/officeart/2016/7/layout/BasicLinearProcessNumbered" loCatId="process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ADCA55B6-B9B2-47F8-924B-4491A011798D}">
      <dgm:prSet phldrT="[Text]" phldr="0"/>
      <dgm:spPr/>
      <dgm:t>
        <a:bodyPr/>
        <a:lstStyle/>
        <a:p>
          <a:pPr rtl="0"/>
          <a:r>
            <a:rPr lang="en-US" dirty="0"/>
            <a:t>Eliciting the evidences of child's learning</a:t>
          </a:r>
        </a:p>
      </dgm:t>
    </dgm:pt>
    <dgm:pt modelId="{B1CB5956-E7AD-4BED-88EB-695644CD800B}" type="parTrans" cxnId="{8E4D9ACC-82BF-40D9-BE2E-1E30E0B01714}">
      <dgm:prSet/>
      <dgm:spPr/>
      <dgm:t>
        <a:bodyPr/>
        <a:lstStyle/>
        <a:p>
          <a:endParaRPr lang="en-US"/>
        </a:p>
      </dgm:t>
    </dgm:pt>
    <dgm:pt modelId="{BBEADBE5-D4DF-42CE-BBF9-13ED3ECA4168}" type="sibTrans" cxnId="{8E4D9ACC-82BF-40D9-BE2E-1E30E0B01714}">
      <dgm:prSet phldrT="1" phldr="0"/>
      <dgm:spPr/>
      <dgm:t>
        <a:bodyPr/>
        <a:lstStyle/>
        <a:p>
          <a:r>
            <a:rPr lang="en-US"/>
            <a:t>1</a:t>
          </a:r>
        </a:p>
      </dgm:t>
    </dgm:pt>
    <dgm:pt modelId="{864A970D-2C23-40FE-8524-7DD91B4D4354}">
      <dgm:prSet phldrT="[Text]" phldr="0"/>
      <dgm:spPr/>
      <dgm:t>
        <a:bodyPr/>
        <a:lstStyle/>
        <a:p>
          <a:pPr rtl="0"/>
          <a:r>
            <a:rPr lang="en-US" dirty="0">
              <a:latin typeface="Calibri Light" panose="020F0302020204030204"/>
            </a:rPr>
            <a:t> Analyzing</a:t>
          </a:r>
          <a:r>
            <a:rPr lang="en-US" dirty="0"/>
            <a:t> and interpreting the responses </a:t>
          </a:r>
        </a:p>
      </dgm:t>
    </dgm:pt>
    <dgm:pt modelId="{2DE70014-2F1C-40FD-A438-026B9C12ED47}" type="parTrans" cxnId="{44FE4EB0-A672-4784-B88A-CD0B748770A0}">
      <dgm:prSet/>
      <dgm:spPr/>
      <dgm:t>
        <a:bodyPr/>
        <a:lstStyle/>
        <a:p>
          <a:endParaRPr lang="en-US"/>
        </a:p>
      </dgm:t>
    </dgm:pt>
    <dgm:pt modelId="{F262D130-BBDB-4F9C-986B-FE24F16B33C2}" type="sibTrans" cxnId="{44FE4EB0-A672-4784-B88A-CD0B748770A0}">
      <dgm:prSet phldrT="2" phldr="0"/>
      <dgm:spPr/>
      <dgm:t>
        <a:bodyPr/>
        <a:lstStyle/>
        <a:p>
          <a:r>
            <a:rPr lang="en-US"/>
            <a:t>2</a:t>
          </a:r>
        </a:p>
      </dgm:t>
    </dgm:pt>
    <dgm:pt modelId="{789FC4C2-F71B-415F-80CB-C1087D46A536}">
      <dgm:prSet phldrT="[Text]" phldr="0"/>
      <dgm:spPr/>
      <dgm:t>
        <a:bodyPr/>
        <a:lstStyle/>
        <a:p>
          <a:pPr rtl="0"/>
          <a:r>
            <a:rPr lang="en-US" dirty="0"/>
            <a:t> Acting upon the evidence</a:t>
          </a:r>
        </a:p>
      </dgm:t>
    </dgm:pt>
    <dgm:pt modelId="{B8003903-226B-454C-AE2C-9758D4E415F7}" type="parTrans" cxnId="{D28EB0C8-EFBC-47F9-A229-7A6D3235C17A}">
      <dgm:prSet/>
      <dgm:spPr/>
      <dgm:t>
        <a:bodyPr/>
        <a:lstStyle/>
        <a:p>
          <a:endParaRPr lang="en-US"/>
        </a:p>
      </dgm:t>
    </dgm:pt>
    <dgm:pt modelId="{38231DCA-7031-453D-95A6-63B2AB987D03}" type="sibTrans" cxnId="{D28EB0C8-EFBC-47F9-A229-7A6D3235C17A}">
      <dgm:prSet phldrT="3" phldr="0"/>
      <dgm:spPr/>
      <dgm:t>
        <a:bodyPr/>
        <a:lstStyle/>
        <a:p>
          <a:r>
            <a:rPr lang="en-US"/>
            <a:t>3</a:t>
          </a:r>
        </a:p>
      </dgm:t>
    </dgm:pt>
    <dgm:pt modelId="{32538DA5-76A5-4911-96FB-6EB0A85011BB}" type="pres">
      <dgm:prSet presAssocID="{98A652D5-498D-49D0-B8A8-F49EEE3351B9}" presName="Name0" presStyleCnt="0">
        <dgm:presLayoutVars>
          <dgm:animLvl val="lvl"/>
          <dgm:resizeHandles val="exact"/>
        </dgm:presLayoutVars>
      </dgm:prSet>
      <dgm:spPr/>
    </dgm:pt>
    <dgm:pt modelId="{0AC57677-F468-4276-8EAD-4BE183BEF49F}" type="pres">
      <dgm:prSet presAssocID="{ADCA55B6-B9B2-47F8-924B-4491A011798D}" presName="compositeNode" presStyleCnt="0">
        <dgm:presLayoutVars>
          <dgm:bulletEnabled val="1"/>
        </dgm:presLayoutVars>
      </dgm:prSet>
      <dgm:spPr/>
    </dgm:pt>
    <dgm:pt modelId="{B0911AEE-F078-4A14-8E42-C2E68A78695D}" type="pres">
      <dgm:prSet presAssocID="{ADCA55B6-B9B2-47F8-924B-4491A011798D}" presName="bgRect" presStyleLbl="bgAccFollowNode1" presStyleIdx="0" presStyleCnt="3"/>
      <dgm:spPr/>
    </dgm:pt>
    <dgm:pt modelId="{6098D5E0-D353-4BAE-A8CA-C0B4F791F457}" type="pres">
      <dgm:prSet presAssocID="{BBEADBE5-D4DF-42CE-BBF9-13ED3ECA4168}" presName="sibTransNodeCircle" presStyleLbl="alignNode1" presStyleIdx="0" presStyleCnt="6">
        <dgm:presLayoutVars>
          <dgm:chMax val="0"/>
          <dgm:bulletEnabled/>
        </dgm:presLayoutVars>
      </dgm:prSet>
      <dgm:spPr/>
    </dgm:pt>
    <dgm:pt modelId="{C41520B4-7AE8-454F-BBB5-909020E9EFD7}" type="pres">
      <dgm:prSet presAssocID="{ADCA55B6-B9B2-47F8-924B-4491A011798D}" presName="bottomLine" presStyleLbl="alignNode1" presStyleIdx="1" presStyleCnt="6">
        <dgm:presLayoutVars/>
      </dgm:prSet>
      <dgm:spPr/>
    </dgm:pt>
    <dgm:pt modelId="{41287DAD-A26B-4370-A7A3-E13ACC0F553A}" type="pres">
      <dgm:prSet presAssocID="{ADCA55B6-B9B2-47F8-924B-4491A011798D}" presName="nodeText" presStyleLbl="bgAccFollowNode1" presStyleIdx="0" presStyleCnt="3">
        <dgm:presLayoutVars>
          <dgm:bulletEnabled val="1"/>
        </dgm:presLayoutVars>
      </dgm:prSet>
      <dgm:spPr/>
    </dgm:pt>
    <dgm:pt modelId="{A7A38C51-9326-4FE8-A0F1-064AB145986A}" type="pres">
      <dgm:prSet presAssocID="{BBEADBE5-D4DF-42CE-BBF9-13ED3ECA4168}" presName="sibTrans" presStyleCnt="0"/>
      <dgm:spPr/>
    </dgm:pt>
    <dgm:pt modelId="{6A13C548-48CE-4C41-9D02-B06AED268745}" type="pres">
      <dgm:prSet presAssocID="{864A970D-2C23-40FE-8524-7DD91B4D4354}" presName="compositeNode" presStyleCnt="0">
        <dgm:presLayoutVars>
          <dgm:bulletEnabled val="1"/>
        </dgm:presLayoutVars>
      </dgm:prSet>
      <dgm:spPr/>
    </dgm:pt>
    <dgm:pt modelId="{AF48AB93-F1A3-405C-BA1B-AA1FD92B8B4D}" type="pres">
      <dgm:prSet presAssocID="{864A970D-2C23-40FE-8524-7DD91B4D4354}" presName="bgRect" presStyleLbl="bgAccFollowNode1" presStyleIdx="1" presStyleCnt="3"/>
      <dgm:spPr/>
    </dgm:pt>
    <dgm:pt modelId="{69B941F2-DEAD-4416-8C9E-08191F77E47D}" type="pres">
      <dgm:prSet presAssocID="{F262D130-BBDB-4F9C-986B-FE24F16B33C2}" presName="sibTransNodeCircle" presStyleLbl="alignNode1" presStyleIdx="2" presStyleCnt="6">
        <dgm:presLayoutVars>
          <dgm:chMax val="0"/>
          <dgm:bulletEnabled/>
        </dgm:presLayoutVars>
      </dgm:prSet>
      <dgm:spPr/>
    </dgm:pt>
    <dgm:pt modelId="{563DA5FD-51B3-4681-9875-D493AA98FD12}" type="pres">
      <dgm:prSet presAssocID="{864A970D-2C23-40FE-8524-7DD91B4D4354}" presName="bottomLine" presStyleLbl="alignNode1" presStyleIdx="3" presStyleCnt="6">
        <dgm:presLayoutVars/>
      </dgm:prSet>
      <dgm:spPr/>
    </dgm:pt>
    <dgm:pt modelId="{ACE9A777-4FF5-48BC-BCEA-AD0578357030}" type="pres">
      <dgm:prSet presAssocID="{864A970D-2C23-40FE-8524-7DD91B4D4354}" presName="nodeText" presStyleLbl="bgAccFollowNode1" presStyleIdx="1" presStyleCnt="3">
        <dgm:presLayoutVars>
          <dgm:bulletEnabled val="1"/>
        </dgm:presLayoutVars>
      </dgm:prSet>
      <dgm:spPr/>
    </dgm:pt>
    <dgm:pt modelId="{1E7FAB0A-6313-4087-B957-A995B57B3373}" type="pres">
      <dgm:prSet presAssocID="{F262D130-BBDB-4F9C-986B-FE24F16B33C2}" presName="sibTrans" presStyleCnt="0"/>
      <dgm:spPr/>
    </dgm:pt>
    <dgm:pt modelId="{B9A2B98D-CA82-400D-961F-933BE1529747}" type="pres">
      <dgm:prSet presAssocID="{789FC4C2-F71B-415F-80CB-C1087D46A536}" presName="compositeNode" presStyleCnt="0">
        <dgm:presLayoutVars>
          <dgm:bulletEnabled val="1"/>
        </dgm:presLayoutVars>
      </dgm:prSet>
      <dgm:spPr/>
    </dgm:pt>
    <dgm:pt modelId="{5F8F7F43-12EE-4279-831E-C226E5CCC1CC}" type="pres">
      <dgm:prSet presAssocID="{789FC4C2-F71B-415F-80CB-C1087D46A536}" presName="bgRect" presStyleLbl="bgAccFollowNode1" presStyleIdx="2" presStyleCnt="3"/>
      <dgm:spPr/>
    </dgm:pt>
    <dgm:pt modelId="{2D668DA6-CC57-4707-A3FD-CD74CD29DFB4}" type="pres">
      <dgm:prSet presAssocID="{38231DCA-7031-453D-95A6-63B2AB987D03}" presName="sibTransNodeCircle" presStyleLbl="alignNode1" presStyleIdx="4" presStyleCnt="6">
        <dgm:presLayoutVars>
          <dgm:chMax val="0"/>
          <dgm:bulletEnabled/>
        </dgm:presLayoutVars>
      </dgm:prSet>
      <dgm:spPr/>
    </dgm:pt>
    <dgm:pt modelId="{335C25F2-868E-40A9-9926-3BBBAE2E27DE}" type="pres">
      <dgm:prSet presAssocID="{789FC4C2-F71B-415F-80CB-C1087D46A536}" presName="bottomLine" presStyleLbl="alignNode1" presStyleIdx="5" presStyleCnt="6">
        <dgm:presLayoutVars/>
      </dgm:prSet>
      <dgm:spPr/>
    </dgm:pt>
    <dgm:pt modelId="{032DF9DE-8236-46AC-992A-39559B0A6BC4}" type="pres">
      <dgm:prSet presAssocID="{789FC4C2-F71B-415F-80CB-C1087D46A536}" presName="nodeText" presStyleLbl="bgAccFollowNode1" presStyleIdx="2" presStyleCnt="3">
        <dgm:presLayoutVars>
          <dgm:bulletEnabled val="1"/>
        </dgm:presLayoutVars>
      </dgm:prSet>
      <dgm:spPr/>
    </dgm:pt>
  </dgm:ptLst>
  <dgm:cxnLst>
    <dgm:cxn modelId="{BD3F9702-77F3-497F-A1CA-5C1D8E52255B}" type="presOf" srcId="{38231DCA-7031-453D-95A6-63B2AB987D03}" destId="{2D668DA6-CC57-4707-A3FD-CD74CD29DFB4}" srcOrd="0" destOrd="0" presId="urn:microsoft.com/office/officeart/2016/7/layout/BasicLinearProcessNumbered"/>
    <dgm:cxn modelId="{EEBD890C-2F50-4D76-BCDC-44E53036514B}" type="presOf" srcId="{BBEADBE5-D4DF-42CE-BBF9-13ED3ECA4168}" destId="{6098D5E0-D353-4BAE-A8CA-C0B4F791F457}" srcOrd="0" destOrd="0" presId="urn:microsoft.com/office/officeart/2016/7/layout/BasicLinearProcessNumbered"/>
    <dgm:cxn modelId="{CE04290E-E9F2-4BC3-8D61-AB900F6EF7E4}" type="presOf" srcId="{789FC4C2-F71B-415F-80CB-C1087D46A536}" destId="{5F8F7F43-12EE-4279-831E-C226E5CCC1CC}" srcOrd="0" destOrd="0" presId="urn:microsoft.com/office/officeart/2016/7/layout/BasicLinearProcessNumbered"/>
    <dgm:cxn modelId="{229D7A22-8539-4F12-8965-DF6FB0FC5506}" type="presOf" srcId="{98A652D5-498D-49D0-B8A8-F49EEE3351B9}" destId="{32538DA5-76A5-4911-96FB-6EB0A85011BB}" srcOrd="0" destOrd="0" presId="urn:microsoft.com/office/officeart/2016/7/layout/BasicLinearProcessNumbered"/>
    <dgm:cxn modelId="{472F9927-E85E-46E1-BD16-2EF2E0CFF7AB}" type="presOf" srcId="{ADCA55B6-B9B2-47F8-924B-4491A011798D}" destId="{B0911AEE-F078-4A14-8E42-C2E68A78695D}" srcOrd="0" destOrd="0" presId="urn:microsoft.com/office/officeart/2016/7/layout/BasicLinearProcessNumbered"/>
    <dgm:cxn modelId="{91967E59-DF95-4F66-A7AD-7F0F83A1C2BF}" type="presOf" srcId="{ADCA55B6-B9B2-47F8-924B-4491A011798D}" destId="{41287DAD-A26B-4370-A7A3-E13ACC0F553A}" srcOrd="1" destOrd="0" presId="urn:microsoft.com/office/officeart/2016/7/layout/BasicLinearProcessNumbered"/>
    <dgm:cxn modelId="{89A4147F-FBE1-4F6E-8C33-04C84869C5BE}" type="presOf" srcId="{864A970D-2C23-40FE-8524-7DD91B4D4354}" destId="{AF48AB93-F1A3-405C-BA1B-AA1FD92B8B4D}" srcOrd="0" destOrd="0" presId="urn:microsoft.com/office/officeart/2016/7/layout/BasicLinearProcessNumbered"/>
    <dgm:cxn modelId="{44FE4EB0-A672-4784-B88A-CD0B748770A0}" srcId="{98A652D5-498D-49D0-B8A8-F49EEE3351B9}" destId="{864A970D-2C23-40FE-8524-7DD91B4D4354}" srcOrd="1" destOrd="0" parTransId="{2DE70014-2F1C-40FD-A438-026B9C12ED47}" sibTransId="{F262D130-BBDB-4F9C-986B-FE24F16B33C2}"/>
    <dgm:cxn modelId="{2AEC56BD-A163-4EF2-B2FA-AFAE73964A73}" type="presOf" srcId="{F262D130-BBDB-4F9C-986B-FE24F16B33C2}" destId="{69B941F2-DEAD-4416-8C9E-08191F77E47D}" srcOrd="0" destOrd="0" presId="urn:microsoft.com/office/officeart/2016/7/layout/BasicLinearProcessNumbered"/>
    <dgm:cxn modelId="{53F4C1C7-9B73-4595-83E3-98017E3A1D4C}" type="presOf" srcId="{789FC4C2-F71B-415F-80CB-C1087D46A536}" destId="{032DF9DE-8236-46AC-992A-39559B0A6BC4}" srcOrd="1" destOrd="0" presId="urn:microsoft.com/office/officeart/2016/7/layout/BasicLinearProcessNumbered"/>
    <dgm:cxn modelId="{D28EB0C8-EFBC-47F9-A229-7A6D3235C17A}" srcId="{98A652D5-498D-49D0-B8A8-F49EEE3351B9}" destId="{789FC4C2-F71B-415F-80CB-C1087D46A536}" srcOrd="2" destOrd="0" parTransId="{B8003903-226B-454C-AE2C-9758D4E415F7}" sibTransId="{38231DCA-7031-453D-95A6-63B2AB987D03}"/>
    <dgm:cxn modelId="{8E4D9ACC-82BF-40D9-BE2E-1E30E0B01714}" srcId="{98A652D5-498D-49D0-B8A8-F49EEE3351B9}" destId="{ADCA55B6-B9B2-47F8-924B-4491A011798D}" srcOrd="0" destOrd="0" parTransId="{B1CB5956-E7AD-4BED-88EB-695644CD800B}" sibTransId="{BBEADBE5-D4DF-42CE-BBF9-13ED3ECA4168}"/>
    <dgm:cxn modelId="{BBB777E3-1C85-45E8-8B2A-94B6F43682F6}" type="presOf" srcId="{864A970D-2C23-40FE-8524-7DD91B4D4354}" destId="{ACE9A777-4FF5-48BC-BCEA-AD0578357030}" srcOrd="1" destOrd="0" presId="urn:microsoft.com/office/officeart/2016/7/layout/BasicLinearProcessNumbered"/>
    <dgm:cxn modelId="{129FC658-24DB-4496-8012-6F7D2B9B2BD3}" type="presParOf" srcId="{32538DA5-76A5-4911-96FB-6EB0A85011BB}" destId="{0AC57677-F468-4276-8EAD-4BE183BEF49F}" srcOrd="0" destOrd="0" presId="urn:microsoft.com/office/officeart/2016/7/layout/BasicLinearProcessNumbered"/>
    <dgm:cxn modelId="{7D88501F-50DA-4259-9DEB-EA1306C82ADA}" type="presParOf" srcId="{0AC57677-F468-4276-8EAD-4BE183BEF49F}" destId="{B0911AEE-F078-4A14-8E42-C2E68A78695D}" srcOrd="0" destOrd="0" presId="urn:microsoft.com/office/officeart/2016/7/layout/BasicLinearProcessNumbered"/>
    <dgm:cxn modelId="{29E05FD8-AC53-46CB-8F12-92BAEF20D04E}" type="presParOf" srcId="{0AC57677-F468-4276-8EAD-4BE183BEF49F}" destId="{6098D5E0-D353-4BAE-A8CA-C0B4F791F457}" srcOrd="1" destOrd="0" presId="urn:microsoft.com/office/officeart/2016/7/layout/BasicLinearProcessNumbered"/>
    <dgm:cxn modelId="{915B5348-55E1-4E45-A71C-60C5947A6D2B}" type="presParOf" srcId="{0AC57677-F468-4276-8EAD-4BE183BEF49F}" destId="{C41520B4-7AE8-454F-BBB5-909020E9EFD7}" srcOrd="2" destOrd="0" presId="urn:microsoft.com/office/officeart/2016/7/layout/BasicLinearProcessNumbered"/>
    <dgm:cxn modelId="{9DAC93BE-4237-462F-B23A-DC8C22B423CA}" type="presParOf" srcId="{0AC57677-F468-4276-8EAD-4BE183BEF49F}" destId="{41287DAD-A26B-4370-A7A3-E13ACC0F553A}" srcOrd="3" destOrd="0" presId="urn:microsoft.com/office/officeart/2016/7/layout/BasicLinearProcessNumbered"/>
    <dgm:cxn modelId="{A83F20DA-A479-491C-89B5-9BBB292CCCF4}" type="presParOf" srcId="{32538DA5-76A5-4911-96FB-6EB0A85011BB}" destId="{A7A38C51-9326-4FE8-A0F1-064AB145986A}" srcOrd="1" destOrd="0" presId="urn:microsoft.com/office/officeart/2016/7/layout/BasicLinearProcessNumbered"/>
    <dgm:cxn modelId="{B662BB7C-2D0D-4A1E-8097-1BAE8E892072}" type="presParOf" srcId="{32538DA5-76A5-4911-96FB-6EB0A85011BB}" destId="{6A13C548-48CE-4C41-9D02-B06AED268745}" srcOrd="2" destOrd="0" presId="urn:microsoft.com/office/officeart/2016/7/layout/BasicLinearProcessNumbered"/>
    <dgm:cxn modelId="{EBB8B6C2-D7BF-461F-B2D3-376E90D276AF}" type="presParOf" srcId="{6A13C548-48CE-4C41-9D02-B06AED268745}" destId="{AF48AB93-F1A3-405C-BA1B-AA1FD92B8B4D}" srcOrd="0" destOrd="0" presId="urn:microsoft.com/office/officeart/2016/7/layout/BasicLinearProcessNumbered"/>
    <dgm:cxn modelId="{A4677176-8032-4FDA-A438-3685589B5561}" type="presParOf" srcId="{6A13C548-48CE-4C41-9D02-B06AED268745}" destId="{69B941F2-DEAD-4416-8C9E-08191F77E47D}" srcOrd="1" destOrd="0" presId="urn:microsoft.com/office/officeart/2016/7/layout/BasicLinearProcessNumbered"/>
    <dgm:cxn modelId="{1D585F63-154C-47F2-91D8-063F2DC25219}" type="presParOf" srcId="{6A13C548-48CE-4C41-9D02-B06AED268745}" destId="{563DA5FD-51B3-4681-9875-D493AA98FD12}" srcOrd="2" destOrd="0" presId="urn:microsoft.com/office/officeart/2016/7/layout/BasicLinearProcessNumbered"/>
    <dgm:cxn modelId="{A4322CA7-C11F-43C4-AE1A-3961C94CACBC}" type="presParOf" srcId="{6A13C548-48CE-4C41-9D02-B06AED268745}" destId="{ACE9A777-4FF5-48BC-BCEA-AD0578357030}" srcOrd="3" destOrd="0" presId="urn:microsoft.com/office/officeart/2016/7/layout/BasicLinearProcessNumbered"/>
    <dgm:cxn modelId="{C8EE4AB3-5587-435D-88D9-DD6AEEF45414}" type="presParOf" srcId="{32538DA5-76A5-4911-96FB-6EB0A85011BB}" destId="{1E7FAB0A-6313-4087-B957-A995B57B3373}" srcOrd="3" destOrd="0" presId="urn:microsoft.com/office/officeart/2016/7/layout/BasicLinearProcessNumbered"/>
    <dgm:cxn modelId="{F0C5F94F-7830-4CF7-AC39-33C118C2A20E}" type="presParOf" srcId="{32538DA5-76A5-4911-96FB-6EB0A85011BB}" destId="{B9A2B98D-CA82-400D-961F-933BE1529747}" srcOrd="4" destOrd="0" presId="urn:microsoft.com/office/officeart/2016/7/layout/BasicLinearProcessNumbered"/>
    <dgm:cxn modelId="{85867E29-3961-4482-8F8C-4C11477EE78B}" type="presParOf" srcId="{B9A2B98D-CA82-400D-961F-933BE1529747}" destId="{5F8F7F43-12EE-4279-831E-C226E5CCC1CC}" srcOrd="0" destOrd="0" presId="urn:microsoft.com/office/officeart/2016/7/layout/BasicLinearProcessNumbered"/>
    <dgm:cxn modelId="{3FEA526C-0C6C-4D32-8FBD-3C29832C5AB4}" type="presParOf" srcId="{B9A2B98D-CA82-400D-961F-933BE1529747}" destId="{2D668DA6-CC57-4707-A3FD-CD74CD29DFB4}" srcOrd="1" destOrd="0" presId="urn:microsoft.com/office/officeart/2016/7/layout/BasicLinearProcessNumbered"/>
    <dgm:cxn modelId="{5D57F49F-D225-4E89-9BE7-4F041B9D1996}" type="presParOf" srcId="{B9A2B98D-CA82-400D-961F-933BE1529747}" destId="{335C25F2-868E-40A9-9926-3BBBAE2E27DE}" srcOrd="2" destOrd="0" presId="urn:microsoft.com/office/officeart/2016/7/layout/BasicLinearProcessNumbered"/>
    <dgm:cxn modelId="{6F4A6B86-AD58-4EC8-A2FF-52E234EA8B3F}" type="presParOf" srcId="{B9A2B98D-CA82-400D-961F-933BE1529747}" destId="{032DF9DE-8236-46AC-992A-39559B0A6BC4}" srcOrd="3" destOrd="0" presId="urn:microsoft.com/office/officeart/2016/7/layout/BasicLinearProcessNumbered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62646A1-5EFC-424B-92AE-0501A7CB8165}" type="doc">
      <dgm:prSet loTypeId="urn:microsoft.com/office/officeart/2018/5/layout/IconCircle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8F89C7C0-995A-4EA1-8B49-8C0B5C54F9FC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0"/>
            <a:t>What they know?</a:t>
          </a:r>
          <a:endParaRPr lang="en-US"/>
        </a:p>
      </dgm:t>
    </dgm:pt>
    <dgm:pt modelId="{42957409-01F1-44B9-B720-C01ABDB2DB55}" type="parTrans" cxnId="{F4E1766D-B023-4762-8328-ADAFD14C8EE2}">
      <dgm:prSet/>
      <dgm:spPr/>
      <dgm:t>
        <a:bodyPr/>
        <a:lstStyle/>
        <a:p>
          <a:endParaRPr lang="en-US"/>
        </a:p>
      </dgm:t>
    </dgm:pt>
    <dgm:pt modelId="{15E52C95-8B15-4DBB-816B-23B3A3C49869}" type="sibTrans" cxnId="{F4E1766D-B023-4762-8328-ADAFD14C8EE2}">
      <dgm:prSet/>
      <dgm:spPr/>
      <dgm:t>
        <a:bodyPr/>
        <a:lstStyle/>
        <a:p>
          <a:endParaRPr lang="en-US"/>
        </a:p>
      </dgm:t>
    </dgm:pt>
    <dgm:pt modelId="{10AE57E2-4EF3-4FE2-AE6A-CD25BA009D05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 b="0"/>
            <a:t> What extent do they know?</a:t>
          </a:r>
          <a:endParaRPr lang="en-US"/>
        </a:p>
      </dgm:t>
    </dgm:pt>
    <dgm:pt modelId="{335D8ED4-4B81-47A2-A1C5-D98AEDB7764C}" type="parTrans" cxnId="{65A27A18-795D-44AC-8901-1944C9F74256}">
      <dgm:prSet/>
      <dgm:spPr/>
      <dgm:t>
        <a:bodyPr/>
        <a:lstStyle/>
        <a:p>
          <a:endParaRPr lang="en-US"/>
        </a:p>
      </dgm:t>
    </dgm:pt>
    <dgm:pt modelId="{806DF6E0-4823-4B35-8073-DB749394CA2C}" type="sibTrans" cxnId="{65A27A18-795D-44AC-8901-1944C9F74256}">
      <dgm:prSet/>
      <dgm:spPr/>
      <dgm:t>
        <a:bodyPr/>
        <a:lstStyle/>
        <a:p>
          <a:endParaRPr lang="en-US"/>
        </a:p>
      </dgm:t>
    </dgm:pt>
    <dgm:pt modelId="{505B5EB3-0780-443B-9FA6-CB9AB34AA8BB}">
      <dgm:prSet phldrT="[Text]"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Calibri Light" panose="020F0302020204030204"/>
            </a:rPr>
            <a:t>How they know?</a:t>
          </a:r>
        </a:p>
      </dgm:t>
    </dgm:pt>
    <dgm:pt modelId="{58FC44E2-178D-47F1-B93F-56BB2ED7BC8C}" type="parTrans" cxnId="{4D5B0A29-41C4-4DA6-82EE-6A199115834C}">
      <dgm:prSet/>
      <dgm:spPr/>
      <dgm:t>
        <a:bodyPr/>
        <a:lstStyle/>
        <a:p>
          <a:endParaRPr lang="en-US"/>
        </a:p>
      </dgm:t>
    </dgm:pt>
    <dgm:pt modelId="{CCD70BC8-A7CF-4B1C-A644-A22BEB88677D}" type="sibTrans" cxnId="{4D5B0A29-41C4-4DA6-82EE-6A199115834C}">
      <dgm:prSet/>
      <dgm:spPr/>
      <dgm:t>
        <a:bodyPr/>
        <a:lstStyle/>
        <a:p>
          <a:endParaRPr lang="en-US"/>
        </a:p>
      </dgm:t>
    </dgm:pt>
    <dgm:pt modelId="{4A7C01BC-59A6-4ACA-B40E-50CFBDE507E4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Calibri Light" panose="020F0302020204030204"/>
            </a:rPr>
            <a:t>How do you know?</a:t>
          </a:r>
          <a:endParaRPr lang="en-US"/>
        </a:p>
      </dgm:t>
    </dgm:pt>
    <dgm:pt modelId="{2080619B-0DCE-465D-87A7-2CE801D8E095}" type="parTrans" cxnId="{B5F182E1-BB9D-41A9-A78D-4BDA940A436B}">
      <dgm:prSet/>
      <dgm:spPr/>
    </dgm:pt>
    <dgm:pt modelId="{60580B3E-0322-45BE-9F7D-333D2C6F13E2}" type="sibTrans" cxnId="{B5F182E1-BB9D-41A9-A78D-4BDA940A436B}">
      <dgm:prSet/>
      <dgm:spPr/>
      <dgm:t>
        <a:bodyPr/>
        <a:lstStyle/>
        <a:p>
          <a:endParaRPr lang="en-US"/>
        </a:p>
      </dgm:t>
    </dgm:pt>
    <dgm:pt modelId="{4FC3FCBC-EA1A-4BB1-B904-AE38CF3163D3}">
      <dgm:prSet phldr="0"/>
      <dgm:spPr/>
      <dgm:t>
        <a:bodyPr/>
        <a:lstStyle/>
        <a:p>
          <a:pPr>
            <a:lnSpc>
              <a:spcPct val="100000"/>
            </a:lnSpc>
            <a:defRPr cap="all"/>
          </a:pPr>
          <a:r>
            <a:rPr lang="en-US">
              <a:latin typeface="Calibri Light" panose="020F0302020204030204"/>
            </a:rPr>
            <a:t>What do you Know?</a:t>
          </a:r>
        </a:p>
      </dgm:t>
    </dgm:pt>
    <dgm:pt modelId="{D070077B-1BEE-472A-B741-5DBE26FE0621}" type="parTrans" cxnId="{323EA6DE-B100-439A-9B92-11820F33D089}">
      <dgm:prSet/>
      <dgm:spPr/>
    </dgm:pt>
    <dgm:pt modelId="{A493B230-BB62-46E6-B698-D5CEA0A7904F}" type="sibTrans" cxnId="{323EA6DE-B100-439A-9B92-11820F33D089}">
      <dgm:prSet/>
      <dgm:spPr/>
      <dgm:t>
        <a:bodyPr/>
        <a:lstStyle/>
        <a:p>
          <a:endParaRPr lang="en-US"/>
        </a:p>
      </dgm:t>
    </dgm:pt>
    <dgm:pt modelId="{7A7552EC-3801-4F94-9E04-D4D1B91AA145}" type="pres">
      <dgm:prSet presAssocID="{C62646A1-5EFC-424B-92AE-0501A7CB8165}" presName="root" presStyleCnt="0">
        <dgm:presLayoutVars>
          <dgm:dir/>
          <dgm:resizeHandles val="exact"/>
        </dgm:presLayoutVars>
      </dgm:prSet>
      <dgm:spPr/>
    </dgm:pt>
    <dgm:pt modelId="{98E21A0D-EAD5-4B10-96EB-67EE3197AEC4}" type="pres">
      <dgm:prSet presAssocID="{8F89C7C0-995A-4EA1-8B49-8C0B5C54F9FC}" presName="compNode" presStyleCnt="0"/>
      <dgm:spPr/>
    </dgm:pt>
    <dgm:pt modelId="{9D3B5F7F-C610-4E97-8D1D-DF329C4A2AB8}" type="pres">
      <dgm:prSet presAssocID="{8F89C7C0-995A-4EA1-8B49-8C0B5C54F9FC}" presName="iconBgRect" presStyleLbl="bgShp" presStyleIdx="0" presStyleCnt="5"/>
      <dgm:spPr/>
    </dgm:pt>
    <dgm:pt modelId="{327B8CD2-79B1-4EAD-84F2-B23374C26FFE}" type="pres">
      <dgm:prSet presAssocID="{8F89C7C0-995A-4EA1-8B49-8C0B5C54F9FC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 mark"/>
        </a:ext>
      </dgm:extLst>
    </dgm:pt>
    <dgm:pt modelId="{B021B214-59C7-4292-9EE1-53B68E1E630A}" type="pres">
      <dgm:prSet presAssocID="{8F89C7C0-995A-4EA1-8B49-8C0B5C54F9FC}" presName="spaceRect" presStyleCnt="0"/>
      <dgm:spPr/>
    </dgm:pt>
    <dgm:pt modelId="{4F73EF5A-0C9E-4F17-9CC4-06D052229677}" type="pres">
      <dgm:prSet presAssocID="{8F89C7C0-995A-4EA1-8B49-8C0B5C54F9FC}" presName="textRect" presStyleLbl="revTx" presStyleIdx="0" presStyleCnt="5">
        <dgm:presLayoutVars>
          <dgm:chMax val="1"/>
          <dgm:chPref val="1"/>
        </dgm:presLayoutVars>
      </dgm:prSet>
      <dgm:spPr/>
    </dgm:pt>
    <dgm:pt modelId="{74E999E0-BB88-4DBF-96BE-860ADC7C5504}" type="pres">
      <dgm:prSet presAssocID="{15E52C95-8B15-4DBB-816B-23B3A3C49869}" presName="sibTrans" presStyleCnt="0"/>
      <dgm:spPr/>
    </dgm:pt>
    <dgm:pt modelId="{41D1625F-770D-4A39-93B7-916F04912BC1}" type="pres">
      <dgm:prSet presAssocID="{10AE57E2-4EF3-4FE2-AE6A-CD25BA009D05}" presName="compNode" presStyleCnt="0"/>
      <dgm:spPr/>
    </dgm:pt>
    <dgm:pt modelId="{2CCA3C55-3EE2-428E-AE44-50932B4D4C11}" type="pres">
      <dgm:prSet presAssocID="{10AE57E2-4EF3-4FE2-AE6A-CD25BA009D05}" presName="iconBgRect" presStyleLbl="bgShp" presStyleIdx="1" presStyleCnt="5"/>
      <dgm:spPr/>
    </dgm:pt>
    <dgm:pt modelId="{AF74E280-55B9-4D51-95AD-92143B66A839}" type="pres">
      <dgm:prSet presAssocID="{10AE57E2-4EF3-4FE2-AE6A-CD25BA009D05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fused Person"/>
        </a:ext>
      </dgm:extLst>
    </dgm:pt>
    <dgm:pt modelId="{FC91F25E-5A45-4021-8DDE-6153AEA79DC1}" type="pres">
      <dgm:prSet presAssocID="{10AE57E2-4EF3-4FE2-AE6A-CD25BA009D05}" presName="spaceRect" presStyleCnt="0"/>
      <dgm:spPr/>
    </dgm:pt>
    <dgm:pt modelId="{94A717BD-4D42-43B9-A74E-7171876B182F}" type="pres">
      <dgm:prSet presAssocID="{10AE57E2-4EF3-4FE2-AE6A-CD25BA009D05}" presName="textRect" presStyleLbl="revTx" presStyleIdx="1" presStyleCnt="5">
        <dgm:presLayoutVars>
          <dgm:chMax val="1"/>
          <dgm:chPref val="1"/>
        </dgm:presLayoutVars>
      </dgm:prSet>
      <dgm:spPr/>
    </dgm:pt>
    <dgm:pt modelId="{2B4735B3-CB36-4C3D-B7B2-8D7AA613A834}" type="pres">
      <dgm:prSet presAssocID="{806DF6E0-4823-4B35-8073-DB749394CA2C}" presName="sibTrans" presStyleCnt="0"/>
      <dgm:spPr/>
    </dgm:pt>
    <dgm:pt modelId="{FA1D6292-0338-4532-8303-605BCB1B0DCA}" type="pres">
      <dgm:prSet presAssocID="{505B5EB3-0780-443B-9FA6-CB9AB34AA8BB}" presName="compNode" presStyleCnt="0"/>
      <dgm:spPr/>
    </dgm:pt>
    <dgm:pt modelId="{551CEA66-7AD9-495E-AFB7-5BA6189F81A0}" type="pres">
      <dgm:prSet presAssocID="{505B5EB3-0780-443B-9FA6-CB9AB34AA8BB}" presName="iconBgRect" presStyleLbl="bgShp" presStyleIdx="2" presStyleCnt="5"/>
      <dgm:spPr/>
    </dgm:pt>
    <dgm:pt modelId="{025B9050-2D75-4CB9-BA10-3E560D8CEB36}" type="pres">
      <dgm:prSet presAssocID="{505B5EB3-0780-443B-9FA6-CB9AB34AA8B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Exclamation Mark"/>
        </a:ext>
      </dgm:extLst>
    </dgm:pt>
    <dgm:pt modelId="{99822BB6-0390-4C6C-B342-7A8983D17C4B}" type="pres">
      <dgm:prSet presAssocID="{505B5EB3-0780-443B-9FA6-CB9AB34AA8BB}" presName="spaceRect" presStyleCnt="0"/>
      <dgm:spPr/>
    </dgm:pt>
    <dgm:pt modelId="{636374B7-52D2-4363-A269-6603881F3897}" type="pres">
      <dgm:prSet presAssocID="{505B5EB3-0780-443B-9FA6-CB9AB34AA8BB}" presName="textRect" presStyleLbl="revTx" presStyleIdx="2" presStyleCnt="5">
        <dgm:presLayoutVars>
          <dgm:chMax val="1"/>
          <dgm:chPref val="1"/>
        </dgm:presLayoutVars>
      </dgm:prSet>
      <dgm:spPr/>
    </dgm:pt>
    <dgm:pt modelId="{81619AD8-ACEA-43FC-AE9B-D4EAF62F5DA4}" type="pres">
      <dgm:prSet presAssocID="{CCD70BC8-A7CF-4B1C-A644-A22BEB88677D}" presName="sibTrans" presStyleCnt="0"/>
      <dgm:spPr/>
    </dgm:pt>
    <dgm:pt modelId="{A069E7A3-1E14-4E38-860D-461EB4EDDEE4}" type="pres">
      <dgm:prSet presAssocID="{4A7C01BC-59A6-4ACA-B40E-50CFBDE507E4}" presName="compNode" presStyleCnt="0"/>
      <dgm:spPr/>
    </dgm:pt>
    <dgm:pt modelId="{B3CCE749-E1B9-4DE2-8FB2-98D8384222F1}" type="pres">
      <dgm:prSet presAssocID="{4A7C01BC-59A6-4ACA-B40E-50CFBDE507E4}" presName="iconBgRect" presStyleLbl="bgShp" presStyleIdx="3" presStyleCnt="5"/>
      <dgm:spPr/>
    </dgm:pt>
    <dgm:pt modelId="{1B6E11F0-BF3E-44DF-BBE3-9F839269BFCE}" type="pres">
      <dgm:prSet presAssocID="{4A7C01BC-59A6-4ACA-B40E-50CFBDE507E4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76AE481A-7B6D-4466-B487-6554826C27F8}" type="pres">
      <dgm:prSet presAssocID="{4A7C01BC-59A6-4ACA-B40E-50CFBDE507E4}" presName="spaceRect" presStyleCnt="0"/>
      <dgm:spPr/>
    </dgm:pt>
    <dgm:pt modelId="{EAC99E86-C1DC-4898-B852-CE9338F3498B}" type="pres">
      <dgm:prSet presAssocID="{4A7C01BC-59A6-4ACA-B40E-50CFBDE507E4}" presName="textRect" presStyleLbl="revTx" presStyleIdx="3" presStyleCnt="5">
        <dgm:presLayoutVars>
          <dgm:chMax val="1"/>
          <dgm:chPref val="1"/>
        </dgm:presLayoutVars>
      </dgm:prSet>
      <dgm:spPr/>
    </dgm:pt>
    <dgm:pt modelId="{FF2F61AF-A030-4BCE-A6DB-61E9EDCF66BB}" type="pres">
      <dgm:prSet presAssocID="{60580B3E-0322-45BE-9F7D-333D2C6F13E2}" presName="sibTrans" presStyleCnt="0"/>
      <dgm:spPr/>
    </dgm:pt>
    <dgm:pt modelId="{385003DC-457D-49D6-8F25-2C71C6113E18}" type="pres">
      <dgm:prSet presAssocID="{4FC3FCBC-EA1A-4BB1-B904-AE38CF3163D3}" presName="compNode" presStyleCnt="0"/>
      <dgm:spPr/>
    </dgm:pt>
    <dgm:pt modelId="{8BAC2B92-E573-4A6D-800F-28CA1196EA7D}" type="pres">
      <dgm:prSet presAssocID="{4FC3FCBC-EA1A-4BB1-B904-AE38CF3163D3}" presName="iconBgRect" presStyleLbl="bgShp" presStyleIdx="4" presStyleCnt="5"/>
      <dgm:spPr/>
    </dgm:pt>
    <dgm:pt modelId="{01A6E645-F5BB-4BE4-9A66-06635F193439}" type="pres">
      <dgm:prSet presAssocID="{4FC3FCBC-EA1A-4BB1-B904-AE38CF3163D3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obot"/>
        </a:ext>
      </dgm:extLst>
    </dgm:pt>
    <dgm:pt modelId="{275E3708-49F7-4F8B-8517-C883359949FC}" type="pres">
      <dgm:prSet presAssocID="{4FC3FCBC-EA1A-4BB1-B904-AE38CF3163D3}" presName="spaceRect" presStyleCnt="0"/>
      <dgm:spPr/>
    </dgm:pt>
    <dgm:pt modelId="{10F7EC86-C1DF-4CF3-AEEB-8E64655B14FA}" type="pres">
      <dgm:prSet presAssocID="{4FC3FCBC-EA1A-4BB1-B904-AE38CF3163D3}" presName="textRect" presStyleLbl="revTx" presStyleIdx="4" presStyleCnt="5">
        <dgm:presLayoutVars>
          <dgm:chMax val="1"/>
          <dgm:chPref val="1"/>
        </dgm:presLayoutVars>
      </dgm:prSet>
      <dgm:spPr/>
    </dgm:pt>
  </dgm:ptLst>
  <dgm:cxnLst>
    <dgm:cxn modelId="{7D11830F-4902-4EA7-A234-BBC7E2AB8051}" type="presOf" srcId="{4FC3FCBC-EA1A-4BB1-B904-AE38CF3163D3}" destId="{10F7EC86-C1DF-4CF3-AEEB-8E64655B14FA}" srcOrd="0" destOrd="0" presId="urn:microsoft.com/office/officeart/2018/5/layout/IconCircleLabelList"/>
    <dgm:cxn modelId="{65A27A18-795D-44AC-8901-1944C9F74256}" srcId="{C62646A1-5EFC-424B-92AE-0501A7CB8165}" destId="{10AE57E2-4EF3-4FE2-AE6A-CD25BA009D05}" srcOrd="1" destOrd="0" parTransId="{335D8ED4-4B81-47A2-A1C5-D98AEDB7764C}" sibTransId="{806DF6E0-4823-4B35-8073-DB749394CA2C}"/>
    <dgm:cxn modelId="{B5669126-5A22-4489-BD78-F6C2E340F576}" type="presOf" srcId="{4A7C01BC-59A6-4ACA-B40E-50CFBDE507E4}" destId="{EAC99E86-C1DC-4898-B852-CE9338F3498B}" srcOrd="0" destOrd="0" presId="urn:microsoft.com/office/officeart/2018/5/layout/IconCircleLabelList"/>
    <dgm:cxn modelId="{4D5B0A29-41C4-4DA6-82EE-6A199115834C}" srcId="{C62646A1-5EFC-424B-92AE-0501A7CB8165}" destId="{505B5EB3-0780-443B-9FA6-CB9AB34AA8BB}" srcOrd="2" destOrd="0" parTransId="{58FC44E2-178D-47F1-B93F-56BB2ED7BC8C}" sibTransId="{CCD70BC8-A7CF-4B1C-A644-A22BEB88677D}"/>
    <dgm:cxn modelId="{CF0EF72F-D27B-4BF8-8731-A66FA615C8CB}" type="presOf" srcId="{C62646A1-5EFC-424B-92AE-0501A7CB8165}" destId="{7A7552EC-3801-4F94-9E04-D4D1B91AA145}" srcOrd="0" destOrd="0" presId="urn:microsoft.com/office/officeart/2018/5/layout/IconCircleLabelList"/>
    <dgm:cxn modelId="{3EEBB55E-2FD0-46FB-B219-B9F2DB8EAEBC}" type="presOf" srcId="{8F89C7C0-995A-4EA1-8B49-8C0B5C54F9FC}" destId="{4F73EF5A-0C9E-4F17-9CC4-06D052229677}" srcOrd="0" destOrd="0" presId="urn:microsoft.com/office/officeart/2018/5/layout/IconCircleLabelList"/>
    <dgm:cxn modelId="{F4E1766D-B023-4762-8328-ADAFD14C8EE2}" srcId="{C62646A1-5EFC-424B-92AE-0501A7CB8165}" destId="{8F89C7C0-995A-4EA1-8B49-8C0B5C54F9FC}" srcOrd="0" destOrd="0" parTransId="{42957409-01F1-44B9-B720-C01ABDB2DB55}" sibTransId="{15E52C95-8B15-4DBB-816B-23B3A3C49869}"/>
    <dgm:cxn modelId="{BA22864D-F99B-4993-9600-45F22290362A}" type="presOf" srcId="{10AE57E2-4EF3-4FE2-AE6A-CD25BA009D05}" destId="{94A717BD-4D42-43B9-A74E-7171876B182F}" srcOrd="0" destOrd="0" presId="urn:microsoft.com/office/officeart/2018/5/layout/IconCircleLabelList"/>
    <dgm:cxn modelId="{323EA6DE-B100-439A-9B92-11820F33D089}" srcId="{C62646A1-5EFC-424B-92AE-0501A7CB8165}" destId="{4FC3FCBC-EA1A-4BB1-B904-AE38CF3163D3}" srcOrd="4" destOrd="0" parTransId="{D070077B-1BEE-472A-B741-5DBE26FE0621}" sibTransId="{A493B230-BB62-46E6-B698-D5CEA0A7904F}"/>
    <dgm:cxn modelId="{B5F182E1-BB9D-41A9-A78D-4BDA940A436B}" srcId="{C62646A1-5EFC-424B-92AE-0501A7CB8165}" destId="{4A7C01BC-59A6-4ACA-B40E-50CFBDE507E4}" srcOrd="3" destOrd="0" parTransId="{2080619B-0DCE-465D-87A7-2CE801D8E095}" sibTransId="{60580B3E-0322-45BE-9F7D-333D2C6F13E2}"/>
    <dgm:cxn modelId="{5FD036F2-F1FF-4460-BCF8-8067DE6E7E62}" type="presOf" srcId="{505B5EB3-0780-443B-9FA6-CB9AB34AA8BB}" destId="{636374B7-52D2-4363-A269-6603881F3897}" srcOrd="0" destOrd="0" presId="urn:microsoft.com/office/officeart/2018/5/layout/IconCircleLabelList"/>
    <dgm:cxn modelId="{602A4BD2-A018-42AB-AE56-C354B81A6CA7}" type="presParOf" srcId="{7A7552EC-3801-4F94-9E04-D4D1B91AA145}" destId="{98E21A0D-EAD5-4B10-96EB-67EE3197AEC4}" srcOrd="0" destOrd="0" presId="urn:microsoft.com/office/officeart/2018/5/layout/IconCircleLabelList"/>
    <dgm:cxn modelId="{D2D1F61F-75D9-4819-9234-2B00FE41C898}" type="presParOf" srcId="{98E21A0D-EAD5-4B10-96EB-67EE3197AEC4}" destId="{9D3B5F7F-C610-4E97-8D1D-DF329C4A2AB8}" srcOrd="0" destOrd="0" presId="urn:microsoft.com/office/officeart/2018/5/layout/IconCircleLabelList"/>
    <dgm:cxn modelId="{60CB3A5B-F5AB-47D9-B4ED-1B5DFF7F2741}" type="presParOf" srcId="{98E21A0D-EAD5-4B10-96EB-67EE3197AEC4}" destId="{327B8CD2-79B1-4EAD-84F2-B23374C26FFE}" srcOrd="1" destOrd="0" presId="urn:microsoft.com/office/officeart/2018/5/layout/IconCircleLabelList"/>
    <dgm:cxn modelId="{57CD523F-2CF4-4BF3-8056-52B1A0DB2332}" type="presParOf" srcId="{98E21A0D-EAD5-4B10-96EB-67EE3197AEC4}" destId="{B021B214-59C7-4292-9EE1-53B68E1E630A}" srcOrd="2" destOrd="0" presId="urn:microsoft.com/office/officeart/2018/5/layout/IconCircleLabelList"/>
    <dgm:cxn modelId="{7BE164A0-1A54-4AD2-9CB5-F5A43B1DBE06}" type="presParOf" srcId="{98E21A0D-EAD5-4B10-96EB-67EE3197AEC4}" destId="{4F73EF5A-0C9E-4F17-9CC4-06D052229677}" srcOrd="3" destOrd="0" presId="urn:microsoft.com/office/officeart/2018/5/layout/IconCircleLabelList"/>
    <dgm:cxn modelId="{89B06A48-AB41-4BAE-B697-6235BD35B4EA}" type="presParOf" srcId="{7A7552EC-3801-4F94-9E04-D4D1B91AA145}" destId="{74E999E0-BB88-4DBF-96BE-860ADC7C5504}" srcOrd="1" destOrd="0" presId="urn:microsoft.com/office/officeart/2018/5/layout/IconCircleLabelList"/>
    <dgm:cxn modelId="{3034F5F7-F51E-4E9C-AE70-D5EA4222CDE7}" type="presParOf" srcId="{7A7552EC-3801-4F94-9E04-D4D1B91AA145}" destId="{41D1625F-770D-4A39-93B7-916F04912BC1}" srcOrd="2" destOrd="0" presId="urn:microsoft.com/office/officeart/2018/5/layout/IconCircleLabelList"/>
    <dgm:cxn modelId="{F87DCA2E-E69E-4C1C-A509-7B48D4C30B0E}" type="presParOf" srcId="{41D1625F-770D-4A39-93B7-916F04912BC1}" destId="{2CCA3C55-3EE2-428E-AE44-50932B4D4C11}" srcOrd="0" destOrd="0" presId="urn:microsoft.com/office/officeart/2018/5/layout/IconCircleLabelList"/>
    <dgm:cxn modelId="{47BB0316-C53A-4085-9ADC-B9357DDD2802}" type="presParOf" srcId="{41D1625F-770D-4A39-93B7-916F04912BC1}" destId="{AF74E280-55B9-4D51-95AD-92143B66A839}" srcOrd="1" destOrd="0" presId="urn:microsoft.com/office/officeart/2018/5/layout/IconCircleLabelList"/>
    <dgm:cxn modelId="{0C8A385E-18EB-4B29-BDA6-1CCF0402CCF6}" type="presParOf" srcId="{41D1625F-770D-4A39-93B7-916F04912BC1}" destId="{FC91F25E-5A45-4021-8DDE-6153AEA79DC1}" srcOrd="2" destOrd="0" presId="urn:microsoft.com/office/officeart/2018/5/layout/IconCircleLabelList"/>
    <dgm:cxn modelId="{EFA07B58-BBB0-40F4-87F0-5A313EB131BB}" type="presParOf" srcId="{41D1625F-770D-4A39-93B7-916F04912BC1}" destId="{94A717BD-4D42-43B9-A74E-7171876B182F}" srcOrd="3" destOrd="0" presId="urn:microsoft.com/office/officeart/2018/5/layout/IconCircleLabelList"/>
    <dgm:cxn modelId="{001162F9-5825-41A9-80DA-CF172142353D}" type="presParOf" srcId="{7A7552EC-3801-4F94-9E04-D4D1B91AA145}" destId="{2B4735B3-CB36-4C3D-B7B2-8D7AA613A834}" srcOrd="3" destOrd="0" presId="urn:microsoft.com/office/officeart/2018/5/layout/IconCircleLabelList"/>
    <dgm:cxn modelId="{746CB4B1-EA61-48DE-960B-DF5DD470BB4E}" type="presParOf" srcId="{7A7552EC-3801-4F94-9E04-D4D1B91AA145}" destId="{FA1D6292-0338-4532-8303-605BCB1B0DCA}" srcOrd="4" destOrd="0" presId="urn:microsoft.com/office/officeart/2018/5/layout/IconCircleLabelList"/>
    <dgm:cxn modelId="{47EEFA7B-2613-470C-BC07-2C01115497DC}" type="presParOf" srcId="{FA1D6292-0338-4532-8303-605BCB1B0DCA}" destId="{551CEA66-7AD9-495E-AFB7-5BA6189F81A0}" srcOrd="0" destOrd="0" presId="urn:microsoft.com/office/officeart/2018/5/layout/IconCircleLabelList"/>
    <dgm:cxn modelId="{94A71DB4-DBAC-4BD5-8484-09F1B03A74C1}" type="presParOf" srcId="{FA1D6292-0338-4532-8303-605BCB1B0DCA}" destId="{025B9050-2D75-4CB9-BA10-3E560D8CEB36}" srcOrd="1" destOrd="0" presId="urn:microsoft.com/office/officeart/2018/5/layout/IconCircleLabelList"/>
    <dgm:cxn modelId="{37A344C5-92B9-43DB-BE45-F53F6829F744}" type="presParOf" srcId="{FA1D6292-0338-4532-8303-605BCB1B0DCA}" destId="{99822BB6-0390-4C6C-B342-7A8983D17C4B}" srcOrd="2" destOrd="0" presId="urn:microsoft.com/office/officeart/2018/5/layout/IconCircleLabelList"/>
    <dgm:cxn modelId="{D380BD23-4EDC-42ED-BB79-0729094EA1BD}" type="presParOf" srcId="{FA1D6292-0338-4532-8303-605BCB1B0DCA}" destId="{636374B7-52D2-4363-A269-6603881F3897}" srcOrd="3" destOrd="0" presId="urn:microsoft.com/office/officeart/2018/5/layout/IconCircleLabelList"/>
    <dgm:cxn modelId="{C46F741A-A39B-45FB-BEB9-5A71A8B25A62}" type="presParOf" srcId="{7A7552EC-3801-4F94-9E04-D4D1B91AA145}" destId="{81619AD8-ACEA-43FC-AE9B-D4EAF62F5DA4}" srcOrd="5" destOrd="0" presId="urn:microsoft.com/office/officeart/2018/5/layout/IconCircleLabelList"/>
    <dgm:cxn modelId="{41905CC2-323A-41F2-B836-71DD12E49336}" type="presParOf" srcId="{7A7552EC-3801-4F94-9E04-D4D1B91AA145}" destId="{A069E7A3-1E14-4E38-860D-461EB4EDDEE4}" srcOrd="6" destOrd="0" presId="urn:microsoft.com/office/officeart/2018/5/layout/IconCircleLabelList"/>
    <dgm:cxn modelId="{ED4AEE73-F6BF-4704-ADF7-C913D881DD4F}" type="presParOf" srcId="{A069E7A3-1E14-4E38-860D-461EB4EDDEE4}" destId="{B3CCE749-E1B9-4DE2-8FB2-98D8384222F1}" srcOrd="0" destOrd="0" presId="urn:microsoft.com/office/officeart/2018/5/layout/IconCircleLabelList"/>
    <dgm:cxn modelId="{36553D3A-C124-4272-853A-4E35B02A3529}" type="presParOf" srcId="{A069E7A3-1E14-4E38-860D-461EB4EDDEE4}" destId="{1B6E11F0-BF3E-44DF-BBE3-9F839269BFCE}" srcOrd="1" destOrd="0" presId="urn:microsoft.com/office/officeart/2018/5/layout/IconCircleLabelList"/>
    <dgm:cxn modelId="{2B60CFFB-0272-4F32-B8DD-39DFFCC8E031}" type="presParOf" srcId="{A069E7A3-1E14-4E38-860D-461EB4EDDEE4}" destId="{76AE481A-7B6D-4466-B487-6554826C27F8}" srcOrd="2" destOrd="0" presId="urn:microsoft.com/office/officeart/2018/5/layout/IconCircleLabelList"/>
    <dgm:cxn modelId="{25720AD9-ABE7-47A6-AC0B-8462447A33C8}" type="presParOf" srcId="{A069E7A3-1E14-4E38-860D-461EB4EDDEE4}" destId="{EAC99E86-C1DC-4898-B852-CE9338F3498B}" srcOrd="3" destOrd="0" presId="urn:microsoft.com/office/officeart/2018/5/layout/IconCircleLabelList"/>
    <dgm:cxn modelId="{4DC9630D-3DC7-442A-A707-1A708FE30098}" type="presParOf" srcId="{7A7552EC-3801-4F94-9E04-D4D1B91AA145}" destId="{FF2F61AF-A030-4BCE-A6DB-61E9EDCF66BB}" srcOrd="7" destOrd="0" presId="urn:microsoft.com/office/officeart/2018/5/layout/IconCircleLabelList"/>
    <dgm:cxn modelId="{EE6B208C-5518-4EA1-B8E7-B94BFB8B49DF}" type="presParOf" srcId="{7A7552EC-3801-4F94-9E04-D4D1B91AA145}" destId="{385003DC-457D-49D6-8F25-2C71C6113E18}" srcOrd="8" destOrd="0" presId="urn:microsoft.com/office/officeart/2018/5/layout/IconCircleLabelList"/>
    <dgm:cxn modelId="{C7A2D2CC-115D-47BA-A1A5-104C1EFD3C9F}" type="presParOf" srcId="{385003DC-457D-49D6-8F25-2C71C6113E18}" destId="{8BAC2B92-E573-4A6D-800F-28CA1196EA7D}" srcOrd="0" destOrd="0" presId="urn:microsoft.com/office/officeart/2018/5/layout/IconCircleLabelList"/>
    <dgm:cxn modelId="{887FADB5-47F8-4060-9ADA-33175B802EE4}" type="presParOf" srcId="{385003DC-457D-49D6-8F25-2C71C6113E18}" destId="{01A6E645-F5BB-4BE4-9A66-06635F193439}" srcOrd="1" destOrd="0" presId="urn:microsoft.com/office/officeart/2018/5/layout/IconCircleLabelList"/>
    <dgm:cxn modelId="{9DACE4FE-E3F1-435D-A261-9B80296281BF}" type="presParOf" srcId="{385003DC-457D-49D6-8F25-2C71C6113E18}" destId="{275E3708-49F7-4F8B-8517-C883359949FC}" srcOrd="2" destOrd="0" presId="urn:microsoft.com/office/officeart/2018/5/layout/IconCircleLabelList"/>
    <dgm:cxn modelId="{A8389BB7-0440-4A96-8950-7AF0464633CC}" type="presParOf" srcId="{385003DC-457D-49D6-8F25-2C71C6113E18}" destId="{10F7EC86-C1DF-4CF3-AEEB-8E64655B14FA}" srcOrd="3" destOrd="0" presId="urn:microsoft.com/office/officeart/2018/5/layout/IconCircle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B9015BC-FF4E-4E3D-9808-5837CD454273}" type="doc">
      <dgm:prSet loTypeId="urn:microsoft.com/office/officeart/2018/2/layout/IconLabel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1A1648B0-4807-488D-9FBF-E0C9B4FB4A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Revise</a:t>
          </a:r>
        </a:p>
      </dgm:t>
    </dgm:pt>
    <dgm:pt modelId="{583ACE85-6276-4E82-970D-4D3C84CC0F31}" type="parTrans" cxnId="{0721D1D8-EBA2-4B0B-902C-84B4D95E89B9}">
      <dgm:prSet/>
      <dgm:spPr/>
      <dgm:t>
        <a:bodyPr/>
        <a:lstStyle/>
        <a:p>
          <a:endParaRPr lang="en-US"/>
        </a:p>
      </dgm:t>
    </dgm:pt>
    <dgm:pt modelId="{39BBDF53-F89D-4D89-B9E3-5F9D24F57E24}" type="sibTrans" cxnId="{0721D1D8-EBA2-4B0B-902C-84B4D95E89B9}">
      <dgm:prSet/>
      <dgm:spPr/>
      <dgm:t>
        <a:bodyPr/>
        <a:lstStyle/>
        <a:p>
          <a:endParaRPr lang="en-US"/>
        </a:p>
      </dgm:t>
    </dgm:pt>
    <dgm:pt modelId="{CDB0639B-B625-4CE2-8776-28241393FBD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Plan B</a:t>
          </a:r>
        </a:p>
      </dgm:t>
    </dgm:pt>
    <dgm:pt modelId="{9DD279CA-C30C-488F-8644-1670B45345BB}" type="parTrans" cxnId="{93847982-89A7-4F51-B36B-454845EE4CAE}">
      <dgm:prSet/>
      <dgm:spPr/>
      <dgm:t>
        <a:bodyPr/>
        <a:lstStyle/>
        <a:p>
          <a:endParaRPr lang="en-US"/>
        </a:p>
      </dgm:t>
    </dgm:pt>
    <dgm:pt modelId="{2A101F27-88D1-4F1B-A6DE-963B824A67E0}" type="sibTrans" cxnId="{93847982-89A7-4F51-B36B-454845EE4CAE}">
      <dgm:prSet/>
      <dgm:spPr/>
      <dgm:t>
        <a:bodyPr/>
        <a:lstStyle/>
        <a:p>
          <a:endParaRPr lang="en-US"/>
        </a:p>
      </dgm:t>
    </dgm:pt>
    <dgm:pt modelId="{4535A1E3-EE0F-436A-B04B-42F62B7636E0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Identify</a:t>
          </a:r>
        </a:p>
      </dgm:t>
    </dgm:pt>
    <dgm:pt modelId="{ADFD65B0-EE77-454B-AF29-9BB983B1EA74}" type="parTrans" cxnId="{3BEF2630-342D-4346-805C-256DBD52B4BD}">
      <dgm:prSet/>
      <dgm:spPr/>
      <dgm:t>
        <a:bodyPr/>
        <a:lstStyle/>
        <a:p>
          <a:endParaRPr lang="en-US"/>
        </a:p>
      </dgm:t>
    </dgm:pt>
    <dgm:pt modelId="{3A4ECA91-764F-4264-90E0-BED2980C6E16}" type="sibTrans" cxnId="{3BEF2630-342D-4346-805C-256DBD52B4BD}">
      <dgm:prSet/>
      <dgm:spPr/>
      <dgm:t>
        <a:bodyPr/>
        <a:lstStyle/>
        <a:p>
          <a:endParaRPr lang="en-US"/>
        </a:p>
      </dgm:t>
    </dgm:pt>
    <dgm:pt modelId="{13313EE0-09BA-4599-B97F-3072076C90D7}" type="pres">
      <dgm:prSet presAssocID="{3B9015BC-FF4E-4E3D-9808-5837CD454273}" presName="root" presStyleCnt="0">
        <dgm:presLayoutVars>
          <dgm:dir/>
          <dgm:resizeHandles val="exact"/>
        </dgm:presLayoutVars>
      </dgm:prSet>
      <dgm:spPr/>
    </dgm:pt>
    <dgm:pt modelId="{4EED89E5-C6B7-4F35-9CD3-E60116F5BDAB}" type="pres">
      <dgm:prSet presAssocID="{1A1648B0-4807-488D-9FBF-E0C9B4FB4A3D}" presName="compNode" presStyleCnt="0"/>
      <dgm:spPr/>
    </dgm:pt>
    <dgm:pt modelId="{431981EB-8B14-4E38-BC05-526F7B892E41}" type="pres">
      <dgm:prSet presAssocID="{1A1648B0-4807-488D-9FBF-E0C9B4FB4A3D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cil"/>
        </a:ext>
      </dgm:extLst>
    </dgm:pt>
    <dgm:pt modelId="{FC020482-C8C7-455C-9AC2-AE3749739B84}" type="pres">
      <dgm:prSet presAssocID="{1A1648B0-4807-488D-9FBF-E0C9B4FB4A3D}" presName="spaceRect" presStyleCnt="0"/>
      <dgm:spPr/>
    </dgm:pt>
    <dgm:pt modelId="{611AFF73-3EFD-4774-9CEE-9C05C93F5C41}" type="pres">
      <dgm:prSet presAssocID="{1A1648B0-4807-488D-9FBF-E0C9B4FB4A3D}" presName="textRect" presStyleLbl="revTx" presStyleIdx="0" presStyleCnt="3">
        <dgm:presLayoutVars>
          <dgm:chMax val="1"/>
          <dgm:chPref val="1"/>
        </dgm:presLayoutVars>
      </dgm:prSet>
      <dgm:spPr/>
    </dgm:pt>
    <dgm:pt modelId="{A6DC5FCE-0B48-4183-9DBE-52E7601FEFE8}" type="pres">
      <dgm:prSet presAssocID="{39BBDF53-F89D-4D89-B9E3-5F9D24F57E24}" presName="sibTrans" presStyleCnt="0"/>
      <dgm:spPr/>
    </dgm:pt>
    <dgm:pt modelId="{A8EA7BEC-1D4B-46D7-AED4-7CBBE191B688}" type="pres">
      <dgm:prSet presAssocID="{CDB0639B-B625-4CE2-8776-28241393FBD0}" presName="compNode" presStyleCnt="0"/>
      <dgm:spPr/>
    </dgm:pt>
    <dgm:pt modelId="{5E5178A1-C385-49BB-A8B1-190A476B6538}" type="pres">
      <dgm:prSet presAssocID="{CDB0639B-B625-4CE2-8776-28241393FBD0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heckmark"/>
        </a:ext>
      </dgm:extLst>
    </dgm:pt>
    <dgm:pt modelId="{A689774F-CFCC-4D38-99AF-091DC1ACA4C6}" type="pres">
      <dgm:prSet presAssocID="{CDB0639B-B625-4CE2-8776-28241393FBD0}" presName="spaceRect" presStyleCnt="0"/>
      <dgm:spPr/>
    </dgm:pt>
    <dgm:pt modelId="{32DAFA10-E93E-431D-ADAC-95CC76923418}" type="pres">
      <dgm:prSet presAssocID="{CDB0639B-B625-4CE2-8776-28241393FBD0}" presName="textRect" presStyleLbl="revTx" presStyleIdx="1" presStyleCnt="3">
        <dgm:presLayoutVars>
          <dgm:chMax val="1"/>
          <dgm:chPref val="1"/>
        </dgm:presLayoutVars>
      </dgm:prSet>
      <dgm:spPr/>
    </dgm:pt>
    <dgm:pt modelId="{C94BA5BE-0CBD-488E-8319-E050D7379712}" type="pres">
      <dgm:prSet presAssocID="{2A101F27-88D1-4F1B-A6DE-963B824A67E0}" presName="sibTrans" presStyleCnt="0"/>
      <dgm:spPr/>
    </dgm:pt>
    <dgm:pt modelId="{131371BF-448A-4278-898E-6515B55A208C}" type="pres">
      <dgm:prSet presAssocID="{4535A1E3-EE0F-436A-B04B-42F62B7636E0}" presName="compNode" presStyleCnt="0"/>
      <dgm:spPr/>
    </dgm:pt>
    <dgm:pt modelId="{5780CF05-75AC-4C1D-A362-EB521323E2E1}" type="pres">
      <dgm:prSet presAssocID="{4535A1E3-EE0F-436A-B04B-42F62B7636E0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B3EE6B46-AE71-4D90-8B60-2A1CE4F68EFE}" type="pres">
      <dgm:prSet presAssocID="{4535A1E3-EE0F-436A-B04B-42F62B7636E0}" presName="spaceRect" presStyleCnt="0"/>
      <dgm:spPr/>
    </dgm:pt>
    <dgm:pt modelId="{FA6D260D-3D3D-49B6-9A12-0288C06961B4}" type="pres">
      <dgm:prSet presAssocID="{4535A1E3-EE0F-436A-B04B-42F62B7636E0}" presName="textRect" presStyleLbl="revTx" presStyleIdx="2" presStyleCnt="3">
        <dgm:presLayoutVars>
          <dgm:chMax val="1"/>
          <dgm:chPref val="1"/>
        </dgm:presLayoutVars>
      </dgm:prSet>
      <dgm:spPr/>
    </dgm:pt>
  </dgm:ptLst>
  <dgm:cxnLst>
    <dgm:cxn modelId="{9835F102-8A15-4695-912E-6C3B3EDAD2F8}" type="presOf" srcId="{CDB0639B-B625-4CE2-8776-28241393FBD0}" destId="{32DAFA10-E93E-431D-ADAC-95CC76923418}" srcOrd="0" destOrd="0" presId="urn:microsoft.com/office/officeart/2018/2/layout/IconLabelList"/>
    <dgm:cxn modelId="{3BEF2630-342D-4346-805C-256DBD52B4BD}" srcId="{3B9015BC-FF4E-4E3D-9808-5837CD454273}" destId="{4535A1E3-EE0F-436A-B04B-42F62B7636E0}" srcOrd="2" destOrd="0" parTransId="{ADFD65B0-EE77-454B-AF29-9BB983B1EA74}" sibTransId="{3A4ECA91-764F-4264-90E0-BED2980C6E16}"/>
    <dgm:cxn modelId="{93847982-89A7-4F51-B36B-454845EE4CAE}" srcId="{3B9015BC-FF4E-4E3D-9808-5837CD454273}" destId="{CDB0639B-B625-4CE2-8776-28241393FBD0}" srcOrd="1" destOrd="0" parTransId="{9DD279CA-C30C-488F-8644-1670B45345BB}" sibTransId="{2A101F27-88D1-4F1B-A6DE-963B824A67E0}"/>
    <dgm:cxn modelId="{7A25D18B-9F2C-435C-B70F-9EA093F1784F}" type="presOf" srcId="{1A1648B0-4807-488D-9FBF-E0C9B4FB4A3D}" destId="{611AFF73-3EFD-4774-9CEE-9C05C93F5C41}" srcOrd="0" destOrd="0" presId="urn:microsoft.com/office/officeart/2018/2/layout/IconLabelList"/>
    <dgm:cxn modelId="{75016BA7-72A5-46D9-BFF3-03711CCF21CC}" type="presOf" srcId="{3B9015BC-FF4E-4E3D-9808-5837CD454273}" destId="{13313EE0-09BA-4599-B97F-3072076C90D7}" srcOrd="0" destOrd="0" presId="urn:microsoft.com/office/officeart/2018/2/layout/IconLabelList"/>
    <dgm:cxn modelId="{0721D1D8-EBA2-4B0B-902C-84B4D95E89B9}" srcId="{3B9015BC-FF4E-4E3D-9808-5837CD454273}" destId="{1A1648B0-4807-488D-9FBF-E0C9B4FB4A3D}" srcOrd="0" destOrd="0" parTransId="{583ACE85-6276-4E82-970D-4D3C84CC0F31}" sibTransId="{39BBDF53-F89D-4D89-B9E3-5F9D24F57E24}"/>
    <dgm:cxn modelId="{1924FCEF-E9CB-462B-843F-CB235009EF71}" type="presOf" srcId="{4535A1E3-EE0F-436A-B04B-42F62B7636E0}" destId="{FA6D260D-3D3D-49B6-9A12-0288C06961B4}" srcOrd="0" destOrd="0" presId="urn:microsoft.com/office/officeart/2018/2/layout/IconLabelList"/>
    <dgm:cxn modelId="{C278121B-2CFA-4B8E-881F-F4BF5B36A89B}" type="presParOf" srcId="{13313EE0-09BA-4599-B97F-3072076C90D7}" destId="{4EED89E5-C6B7-4F35-9CD3-E60116F5BDAB}" srcOrd="0" destOrd="0" presId="urn:microsoft.com/office/officeart/2018/2/layout/IconLabelList"/>
    <dgm:cxn modelId="{99261518-01DA-47E8-8B44-24521F0A6033}" type="presParOf" srcId="{4EED89E5-C6B7-4F35-9CD3-E60116F5BDAB}" destId="{431981EB-8B14-4E38-BC05-526F7B892E41}" srcOrd="0" destOrd="0" presId="urn:microsoft.com/office/officeart/2018/2/layout/IconLabelList"/>
    <dgm:cxn modelId="{36F8092F-760D-4F3C-8D5E-6463E0C2AAB9}" type="presParOf" srcId="{4EED89E5-C6B7-4F35-9CD3-E60116F5BDAB}" destId="{FC020482-C8C7-455C-9AC2-AE3749739B84}" srcOrd="1" destOrd="0" presId="urn:microsoft.com/office/officeart/2018/2/layout/IconLabelList"/>
    <dgm:cxn modelId="{A2EA859A-4309-4587-A36A-11724DFFE33B}" type="presParOf" srcId="{4EED89E5-C6B7-4F35-9CD3-E60116F5BDAB}" destId="{611AFF73-3EFD-4774-9CEE-9C05C93F5C41}" srcOrd="2" destOrd="0" presId="urn:microsoft.com/office/officeart/2018/2/layout/IconLabelList"/>
    <dgm:cxn modelId="{E47075B9-ACFE-462F-871C-1F33DB99ED21}" type="presParOf" srcId="{13313EE0-09BA-4599-B97F-3072076C90D7}" destId="{A6DC5FCE-0B48-4183-9DBE-52E7601FEFE8}" srcOrd="1" destOrd="0" presId="urn:microsoft.com/office/officeart/2018/2/layout/IconLabelList"/>
    <dgm:cxn modelId="{52613F8C-EB33-4E3F-8D8B-19E037EDEA51}" type="presParOf" srcId="{13313EE0-09BA-4599-B97F-3072076C90D7}" destId="{A8EA7BEC-1D4B-46D7-AED4-7CBBE191B688}" srcOrd="2" destOrd="0" presId="urn:microsoft.com/office/officeart/2018/2/layout/IconLabelList"/>
    <dgm:cxn modelId="{BFF87754-A7CD-4A05-A4E6-B273AEF6EBC4}" type="presParOf" srcId="{A8EA7BEC-1D4B-46D7-AED4-7CBBE191B688}" destId="{5E5178A1-C385-49BB-A8B1-190A476B6538}" srcOrd="0" destOrd="0" presId="urn:microsoft.com/office/officeart/2018/2/layout/IconLabelList"/>
    <dgm:cxn modelId="{1400D865-BC6F-4D6A-8E79-FAAA215221EE}" type="presParOf" srcId="{A8EA7BEC-1D4B-46D7-AED4-7CBBE191B688}" destId="{A689774F-CFCC-4D38-99AF-091DC1ACA4C6}" srcOrd="1" destOrd="0" presId="urn:microsoft.com/office/officeart/2018/2/layout/IconLabelList"/>
    <dgm:cxn modelId="{0B632986-E1FD-4AAB-B465-1BBBF0AFA53E}" type="presParOf" srcId="{A8EA7BEC-1D4B-46D7-AED4-7CBBE191B688}" destId="{32DAFA10-E93E-431D-ADAC-95CC76923418}" srcOrd="2" destOrd="0" presId="urn:microsoft.com/office/officeart/2018/2/layout/IconLabelList"/>
    <dgm:cxn modelId="{051989B2-CA6F-4260-ABF1-13B5C4D13455}" type="presParOf" srcId="{13313EE0-09BA-4599-B97F-3072076C90D7}" destId="{C94BA5BE-0CBD-488E-8319-E050D7379712}" srcOrd="3" destOrd="0" presId="urn:microsoft.com/office/officeart/2018/2/layout/IconLabelList"/>
    <dgm:cxn modelId="{B548D232-358E-41AA-AECA-BE29A1A85055}" type="presParOf" srcId="{13313EE0-09BA-4599-B97F-3072076C90D7}" destId="{131371BF-448A-4278-898E-6515B55A208C}" srcOrd="4" destOrd="0" presId="urn:microsoft.com/office/officeart/2018/2/layout/IconLabelList"/>
    <dgm:cxn modelId="{3FA7C65D-E140-4AB9-8A2F-4D4EA4BD2990}" type="presParOf" srcId="{131371BF-448A-4278-898E-6515B55A208C}" destId="{5780CF05-75AC-4C1D-A362-EB521323E2E1}" srcOrd="0" destOrd="0" presId="urn:microsoft.com/office/officeart/2018/2/layout/IconLabelList"/>
    <dgm:cxn modelId="{F39C7580-1262-4678-A037-474C55AAD435}" type="presParOf" srcId="{131371BF-448A-4278-898E-6515B55A208C}" destId="{B3EE6B46-AE71-4D90-8B60-2A1CE4F68EFE}" srcOrd="1" destOrd="0" presId="urn:microsoft.com/office/officeart/2018/2/layout/IconLabelList"/>
    <dgm:cxn modelId="{B71A2EED-DD9E-4169-8D20-4BAC540139AF}" type="presParOf" srcId="{131371BF-448A-4278-898E-6515B55A208C}" destId="{FA6D260D-3D3D-49B6-9A12-0288C06961B4}" srcOrd="2" destOrd="0" presId="urn:microsoft.com/office/officeart/2018/2/layout/Icon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70188B-D674-47B5-83A1-9E20342AF3D4}">
      <dsp:nvSpPr>
        <dsp:cNvPr id="0" name=""/>
        <dsp:cNvSpPr/>
      </dsp:nvSpPr>
      <dsp:spPr>
        <a:xfrm>
          <a:off x="2773" y="986244"/>
          <a:ext cx="1031753" cy="412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 Light" panose="020F0302020204030204"/>
            </a:rPr>
            <a:t>3 Year</a:t>
          </a:r>
          <a:endParaRPr lang="en-US" sz="1600" kern="1200" dirty="0"/>
        </a:p>
      </dsp:txBody>
      <dsp:txXfrm>
        <a:off x="209124" y="986244"/>
        <a:ext cx="619052" cy="412701"/>
      </dsp:txXfrm>
    </dsp:sp>
    <dsp:sp modelId="{1CB93AA1-8C35-4718-A2E9-2524A875B5E0}">
      <dsp:nvSpPr>
        <dsp:cNvPr id="0" name=""/>
        <dsp:cNvSpPr/>
      </dsp:nvSpPr>
      <dsp:spPr>
        <a:xfrm>
          <a:off x="931351" y="986244"/>
          <a:ext cx="1031753" cy="412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 Light" panose="020F0302020204030204"/>
            </a:rPr>
            <a:t>4 </a:t>
          </a:r>
          <a:r>
            <a:rPr lang="en-US" sz="1600" kern="1200" dirty="0"/>
            <a:t>Year</a:t>
          </a:r>
        </a:p>
      </dsp:txBody>
      <dsp:txXfrm>
        <a:off x="1137702" y="986244"/>
        <a:ext cx="619052" cy="412701"/>
      </dsp:txXfrm>
    </dsp:sp>
    <dsp:sp modelId="{539DD378-5FEC-44B2-B5C8-4FE2D3419618}">
      <dsp:nvSpPr>
        <dsp:cNvPr id="0" name=""/>
        <dsp:cNvSpPr/>
      </dsp:nvSpPr>
      <dsp:spPr>
        <a:xfrm>
          <a:off x="1859930" y="986244"/>
          <a:ext cx="1031753" cy="412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 Light" panose="020F0302020204030204"/>
            </a:rPr>
            <a:t>5 </a:t>
          </a:r>
          <a:r>
            <a:rPr lang="en-US" sz="1600" kern="1200" dirty="0"/>
            <a:t>Year</a:t>
          </a:r>
        </a:p>
      </dsp:txBody>
      <dsp:txXfrm>
        <a:off x="2066281" y="986244"/>
        <a:ext cx="619052" cy="412701"/>
      </dsp:txXfrm>
    </dsp:sp>
    <dsp:sp modelId="{182D4986-4B18-4F3F-AF6C-03DB8F42D78B}">
      <dsp:nvSpPr>
        <dsp:cNvPr id="0" name=""/>
        <dsp:cNvSpPr/>
      </dsp:nvSpPr>
      <dsp:spPr>
        <a:xfrm>
          <a:off x="2788508" y="986244"/>
          <a:ext cx="1031753" cy="412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 Light" panose="020F0302020204030204"/>
            </a:rPr>
            <a:t>6 </a:t>
          </a:r>
          <a:r>
            <a:rPr lang="en-US" sz="1600" kern="1200" dirty="0"/>
            <a:t>Year</a:t>
          </a:r>
        </a:p>
      </dsp:txBody>
      <dsp:txXfrm>
        <a:off x="2994859" y="986244"/>
        <a:ext cx="619052" cy="412701"/>
      </dsp:txXfrm>
    </dsp:sp>
    <dsp:sp modelId="{2230EBFD-BF3C-4A1D-8EB3-2D19441E0B79}">
      <dsp:nvSpPr>
        <dsp:cNvPr id="0" name=""/>
        <dsp:cNvSpPr/>
      </dsp:nvSpPr>
      <dsp:spPr>
        <a:xfrm>
          <a:off x="3717087" y="986244"/>
          <a:ext cx="1031753" cy="412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 Light" panose="020F0302020204030204"/>
            </a:rPr>
            <a:t>7 </a:t>
          </a:r>
          <a:r>
            <a:rPr lang="en-US" sz="1600" kern="1200" dirty="0"/>
            <a:t>Year</a:t>
          </a:r>
        </a:p>
      </dsp:txBody>
      <dsp:txXfrm>
        <a:off x="3923438" y="986244"/>
        <a:ext cx="619052" cy="412701"/>
      </dsp:txXfrm>
    </dsp:sp>
    <dsp:sp modelId="{6EBE0F4D-5555-469D-8C8B-C577D50D3003}">
      <dsp:nvSpPr>
        <dsp:cNvPr id="0" name=""/>
        <dsp:cNvSpPr/>
      </dsp:nvSpPr>
      <dsp:spPr>
        <a:xfrm>
          <a:off x="4645665" y="986244"/>
          <a:ext cx="1031753" cy="412701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4008" tIns="21336" rIns="21336" bIns="21336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>
              <a:latin typeface="Calibri Light" panose="020F0302020204030204"/>
            </a:rPr>
            <a:t>8 </a:t>
          </a:r>
          <a:r>
            <a:rPr lang="en-US" sz="1600" kern="1200" dirty="0"/>
            <a:t>Year</a:t>
          </a:r>
        </a:p>
      </dsp:txBody>
      <dsp:txXfrm>
        <a:off x="4852016" y="986244"/>
        <a:ext cx="619052" cy="41270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51DE24F-0837-41FF-BEC9-EB4D682E2793}">
      <dsp:nvSpPr>
        <dsp:cNvPr id="0" name=""/>
        <dsp:cNvSpPr/>
      </dsp:nvSpPr>
      <dsp:spPr>
        <a:xfrm>
          <a:off x="5014148" y="2584564"/>
          <a:ext cx="4154850" cy="360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272"/>
              </a:lnTo>
              <a:lnTo>
                <a:pt x="4154850" y="180272"/>
              </a:lnTo>
              <a:lnTo>
                <a:pt x="4154850" y="360544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A7044A1-34FA-4A63-8171-95B4738145EB}">
      <dsp:nvSpPr>
        <dsp:cNvPr id="0" name=""/>
        <dsp:cNvSpPr/>
      </dsp:nvSpPr>
      <dsp:spPr>
        <a:xfrm>
          <a:off x="5014148" y="2584564"/>
          <a:ext cx="2077425" cy="3605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0272"/>
              </a:lnTo>
              <a:lnTo>
                <a:pt x="2077425" y="180272"/>
              </a:lnTo>
              <a:lnTo>
                <a:pt x="2077425" y="360544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3B200FF-AE5B-488E-8ABF-7C229E5208F1}">
      <dsp:nvSpPr>
        <dsp:cNvPr id="0" name=""/>
        <dsp:cNvSpPr/>
      </dsp:nvSpPr>
      <dsp:spPr>
        <a:xfrm>
          <a:off x="4968427" y="2584564"/>
          <a:ext cx="91440" cy="3605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60544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D31D931-880E-4B4C-9BD1-F430BDC2F746}">
      <dsp:nvSpPr>
        <dsp:cNvPr id="0" name=""/>
        <dsp:cNvSpPr/>
      </dsp:nvSpPr>
      <dsp:spPr>
        <a:xfrm>
          <a:off x="2936722" y="2584564"/>
          <a:ext cx="2077425" cy="360544"/>
        </a:xfrm>
        <a:custGeom>
          <a:avLst/>
          <a:gdLst/>
          <a:ahLst/>
          <a:cxnLst/>
          <a:rect l="0" t="0" r="0" b="0"/>
          <a:pathLst>
            <a:path>
              <a:moveTo>
                <a:pt x="2077425" y="0"/>
              </a:moveTo>
              <a:lnTo>
                <a:pt x="2077425" y="180272"/>
              </a:lnTo>
              <a:lnTo>
                <a:pt x="0" y="180272"/>
              </a:lnTo>
              <a:lnTo>
                <a:pt x="0" y="360544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B9CFCD-CFA5-44A8-A789-9562C75DB046}">
      <dsp:nvSpPr>
        <dsp:cNvPr id="0" name=""/>
        <dsp:cNvSpPr/>
      </dsp:nvSpPr>
      <dsp:spPr>
        <a:xfrm>
          <a:off x="859297" y="2584564"/>
          <a:ext cx="4154850" cy="360544"/>
        </a:xfrm>
        <a:custGeom>
          <a:avLst/>
          <a:gdLst/>
          <a:ahLst/>
          <a:cxnLst/>
          <a:rect l="0" t="0" r="0" b="0"/>
          <a:pathLst>
            <a:path>
              <a:moveTo>
                <a:pt x="4154850" y="0"/>
              </a:moveTo>
              <a:lnTo>
                <a:pt x="4154850" y="180272"/>
              </a:lnTo>
              <a:lnTo>
                <a:pt x="0" y="180272"/>
              </a:lnTo>
              <a:lnTo>
                <a:pt x="0" y="360544"/>
              </a:lnTo>
            </a:path>
          </a:pathLst>
        </a:custGeom>
        <a:noFill/>
        <a:ln w="12700" cap="flat" cmpd="sng" algn="ctr">
          <a:solidFill>
            <a:schemeClr val="accent1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BA34AD-AFC7-498C-8853-5AD07A372E45}">
      <dsp:nvSpPr>
        <dsp:cNvPr id="0" name=""/>
        <dsp:cNvSpPr/>
      </dsp:nvSpPr>
      <dsp:spPr>
        <a:xfrm>
          <a:off x="4155707" y="1726124"/>
          <a:ext cx="1716880" cy="858440"/>
        </a:xfrm>
        <a:prstGeom prst="rect">
          <a:avLst/>
        </a:prstGeom>
        <a:solidFill>
          <a:schemeClr val="accent1">
            <a:alpha val="8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Calibri Light" panose="020F0302020204030204"/>
            </a:rPr>
            <a:t> Domains</a:t>
          </a:r>
          <a:endParaRPr lang="en-US" sz="1900" b="1" kern="1200" dirty="0"/>
        </a:p>
      </dsp:txBody>
      <dsp:txXfrm>
        <a:off x="4155707" y="1726124"/>
        <a:ext cx="1716880" cy="858440"/>
      </dsp:txXfrm>
    </dsp:sp>
    <dsp:sp modelId="{A63BC82B-88BA-4FC6-BD09-F92F645263B9}">
      <dsp:nvSpPr>
        <dsp:cNvPr id="0" name=""/>
        <dsp:cNvSpPr/>
      </dsp:nvSpPr>
      <dsp:spPr>
        <a:xfrm>
          <a:off x="856" y="2945109"/>
          <a:ext cx="1716880" cy="858440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Physical Development</a:t>
          </a:r>
        </a:p>
      </dsp:txBody>
      <dsp:txXfrm>
        <a:off x="856" y="2945109"/>
        <a:ext cx="1716880" cy="858440"/>
      </dsp:txXfrm>
    </dsp:sp>
    <dsp:sp modelId="{6F649740-A847-41F5-9713-54E8B796309D}">
      <dsp:nvSpPr>
        <dsp:cNvPr id="0" name=""/>
        <dsp:cNvSpPr/>
      </dsp:nvSpPr>
      <dsp:spPr>
        <a:xfrm>
          <a:off x="2078282" y="2945109"/>
          <a:ext cx="1716880" cy="858440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>
              <a:latin typeface="Calibri Light" panose="020F0302020204030204"/>
            </a:rPr>
            <a:t>Socio Emotional</a:t>
          </a:r>
          <a:r>
            <a:rPr lang="en-US" sz="1900" b="1" kern="1200" dirty="0"/>
            <a:t> and Ethical </a:t>
          </a:r>
          <a:r>
            <a:rPr lang="en-US" sz="1900" b="1" kern="1200" dirty="0">
              <a:latin typeface="Calibri Light" panose="020F0302020204030204"/>
            </a:rPr>
            <a:t>Development</a:t>
          </a:r>
          <a:endParaRPr lang="en-US" sz="1900" b="1" kern="1200" dirty="0"/>
        </a:p>
      </dsp:txBody>
      <dsp:txXfrm>
        <a:off x="2078282" y="2945109"/>
        <a:ext cx="1716880" cy="858440"/>
      </dsp:txXfrm>
    </dsp:sp>
    <dsp:sp modelId="{4D7BE220-C472-4F77-BE07-8219DC4F400B}">
      <dsp:nvSpPr>
        <dsp:cNvPr id="0" name=""/>
        <dsp:cNvSpPr/>
      </dsp:nvSpPr>
      <dsp:spPr>
        <a:xfrm>
          <a:off x="4155707" y="2945109"/>
          <a:ext cx="1716880" cy="858440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Cognitive </a:t>
          </a:r>
          <a:r>
            <a:rPr lang="en-US" sz="1900" b="1" kern="1200" dirty="0">
              <a:latin typeface="Calibri Light" panose="020F0302020204030204"/>
            </a:rPr>
            <a:t>Development</a:t>
          </a:r>
          <a:endParaRPr lang="en-US" sz="1900" b="1" kern="1200" dirty="0"/>
        </a:p>
      </dsp:txBody>
      <dsp:txXfrm>
        <a:off x="4155707" y="2945109"/>
        <a:ext cx="1716880" cy="858440"/>
      </dsp:txXfrm>
    </dsp:sp>
    <dsp:sp modelId="{EBC18909-8D85-408A-BEAC-26D3E98BF9F0}">
      <dsp:nvSpPr>
        <dsp:cNvPr id="0" name=""/>
        <dsp:cNvSpPr/>
      </dsp:nvSpPr>
      <dsp:spPr>
        <a:xfrm>
          <a:off x="6233133" y="2945109"/>
          <a:ext cx="1716880" cy="858440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Language and Literacy Development</a:t>
          </a:r>
          <a:r>
            <a:rPr lang="en-US" sz="1900" b="1" kern="1200" dirty="0">
              <a:latin typeface="Calibri Light" panose="020F0302020204030204"/>
            </a:rPr>
            <a:t> </a:t>
          </a:r>
          <a:endParaRPr lang="en-US" sz="1900" b="1" kern="1200" dirty="0"/>
        </a:p>
      </dsp:txBody>
      <dsp:txXfrm>
        <a:off x="6233133" y="2945109"/>
        <a:ext cx="1716880" cy="858440"/>
      </dsp:txXfrm>
    </dsp:sp>
    <dsp:sp modelId="{F1B49FB3-C899-409E-A9A9-E8C701B07B33}">
      <dsp:nvSpPr>
        <dsp:cNvPr id="0" name=""/>
        <dsp:cNvSpPr/>
      </dsp:nvSpPr>
      <dsp:spPr>
        <a:xfrm>
          <a:off x="8310558" y="2945109"/>
          <a:ext cx="1716880" cy="858440"/>
        </a:xfrm>
        <a:prstGeom prst="rect">
          <a:avLst/>
        </a:prstGeom>
        <a:solidFill>
          <a:schemeClr val="accent1">
            <a:alpha val="7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" tIns="12065" rIns="12065" bIns="12065" numCol="1" spcCol="1270" anchor="ctr" anchorCtr="0">
          <a:noAutofit/>
        </a:bodyPr>
        <a:lstStyle/>
        <a:p>
          <a:pPr marL="0" lvl="0" indent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b="1" kern="1200" dirty="0"/>
            <a:t>Aesthetic and Cultural Developmen</a:t>
          </a:r>
          <a:r>
            <a:rPr lang="en-US" sz="1900" kern="1200" dirty="0"/>
            <a:t>t</a:t>
          </a:r>
        </a:p>
      </dsp:txBody>
      <dsp:txXfrm>
        <a:off x="8310558" y="2945109"/>
        <a:ext cx="1716880" cy="85844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5DF278-8FD5-4D69-B23B-A6291DD853AA}">
      <dsp:nvSpPr>
        <dsp:cNvPr id="0" name=""/>
        <dsp:cNvSpPr/>
      </dsp:nvSpPr>
      <dsp:spPr>
        <a:xfrm>
          <a:off x="1896883" y="5579"/>
          <a:ext cx="2161687" cy="2161687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75589C-DBF1-47C2-99FD-1A9C61CE35AE}">
      <dsp:nvSpPr>
        <dsp:cNvPr id="0" name=""/>
        <dsp:cNvSpPr/>
      </dsp:nvSpPr>
      <dsp:spPr>
        <a:xfrm>
          <a:off x="2357570" y="466267"/>
          <a:ext cx="1240312" cy="124031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8D67DF-5724-4458-9678-669E8179A68D}">
      <dsp:nvSpPr>
        <dsp:cNvPr id="0" name=""/>
        <dsp:cNvSpPr/>
      </dsp:nvSpPr>
      <dsp:spPr>
        <a:xfrm>
          <a:off x="1205851" y="284058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Chapter 6 – Assessment for further learning</a:t>
          </a:r>
        </a:p>
      </dsp:txBody>
      <dsp:txXfrm>
        <a:off x="1205851" y="2840580"/>
        <a:ext cx="3543750" cy="720000"/>
      </dsp:txXfrm>
    </dsp:sp>
    <dsp:sp modelId="{2DAC117D-57FE-4771-875D-DEDD305F7D0D}">
      <dsp:nvSpPr>
        <dsp:cNvPr id="0" name=""/>
        <dsp:cNvSpPr/>
      </dsp:nvSpPr>
      <dsp:spPr>
        <a:xfrm>
          <a:off x="6060789" y="5579"/>
          <a:ext cx="2161687" cy="216168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857F8DF-5466-4256-8505-86A6FA8DD7FA}">
      <dsp:nvSpPr>
        <dsp:cNvPr id="0" name=""/>
        <dsp:cNvSpPr/>
      </dsp:nvSpPr>
      <dsp:spPr>
        <a:xfrm>
          <a:off x="6521476" y="466267"/>
          <a:ext cx="1240312" cy="124031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20481B0-02C2-447E-A9E6-13EBDBE33BDD}">
      <dsp:nvSpPr>
        <dsp:cNvPr id="0" name=""/>
        <dsp:cNvSpPr/>
      </dsp:nvSpPr>
      <dsp:spPr>
        <a:xfrm>
          <a:off x="5369758" y="2840580"/>
          <a:ext cx="354375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500" kern="1200"/>
            <a:t>Section – 6.3</a:t>
          </a:r>
        </a:p>
      </dsp:txBody>
      <dsp:txXfrm>
        <a:off x="5369758" y="2840580"/>
        <a:ext cx="3543750" cy="720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0911AEE-F078-4A14-8E42-C2E68A78695D}">
      <dsp:nvSpPr>
        <dsp:cNvPr id="0" name=""/>
        <dsp:cNvSpPr/>
      </dsp:nvSpPr>
      <dsp:spPr>
        <a:xfrm>
          <a:off x="0" y="0"/>
          <a:ext cx="3184453" cy="3617845"/>
        </a:xfrm>
        <a:prstGeom prst="rect">
          <a:avLst/>
        </a:prstGeom>
        <a:solidFill>
          <a:schemeClr val="accent5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272" tIns="330200" rIns="248272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Eliciting the evidences of child's learning</a:t>
          </a:r>
        </a:p>
      </dsp:txBody>
      <dsp:txXfrm>
        <a:off x="0" y="1374781"/>
        <a:ext cx="3184453" cy="2170707"/>
      </dsp:txXfrm>
    </dsp:sp>
    <dsp:sp modelId="{6098D5E0-D353-4BAE-A8CA-C0B4F791F457}">
      <dsp:nvSpPr>
        <dsp:cNvPr id="0" name=""/>
        <dsp:cNvSpPr/>
      </dsp:nvSpPr>
      <dsp:spPr>
        <a:xfrm>
          <a:off x="1049550" y="361784"/>
          <a:ext cx="1085353" cy="1085353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18" tIns="12700" rIns="8461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1</a:t>
          </a:r>
        </a:p>
      </dsp:txBody>
      <dsp:txXfrm>
        <a:off x="1208496" y="520730"/>
        <a:ext cx="767461" cy="767461"/>
      </dsp:txXfrm>
    </dsp:sp>
    <dsp:sp modelId="{C41520B4-7AE8-454F-BBB5-909020E9EFD7}">
      <dsp:nvSpPr>
        <dsp:cNvPr id="0" name=""/>
        <dsp:cNvSpPr/>
      </dsp:nvSpPr>
      <dsp:spPr>
        <a:xfrm>
          <a:off x="0" y="3617773"/>
          <a:ext cx="3184453" cy="72"/>
        </a:xfrm>
        <a:prstGeom prst="rect">
          <a:avLst/>
        </a:prstGeom>
        <a:solidFill>
          <a:schemeClr val="accent5">
            <a:hueOff val="-1351709"/>
            <a:satOff val="-3484"/>
            <a:lumOff val="-2353"/>
            <a:alphaOff val="0"/>
          </a:schemeClr>
        </a:solidFill>
        <a:ln w="12700" cap="flat" cmpd="sng" algn="ctr">
          <a:solidFill>
            <a:schemeClr val="accent5">
              <a:hueOff val="-1351709"/>
              <a:satOff val="-3484"/>
              <a:lumOff val="-2353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48AB93-F1A3-405C-BA1B-AA1FD92B8B4D}">
      <dsp:nvSpPr>
        <dsp:cNvPr id="0" name=""/>
        <dsp:cNvSpPr/>
      </dsp:nvSpPr>
      <dsp:spPr>
        <a:xfrm>
          <a:off x="3502899" y="0"/>
          <a:ext cx="3184453" cy="3617845"/>
        </a:xfrm>
        <a:prstGeom prst="rect">
          <a:avLst/>
        </a:prstGeom>
        <a:solidFill>
          <a:schemeClr val="accent5">
            <a:tint val="40000"/>
            <a:alpha val="90000"/>
            <a:hueOff val="-3369881"/>
            <a:satOff val="-11416"/>
            <a:lumOff val="-1464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3369881"/>
              <a:satOff val="-11416"/>
              <a:lumOff val="-1464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272" tIns="330200" rIns="248272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>
              <a:latin typeface="Calibri Light" panose="020F0302020204030204"/>
            </a:rPr>
            <a:t> Analyzing</a:t>
          </a:r>
          <a:r>
            <a:rPr lang="en-US" sz="2600" kern="1200" dirty="0"/>
            <a:t> and interpreting the responses </a:t>
          </a:r>
        </a:p>
      </dsp:txBody>
      <dsp:txXfrm>
        <a:off x="3502899" y="1374781"/>
        <a:ext cx="3184453" cy="2170707"/>
      </dsp:txXfrm>
    </dsp:sp>
    <dsp:sp modelId="{69B941F2-DEAD-4416-8C9E-08191F77E47D}">
      <dsp:nvSpPr>
        <dsp:cNvPr id="0" name=""/>
        <dsp:cNvSpPr/>
      </dsp:nvSpPr>
      <dsp:spPr>
        <a:xfrm>
          <a:off x="4552449" y="361784"/>
          <a:ext cx="1085353" cy="1085353"/>
        </a:xfrm>
        <a:prstGeom prst="ellipse">
          <a:avLst/>
        </a:prstGeom>
        <a:solidFill>
          <a:schemeClr val="accent5">
            <a:hueOff val="-2703417"/>
            <a:satOff val="-6968"/>
            <a:lumOff val="-4706"/>
            <a:alphaOff val="0"/>
          </a:schemeClr>
        </a:solidFill>
        <a:ln w="12700" cap="flat" cmpd="sng" algn="ctr">
          <a:solidFill>
            <a:schemeClr val="accent5">
              <a:hueOff val="-2703417"/>
              <a:satOff val="-6968"/>
              <a:lumOff val="-4706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18" tIns="12700" rIns="8461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2</a:t>
          </a:r>
        </a:p>
      </dsp:txBody>
      <dsp:txXfrm>
        <a:off x="4711395" y="520730"/>
        <a:ext cx="767461" cy="767461"/>
      </dsp:txXfrm>
    </dsp:sp>
    <dsp:sp modelId="{563DA5FD-51B3-4681-9875-D493AA98FD12}">
      <dsp:nvSpPr>
        <dsp:cNvPr id="0" name=""/>
        <dsp:cNvSpPr/>
      </dsp:nvSpPr>
      <dsp:spPr>
        <a:xfrm>
          <a:off x="3502899" y="3617773"/>
          <a:ext cx="3184453" cy="72"/>
        </a:xfrm>
        <a:prstGeom prst="rect">
          <a:avLst/>
        </a:prstGeom>
        <a:solidFill>
          <a:schemeClr val="accent5">
            <a:hueOff val="-4055126"/>
            <a:satOff val="-10451"/>
            <a:lumOff val="-7059"/>
            <a:alphaOff val="0"/>
          </a:schemeClr>
        </a:solidFill>
        <a:ln w="12700" cap="flat" cmpd="sng" algn="ctr">
          <a:solidFill>
            <a:schemeClr val="accent5">
              <a:hueOff val="-4055126"/>
              <a:satOff val="-10451"/>
              <a:lumOff val="-705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8F7F43-12EE-4279-831E-C226E5CCC1CC}">
      <dsp:nvSpPr>
        <dsp:cNvPr id="0" name=""/>
        <dsp:cNvSpPr/>
      </dsp:nvSpPr>
      <dsp:spPr>
        <a:xfrm>
          <a:off x="7005798" y="0"/>
          <a:ext cx="3184453" cy="3617845"/>
        </a:xfrm>
        <a:prstGeom prst="rect">
          <a:avLst/>
        </a:prstGeom>
        <a:solidFill>
          <a:schemeClr val="accent5">
            <a:tint val="40000"/>
            <a:alpha val="90000"/>
            <a:hueOff val="-6739762"/>
            <a:satOff val="-22832"/>
            <a:lumOff val="-2928"/>
            <a:alphaOff val="0"/>
          </a:schemeClr>
        </a:solidFill>
        <a:ln w="12700" cap="flat" cmpd="sng" algn="ctr">
          <a:solidFill>
            <a:schemeClr val="accent5">
              <a:tint val="40000"/>
              <a:alpha val="90000"/>
              <a:hueOff val="-6739762"/>
              <a:satOff val="-22832"/>
              <a:lumOff val="-2928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8272" tIns="330200" rIns="248272" bIns="330200" numCol="1" spcCol="1270" anchor="t" anchorCtr="0">
          <a:noAutofit/>
        </a:bodyPr>
        <a:lstStyle/>
        <a:p>
          <a:pPr marL="0" lvl="0" indent="0" algn="l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 Acting upon the evidence</a:t>
          </a:r>
        </a:p>
      </dsp:txBody>
      <dsp:txXfrm>
        <a:off x="7005798" y="1374781"/>
        <a:ext cx="3184453" cy="2170707"/>
      </dsp:txXfrm>
    </dsp:sp>
    <dsp:sp modelId="{2D668DA6-CC57-4707-A3FD-CD74CD29DFB4}">
      <dsp:nvSpPr>
        <dsp:cNvPr id="0" name=""/>
        <dsp:cNvSpPr/>
      </dsp:nvSpPr>
      <dsp:spPr>
        <a:xfrm>
          <a:off x="8055348" y="361784"/>
          <a:ext cx="1085353" cy="1085353"/>
        </a:xfrm>
        <a:prstGeom prst="ellipse">
          <a:avLst/>
        </a:prstGeom>
        <a:solidFill>
          <a:schemeClr val="accent5">
            <a:hueOff val="-5406834"/>
            <a:satOff val="-13935"/>
            <a:lumOff val="-9412"/>
            <a:alphaOff val="0"/>
          </a:schemeClr>
        </a:solidFill>
        <a:ln w="12700" cap="flat" cmpd="sng" algn="ctr">
          <a:solidFill>
            <a:schemeClr val="accent5">
              <a:hueOff val="-5406834"/>
              <a:satOff val="-13935"/>
              <a:lumOff val="-9412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4618" tIns="12700" rIns="84618" bIns="12700" numCol="1" spcCol="1270" anchor="ctr" anchorCtr="0">
          <a:noAutofit/>
        </a:bodyPr>
        <a:lstStyle/>
        <a:p>
          <a:pPr marL="0" lvl="0" indent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800" kern="1200"/>
            <a:t>3</a:t>
          </a:r>
        </a:p>
      </dsp:txBody>
      <dsp:txXfrm>
        <a:off x="8214294" y="520730"/>
        <a:ext cx="767461" cy="767461"/>
      </dsp:txXfrm>
    </dsp:sp>
    <dsp:sp modelId="{335C25F2-868E-40A9-9926-3BBBAE2E27DE}">
      <dsp:nvSpPr>
        <dsp:cNvPr id="0" name=""/>
        <dsp:cNvSpPr/>
      </dsp:nvSpPr>
      <dsp:spPr>
        <a:xfrm>
          <a:off x="7005798" y="3617773"/>
          <a:ext cx="3184453" cy="72"/>
        </a:xfrm>
        <a:prstGeom prst="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accent5">
              <a:hueOff val="-6758543"/>
              <a:satOff val="-17419"/>
              <a:lumOff val="-1176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3B5F7F-C610-4E97-8D1D-DF329C4A2AB8}">
      <dsp:nvSpPr>
        <dsp:cNvPr id="0" name=""/>
        <dsp:cNvSpPr/>
      </dsp:nvSpPr>
      <dsp:spPr>
        <a:xfrm>
          <a:off x="478800" y="894438"/>
          <a:ext cx="1098000" cy="109800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27B8CD2-79B1-4EAD-84F2-B23374C26FFE}">
      <dsp:nvSpPr>
        <dsp:cNvPr id="0" name=""/>
        <dsp:cNvSpPr/>
      </dsp:nvSpPr>
      <dsp:spPr>
        <a:xfrm>
          <a:off x="712800" y="1128438"/>
          <a:ext cx="630000" cy="630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F73EF5A-0C9E-4F17-9CC4-06D052229677}">
      <dsp:nvSpPr>
        <dsp:cNvPr id="0" name=""/>
        <dsp:cNvSpPr/>
      </dsp:nvSpPr>
      <dsp:spPr>
        <a:xfrm>
          <a:off x="127800" y="2334438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0" kern="1200"/>
            <a:t>What they know?</a:t>
          </a:r>
          <a:endParaRPr lang="en-US" sz="2000" kern="1200"/>
        </a:p>
      </dsp:txBody>
      <dsp:txXfrm>
        <a:off x="127800" y="2334438"/>
        <a:ext cx="1800000" cy="720000"/>
      </dsp:txXfrm>
    </dsp:sp>
    <dsp:sp modelId="{2CCA3C55-3EE2-428E-AE44-50932B4D4C11}">
      <dsp:nvSpPr>
        <dsp:cNvPr id="0" name=""/>
        <dsp:cNvSpPr/>
      </dsp:nvSpPr>
      <dsp:spPr>
        <a:xfrm>
          <a:off x="2593800" y="894438"/>
          <a:ext cx="1098000" cy="1098000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F74E280-55B9-4D51-95AD-92143B66A839}">
      <dsp:nvSpPr>
        <dsp:cNvPr id="0" name=""/>
        <dsp:cNvSpPr/>
      </dsp:nvSpPr>
      <dsp:spPr>
        <a:xfrm>
          <a:off x="2827800" y="1128438"/>
          <a:ext cx="630000" cy="630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A717BD-4D42-43B9-A74E-7171876B182F}">
      <dsp:nvSpPr>
        <dsp:cNvPr id="0" name=""/>
        <dsp:cNvSpPr/>
      </dsp:nvSpPr>
      <dsp:spPr>
        <a:xfrm>
          <a:off x="2242800" y="2334438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b="0" kern="1200"/>
            <a:t> What extent do they know?</a:t>
          </a:r>
          <a:endParaRPr lang="en-US" sz="2000" kern="1200"/>
        </a:p>
      </dsp:txBody>
      <dsp:txXfrm>
        <a:off x="2242800" y="2334438"/>
        <a:ext cx="1800000" cy="720000"/>
      </dsp:txXfrm>
    </dsp:sp>
    <dsp:sp modelId="{551CEA66-7AD9-495E-AFB7-5BA6189F81A0}">
      <dsp:nvSpPr>
        <dsp:cNvPr id="0" name=""/>
        <dsp:cNvSpPr/>
      </dsp:nvSpPr>
      <dsp:spPr>
        <a:xfrm>
          <a:off x="4708800" y="894438"/>
          <a:ext cx="1098000" cy="10980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5B9050-2D75-4CB9-BA10-3E560D8CEB36}">
      <dsp:nvSpPr>
        <dsp:cNvPr id="0" name=""/>
        <dsp:cNvSpPr/>
      </dsp:nvSpPr>
      <dsp:spPr>
        <a:xfrm>
          <a:off x="4942800" y="1128438"/>
          <a:ext cx="630000" cy="630000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6374B7-52D2-4363-A269-6603881F3897}">
      <dsp:nvSpPr>
        <dsp:cNvPr id="0" name=""/>
        <dsp:cNvSpPr/>
      </dsp:nvSpPr>
      <dsp:spPr>
        <a:xfrm>
          <a:off x="4357800" y="2334438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>
              <a:latin typeface="Calibri Light" panose="020F0302020204030204"/>
            </a:rPr>
            <a:t>How they know?</a:t>
          </a:r>
        </a:p>
      </dsp:txBody>
      <dsp:txXfrm>
        <a:off x="4357800" y="2334438"/>
        <a:ext cx="1800000" cy="720000"/>
      </dsp:txXfrm>
    </dsp:sp>
    <dsp:sp modelId="{B3CCE749-E1B9-4DE2-8FB2-98D8384222F1}">
      <dsp:nvSpPr>
        <dsp:cNvPr id="0" name=""/>
        <dsp:cNvSpPr/>
      </dsp:nvSpPr>
      <dsp:spPr>
        <a:xfrm>
          <a:off x="6823800" y="894438"/>
          <a:ext cx="1098000" cy="1098000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6E11F0-BF3E-44DF-BBE3-9F839269BFCE}">
      <dsp:nvSpPr>
        <dsp:cNvPr id="0" name=""/>
        <dsp:cNvSpPr/>
      </dsp:nvSpPr>
      <dsp:spPr>
        <a:xfrm>
          <a:off x="7057800" y="1128438"/>
          <a:ext cx="630000" cy="630000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C99E86-C1DC-4898-B852-CE9338F3498B}">
      <dsp:nvSpPr>
        <dsp:cNvPr id="0" name=""/>
        <dsp:cNvSpPr/>
      </dsp:nvSpPr>
      <dsp:spPr>
        <a:xfrm>
          <a:off x="6472800" y="2334438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>
              <a:latin typeface="Calibri Light" panose="020F0302020204030204"/>
            </a:rPr>
            <a:t>How do you know?</a:t>
          </a:r>
          <a:endParaRPr lang="en-US" sz="2000" kern="1200"/>
        </a:p>
      </dsp:txBody>
      <dsp:txXfrm>
        <a:off x="6472800" y="2334438"/>
        <a:ext cx="1800000" cy="720000"/>
      </dsp:txXfrm>
    </dsp:sp>
    <dsp:sp modelId="{8BAC2B92-E573-4A6D-800F-28CA1196EA7D}">
      <dsp:nvSpPr>
        <dsp:cNvPr id="0" name=""/>
        <dsp:cNvSpPr/>
      </dsp:nvSpPr>
      <dsp:spPr>
        <a:xfrm>
          <a:off x="8938800" y="894438"/>
          <a:ext cx="1098000" cy="1098000"/>
        </a:xfrm>
        <a:prstGeom prst="ellipse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1A6E645-F5BB-4BE4-9A66-06635F193439}">
      <dsp:nvSpPr>
        <dsp:cNvPr id="0" name=""/>
        <dsp:cNvSpPr/>
      </dsp:nvSpPr>
      <dsp:spPr>
        <a:xfrm>
          <a:off x="9172800" y="1128438"/>
          <a:ext cx="630000" cy="630000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0F7EC86-C1DF-4CF3-AEEB-8E64655B14FA}">
      <dsp:nvSpPr>
        <dsp:cNvPr id="0" name=""/>
        <dsp:cNvSpPr/>
      </dsp:nvSpPr>
      <dsp:spPr>
        <a:xfrm>
          <a:off x="8587800" y="2334438"/>
          <a:ext cx="1800000" cy="72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cap="all"/>
          </a:pPr>
          <a:r>
            <a:rPr lang="en-US" sz="2000" kern="1200">
              <a:latin typeface="Calibri Light" panose="020F0302020204030204"/>
            </a:rPr>
            <a:t>What do you Know?</a:t>
          </a:r>
        </a:p>
      </dsp:txBody>
      <dsp:txXfrm>
        <a:off x="8587800" y="2334438"/>
        <a:ext cx="1800000" cy="720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1981EB-8B14-4E38-BC05-526F7B892E41}">
      <dsp:nvSpPr>
        <dsp:cNvPr id="0" name=""/>
        <dsp:cNvSpPr/>
      </dsp:nvSpPr>
      <dsp:spPr>
        <a:xfrm>
          <a:off x="3383073" y="284350"/>
          <a:ext cx="643886" cy="643886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11AFF73-3EFD-4774-9CEE-9C05C93F5C41}">
      <dsp:nvSpPr>
        <dsp:cNvPr id="0" name=""/>
        <dsp:cNvSpPr/>
      </dsp:nvSpPr>
      <dsp:spPr>
        <a:xfrm>
          <a:off x="2989587" y="1142879"/>
          <a:ext cx="1430859" cy="57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Revise</a:t>
          </a:r>
        </a:p>
      </dsp:txBody>
      <dsp:txXfrm>
        <a:off x="2989587" y="1142879"/>
        <a:ext cx="1430859" cy="572343"/>
      </dsp:txXfrm>
    </dsp:sp>
    <dsp:sp modelId="{5E5178A1-C385-49BB-A8B1-190A476B6538}">
      <dsp:nvSpPr>
        <dsp:cNvPr id="0" name=""/>
        <dsp:cNvSpPr/>
      </dsp:nvSpPr>
      <dsp:spPr>
        <a:xfrm>
          <a:off x="5064333" y="284350"/>
          <a:ext cx="643886" cy="643886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2DAFA10-E93E-431D-ADAC-95CC76923418}">
      <dsp:nvSpPr>
        <dsp:cNvPr id="0" name=""/>
        <dsp:cNvSpPr/>
      </dsp:nvSpPr>
      <dsp:spPr>
        <a:xfrm>
          <a:off x="4670846" y="1142879"/>
          <a:ext cx="1430859" cy="57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Plan B</a:t>
          </a:r>
        </a:p>
      </dsp:txBody>
      <dsp:txXfrm>
        <a:off x="4670846" y="1142879"/>
        <a:ext cx="1430859" cy="572343"/>
      </dsp:txXfrm>
    </dsp:sp>
    <dsp:sp modelId="{5780CF05-75AC-4C1D-A362-EB521323E2E1}">
      <dsp:nvSpPr>
        <dsp:cNvPr id="0" name=""/>
        <dsp:cNvSpPr/>
      </dsp:nvSpPr>
      <dsp:spPr>
        <a:xfrm>
          <a:off x="6745592" y="284350"/>
          <a:ext cx="643886" cy="643886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6D260D-3D3D-49B6-9A12-0288C06961B4}">
      <dsp:nvSpPr>
        <dsp:cNvPr id="0" name=""/>
        <dsp:cNvSpPr/>
      </dsp:nvSpPr>
      <dsp:spPr>
        <a:xfrm>
          <a:off x="6352106" y="1142879"/>
          <a:ext cx="1430859" cy="5723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16002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kern="1200" dirty="0"/>
            <a:t>Identify</a:t>
          </a:r>
        </a:p>
      </dsp:txBody>
      <dsp:txXfrm>
        <a:off x="6352106" y="1142879"/>
        <a:ext cx="1430859" cy="5723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BasicLinearProcessNumbered">
  <dgm:title val="Basic Linear Process Numbered"/>
  <dgm:desc val="Used to show a progression; a timeline; sequential steps in a task, process, or workflow; or to emphasize movement or direction. Automatic numbers have been introduced to show the steps of the process which appears in a circle. Level 1 and Level 2 text appear in a rectangle."/>
  <dgm:catLst>
    <dgm:cat type="process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101" type="sibTrans" cxnId="4">
          <dgm:prSet phldrT="1"/>
          <dgm:t>
            <a:bodyPr/>
            <a:lstStyle/>
            <a:p>
              <a:r>
                <a:t>1</a:t>
              </a:r>
            </a:p>
          </dgm:t>
        </dgm:pt>
        <dgm:pt modelId="201" type="sibTrans" cxnId="5">
          <dgm:prSet phldrT="2"/>
          <dgm:t>
            <a:bodyPr/>
            <a:lstStyle/>
            <a:p>
              <a:r>
                <a:t>2</a:t>
              </a:r>
            </a:p>
          </dgm:t>
        </dgm:pt>
        <dgm:pt modelId="301" type="sibTrans" cxnId="6">
          <dgm:prSet phldrT="3"/>
          <dgm:t>
            <a:bodyPr/>
            <a:lstStyle/>
            <a:p>
              <a:r>
                <a:t>3</a:t>
              </a:r>
            </a:p>
          </dgm:t>
        </dgm:pt>
      </dgm:ptLst>
      <dgm:cxnLst>
        <dgm:cxn modelId="4" srcId="0" destId="1" srcOrd="0" destOrd="0" sibTransId="101"/>
        <dgm:cxn modelId="5" srcId="0" destId="2" srcOrd="1" destOrd="0" sibTransId="201"/>
        <dgm:cxn modelId="6" srcId="0" destId="3" srcOrd="2" destOrd="0" sibTransId="301"/>
        <dgm:cxn modelId="13" srcId="1" destId="11" srcOrd="0" destOrd="0"/>
        <dgm:cxn modelId="23" srcId="2" destId="21" srcOrd="0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animLvl val="lvl"/>
      <dgm:resizeHandles val="exact"/>
    </dgm:varLst>
    <dgm:alg type="lin">
      <dgm:param type="linDir" val="fromL"/>
      <dgm:param type="nodeVertAlign" val="t"/>
    </dgm:alg>
    <dgm:shape xmlns:r="http://schemas.openxmlformats.org/officeDocument/2006/relationships" r:blip="">
      <dgm:adjLst/>
    </dgm:shape>
    <dgm:presOf/>
    <dgm:constrLst>
      <dgm:constr type="h" for="ch" forName="compositeNode" refType="h"/>
      <dgm:constr type="w" for="ch" forName="compositeNode" refType="w"/>
      <dgm:constr type="w" for="des" forName="simulatedConn" refType="w" refFor="ch" refForName="compositeNode" fact="0.15"/>
      <dgm:constr type="h" for="des" forName="simulatedConn" refType="w" refFor="des" refForName="simulatedConn"/>
      <dgm:constr type="h" for="des" forName="vSp1" refType="w" refFor="ch" refForName="compositeNode" fact="0.8"/>
      <dgm:constr type="h" for="des" forName="vSp2" refType="w" refFor="ch" refForName="compositeNode" fact="0.07"/>
      <dgm:constr type="w" for="ch" forName="vProcSp" refType="w" refFor="des" refForName="simulatedConn" op="equ"/>
      <dgm:constr type="h" for="ch" forName="vProcSp" refType="h" refFor="ch" refForName="compositeNode" op="equ"/>
      <dgm:constr type="w" for="ch" forName="sibTrans" refType="w" refFor="ch" refForName="compositeNode" fact="0.1"/>
      <dgm:constr type="primFontSz" for="des" forName="sibTransNodeCircle" op="equ"/>
      <dgm:constr type="primFontSz" for="des" forName="nodeText" op="equ"/>
      <dgm:constr type="h" for="des" forName="sibTransNodeCircle" op="equ"/>
      <dgm:constr type="w" for="des" forName="sibTransNodeCircle" op="equ"/>
    </dgm:constrLst>
    <dgm:ruleLst>
      <dgm:rule type="h" val="NaN" fact="1.2" max="NaN"/>
    </dgm:ruleLst>
    <dgm:forEach name="Name4" axis="ch" ptType="node">
      <dgm:layoutNode name="compositeNode">
        <dgm:varLst>
          <dgm:bulletEnabled val="1"/>
        </dgm:varLst>
        <dgm:alg type="composite"/>
        <dgm:constrLst>
          <dgm:constr type="h" refType="w" op="lte" fact="1.4"/>
          <dgm:constr type="w" for="ch" forName="bgRect" refType="w"/>
          <dgm:constr type="h" for="ch" forName="bgRect" refType="h"/>
          <dgm:constr type="t" for="ch" forName="bgRect"/>
          <dgm:constr type="l" for="ch" forName="bgRect"/>
          <dgm:constr type="h" for="ch" forName="sibTransNodeCircle" refType="h" refFor="ch" refForName="bgRect" fact="0.3"/>
          <dgm:constr type="w" for="ch" forName="sibTransNodeCircle" refType="h" refFor="ch" refForName="sibTransNodeCircle"/>
          <dgm:constr type="ctrX" for="ch" forName="sibTransNodeCircle" refType="w" fact="0.5"/>
          <dgm:constr type="ctrY" for="ch" forName="sibTransNodeCircle" refType="h" fact="0.25"/>
          <dgm:constr type="r" for="ch" forName="nodeText" refType="r" refFor="ch" refForName="bgRect"/>
          <dgm:constr type="h" for="ch" forName="nodeText" refType="h" refFor="ch" refForName="bgRect" fact="0.6"/>
          <dgm:constr type="t" for="ch" forName="nodeText" refType="h" refFor="ch" refForName="bgRect" fact="0.38"/>
          <dgm:constr type="b" for="ch" forName="bottomLine" refType="b" refFor="ch" refForName="bgRect"/>
          <dgm:constr type="w" for="ch" forName="bottomLine" refType="w" refFor="ch" refForName="bgRect"/>
          <dgm:constr type="h" for="ch" forName="bottomLine" val="0.002"/>
        </dgm:constrLst>
        <dgm:ruleLst/>
        <dgm:layoutNode name="bgRect" styleLbl="bgAccFollowNode1">
          <dgm:alg type="sp"/>
          <dgm:shape xmlns:r="http://schemas.openxmlformats.org/officeDocument/2006/relationships" type="rect" r:blip="">
            <dgm:adjLst/>
          </dgm:shape>
          <dgm:presOf axis="self"/>
          <dgm:constrLst/>
          <dgm:ruleLst/>
        </dgm:layoutNode>
        <dgm:forEach name="Name19" axis="followSib" ptType="sibTrans" hideLastTrans="0" cnt="1">
          <dgm:layoutNode name="sibTransNodeCircle" styleLbl="alignNode1">
            <dgm:varLst>
              <dgm:chMax val="0"/>
              <dgm:bulletEnabled/>
            </dgm:varLst>
            <dgm:presOf axis="self" ptType="sibTrans"/>
            <dgm:alg type="tx">
              <dgm:param type="txAnchorVert" val="mid"/>
              <dgm:param type="txAnchorHorzCh" val="ctr"/>
            </dgm:alg>
            <dgm:shape xmlns:r="http://schemas.openxmlformats.org/officeDocument/2006/relationships" type="ellipse" r:blip="">
              <dgm:adjLst/>
            </dgm:shape>
            <dgm:constrLst>
              <dgm:constr type="w" refType="h" op="lte"/>
              <dgm:constr type="primFontSz" val="48"/>
              <dgm:constr type="tMarg" val="1"/>
              <dgm:constr type="lMarg" refType="w" fact="0.221"/>
              <dgm:constr type="rMarg" refType="w" fact="0.221"/>
              <dgm:constr type="bMarg" val="1"/>
            </dgm:constrLst>
            <dgm:ruleLst>
              <dgm:rule type="primFontSz" val="14" fact="NaN" max="NaN"/>
            </dgm:ruleLst>
          </dgm:layoutNode>
        </dgm:forEach>
        <dgm:layoutNode name="bottomLine" styleLbl="alignNode1">
          <dgm:varLst/>
          <dgm:presOf/>
          <dgm:alg type="sp"/>
          <dgm:shape xmlns:r="http://schemas.openxmlformats.org/officeDocument/2006/relationships" type="rect" r:blip="">
            <dgm:adjLst/>
          </dgm:shape>
          <dgm:constrLst/>
          <dgm:ruleLst/>
        </dgm:layoutNode>
        <dgm:layoutNode name="nodeText" styleLbl="bgAccFollowNode1" moveWith="bgRect">
          <dgm:varLst>
            <dgm:bulletEnabled val="1"/>
          </dgm:varLst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 zOrderOff="-1" hideGeom="1">
            <dgm:adjLst/>
          </dgm:shape>
          <dgm:presOf axis="desOrSelf" ptType="node"/>
          <dgm:constrLst>
            <dgm:constr type="primFontSz" val="26"/>
            <dgm:constr type="tMarg" val="26"/>
            <dgm:constr type="lMarg" refType="w" fact="0.221"/>
            <dgm:constr type="rMarg" refType="w" fact="0.221"/>
            <dgm:constr type="bMarg" val="26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  <dgm:extLst>
    <a:ext uri="{4F341089-5ED1-44EC-B178-C955D00A3D55}">
      <dgm1611:autoBuNodeInfoLst xmlns:dgm1611="http://schemas.microsoft.com/office/drawing/2016/11/diagram">
        <dgm1611:autoBuNodeInfo lvl="1" ptType="sibTrans">
          <dgm1611:buPr prefix="" leadZeros="0">
            <a:buAutoNum type="arabicParenBoth"/>
          </dgm1611:buPr>
        </dgm1611:autoBuNodeInfo>
      </dgm1611:autoBuNodeInfoLst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CircleLabelList">
  <dgm:title val="Icon Circle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18/2/layout/IconLabelList">
  <dgm:title val="Icon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2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50"/>
          <dgm:constr type="h" for="des" forName="compNode" op="equ"/>
          <dgm:constr type="h" for="des" forName="textRect" op="equ"/>
        </dgm:constrLst>
      </dgm:if>
      <dgm:if name="Name5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6"/>
          <dgm:constr type="h" for="des" forName="compNode" op="equ"/>
          <dgm:constr type="h" for="des" forName="textRect" op="equ"/>
        </dgm:constrLst>
      </dgm:if>
      <dgm:else name="Name6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7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4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h" for="ch" forName="spaceRect" refType="h" fact="0.15"/>
          <dgm:constr type="w" for="ch" forName="spaceRect" refType="w"/>
          <dgm:constr type="l" for="ch" forName="spaceRect"/>
          <dgm:constr type="t" for="ch" forName="spaceRect" refType="b" refFor="ch" refForName="icon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8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14901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4915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6111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70133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242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277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72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0841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588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62421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9699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dirty="0"/>
              <a:t>2/23/2023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28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freepngimg.com/png/87741-graphic-angle-polygon-diagram-brain-design" TargetMode="External"/><Relationship Id="rId7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pngall.com/teacher-png/download/40871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6.jpe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3" descr="Abstract design of flower petals in pastel">
            <a:extLst>
              <a:ext uri="{FF2B5EF4-FFF2-40B4-BE49-F238E27FC236}">
                <a16:creationId xmlns:a16="http://schemas.microsoft.com/office/drawing/2014/main" id="{5FF1B607-A814-5FB3-6C69-F4FCD3E2AF7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4122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24" name="Rectangle 22">
            <a:extLst>
              <a:ext uri="{FF2B5EF4-FFF2-40B4-BE49-F238E27FC236}">
                <a16:creationId xmlns:a16="http://schemas.microsoft.com/office/drawing/2014/main" id="{DCF1FFC3-D020-43C3-8B93-EF6BEFC46D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1912620" y="1929384"/>
            <a:ext cx="8366760" cy="2999232"/>
          </a:xfrm>
          <a:prstGeom prst="rect">
            <a:avLst/>
          </a:prstGeom>
          <a:solidFill>
            <a:schemeClr val="bg1">
              <a:alpha val="89000"/>
            </a:schemeClr>
          </a:solidFill>
          <a:ln w="127000" cap="sq" cmpd="thinThick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66010" y="3884037"/>
            <a:ext cx="7459980" cy="468888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2200" b="1"/>
              <a:t>Analyzing Children’s Responses for Effective Teaching-Learning</a:t>
            </a:r>
          </a:p>
        </p:txBody>
      </p:sp>
      <p:cxnSp>
        <p:nvCxnSpPr>
          <p:cNvPr id="26" name="Straight Connector 24">
            <a:extLst>
              <a:ext uri="{FF2B5EF4-FFF2-40B4-BE49-F238E27FC236}">
                <a16:creationId xmlns:a16="http://schemas.microsoft.com/office/drawing/2014/main" id="{16FC4A39-71B0-433B-AB94-CBFFA0DF90D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802605" y="3792064"/>
            <a:ext cx="2586790" cy="0"/>
          </a:xfrm>
          <a:prstGeom prst="line">
            <a:avLst/>
          </a:prstGeom>
          <a:ln w="22225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D396D651-F3D6-E15B-7400-D3CDE3803444}"/>
              </a:ext>
            </a:extLst>
          </p:cNvPr>
          <p:cNvSpPr txBox="1"/>
          <p:nvPr/>
        </p:nvSpPr>
        <p:spPr>
          <a:xfrm>
            <a:off x="4167481" y="4421481"/>
            <a:ext cx="4045185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285750" indent="-285750" algn="ctr">
              <a:spcAft>
                <a:spcPts val="600"/>
              </a:spcAft>
              <a:buFont typeface="Calibri"/>
              <a:buChar char="-"/>
            </a:pPr>
            <a:r>
              <a:rPr lang="en-US" dirty="0">
                <a:ea typeface="Yu Gothic"/>
              </a:rPr>
              <a:t>Pratibha Yadav</a:t>
            </a:r>
            <a:endParaRPr lang="en-US"/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1E595FB9-E154-6C69-6D64-12FDE73852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18073" y="1145481"/>
            <a:ext cx="9144000" cy="2387600"/>
          </a:xfrm>
        </p:spPr>
        <p:txBody>
          <a:bodyPr>
            <a:normAutofit/>
          </a:bodyPr>
          <a:lstStyle/>
          <a:p>
            <a:r>
              <a:rPr lang="en-US" sz="3200" b="1" dirty="0"/>
              <a:t>NINETH 'ONE-DAY' ANNUAL CONFERENCE OF BET TEACHERS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4053CBF-3932-45FF-8285-EE5146085F3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2E751C04-BEA6-446B-A678-9C74819EBD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8167"/>
            <a:ext cx="4834070" cy="2488150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13" name="Freeform: Shape 12">
              <a:extLst>
                <a:ext uri="{FF2B5EF4-FFF2-40B4-BE49-F238E27FC236}">
                  <a16:creationId xmlns:a16="http://schemas.microsoft.com/office/drawing/2014/main" id="{2625A013-D9BE-43C4-AF21-6F2B003EFB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Freeform: Shape 13">
              <a:extLst>
                <a:ext uri="{FF2B5EF4-FFF2-40B4-BE49-F238E27FC236}">
                  <a16:creationId xmlns:a16="http://schemas.microsoft.com/office/drawing/2014/main" id="{F7875715-EC2E-457F-851D-F6C817685FE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F7E41CC6-0C83-40EE-80BB-79394D9E9B2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00603498-5DFE-4D26-BFB5-C9269C9BDB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20115C16-1596-CBDD-8D32-DFF23ED242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9701" y="219854"/>
            <a:ext cx="5707660" cy="717868"/>
          </a:xfrm>
        </p:spPr>
        <p:txBody>
          <a:bodyPr vert="horz" lIns="91440" tIns="45720" rIns="91440" bIns="45720" rtlCol="0" anchor="ctr">
            <a:noAutofit/>
          </a:bodyPr>
          <a:lstStyle/>
          <a:p>
            <a:pPr algn="ctr"/>
            <a:r>
              <a:rPr lang="en-US" sz="3600" u="sng" dirty="0">
                <a:solidFill>
                  <a:srgbClr val="7030A0"/>
                </a:solidFill>
                <a:latin typeface="Franklin Gothic Demi Cond"/>
                <a:cs typeface="Calibri Light"/>
              </a:rPr>
              <a:t>NCF SAYS</a:t>
            </a: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623DFE6C-77E9-66D8-1F30-31865769256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84480705"/>
              </p:ext>
            </p:extLst>
          </p:nvPr>
        </p:nvGraphicFramePr>
        <p:xfrm>
          <a:off x="4619868" y="443830"/>
          <a:ext cx="5680193" cy="238519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18" name="Group 17">
            <a:extLst>
              <a:ext uri="{FF2B5EF4-FFF2-40B4-BE49-F238E27FC236}">
                <a16:creationId xmlns:a16="http://schemas.microsoft.com/office/drawing/2014/main" id="{B63ACBA3-DEFD-4C6D-BBA0-64468FA99C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62F7819D-2B89-4D80-A1C3-8B318116BA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B7065990-2350-41B3-858B-20EF8744F2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58DA7EC7-CAA0-4665-AA29-BFBA806ECA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1132A14-489F-4CED-B626-2A1711C987C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05" name="TextBox 204">
            <a:extLst>
              <a:ext uri="{FF2B5EF4-FFF2-40B4-BE49-F238E27FC236}">
                <a16:creationId xmlns:a16="http://schemas.microsoft.com/office/drawing/2014/main" id="{72BEA1D1-71FB-D697-5900-EF48C6E8F25C}"/>
              </a:ext>
            </a:extLst>
          </p:cNvPr>
          <p:cNvSpPr txBox="1"/>
          <p:nvPr/>
        </p:nvSpPr>
        <p:spPr>
          <a:xfrm>
            <a:off x="1232369" y="1411111"/>
            <a:ext cx="3725333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Franklin Gothic Demi Cond"/>
                <a:cs typeface="Calibri"/>
              </a:rPr>
              <a:t>Foundation stage :</a:t>
            </a:r>
            <a:endParaRPr lang="en-US" sz="2400" dirty="0">
              <a:solidFill>
                <a:srgbClr val="7030A0"/>
              </a:solidFill>
              <a:latin typeface="Franklin Gothic Demi Cond"/>
            </a:endParaRPr>
          </a:p>
        </p:txBody>
      </p:sp>
      <p:sp>
        <p:nvSpPr>
          <p:cNvPr id="206" name="TextBox 205">
            <a:extLst>
              <a:ext uri="{FF2B5EF4-FFF2-40B4-BE49-F238E27FC236}">
                <a16:creationId xmlns:a16="http://schemas.microsoft.com/office/drawing/2014/main" id="{25D33A30-BD6C-B63D-0B45-037F837C95E1}"/>
              </a:ext>
            </a:extLst>
          </p:cNvPr>
          <p:cNvSpPr txBox="1"/>
          <p:nvPr/>
        </p:nvSpPr>
        <p:spPr>
          <a:xfrm>
            <a:off x="1138295" y="2257778"/>
            <a:ext cx="9435629" cy="46166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400" dirty="0">
                <a:solidFill>
                  <a:srgbClr val="7030A0"/>
                </a:solidFill>
                <a:latin typeface="Franklin Gothic Demi Cond"/>
                <a:cs typeface="Calibri"/>
              </a:rPr>
              <a:t>Foundation stage :                        Nursery, Kg. Prep, Class I and Class II</a:t>
            </a:r>
            <a:endParaRPr lang="en-US" sz="2400" dirty="0">
              <a:solidFill>
                <a:srgbClr val="7030A0"/>
              </a:solidFill>
              <a:latin typeface="Franklin Gothic Demi Cond"/>
            </a:endParaRPr>
          </a:p>
        </p:txBody>
      </p:sp>
      <p:graphicFrame>
        <p:nvGraphicFramePr>
          <p:cNvPr id="265" name="Diagram 265">
            <a:extLst>
              <a:ext uri="{FF2B5EF4-FFF2-40B4-BE49-F238E27FC236}">
                <a16:creationId xmlns:a16="http://schemas.microsoft.com/office/drawing/2014/main" id="{1497517E-35A9-E428-28EF-E2E83ED508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2359855"/>
              </p:ext>
            </p:extLst>
          </p:nvPr>
        </p:nvGraphicFramePr>
        <p:xfrm>
          <a:off x="1137703" y="1954546"/>
          <a:ext cx="10028296" cy="55296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5820756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345A976A-8DE3-4B67-B94B-2044FDD128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6EAAA1B9-2DDB-49C9-A037-A523D2F13C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80542F5-3A84-9EB2-2130-2D691A794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457200"/>
            <a:ext cx="10579608" cy="1188720"/>
          </a:xfrm>
        </p:spPr>
        <p:txBody>
          <a:bodyPr>
            <a:normAutofit/>
          </a:bodyPr>
          <a:lstStyle/>
          <a:p>
            <a:pPr algn="ctr"/>
            <a:r>
              <a:rPr lang="en-US" sz="4000" b="1" u="sng" dirty="0">
                <a:solidFill>
                  <a:schemeClr val="tx2"/>
                </a:solidFill>
                <a:ea typeface="+mj-lt"/>
                <a:cs typeface="+mj-lt"/>
              </a:rPr>
              <a:t>Analyzing Children’s Responses for Effective Teaching-Learning</a:t>
            </a:r>
            <a:endParaRPr lang="en-US" sz="4000" u="sng" dirty="0">
              <a:solidFill>
                <a:schemeClr val="tx2"/>
              </a:solidFill>
              <a:cs typeface="Calibri Light"/>
            </a:endParaRP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76566969-F813-4CC5-B3E9-363D85B55C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881264" y="-5116"/>
            <a:ext cx="3318648" cy="2490264"/>
            <a:chOff x="-305" y="-1"/>
            <a:chExt cx="3832880" cy="2876136"/>
          </a:xfrm>
        </p:grpSpPr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id="{AF8CF66C-45E2-456B-92B0-9E97A331D1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D65D590E-D70D-4D25-B853-D5208F2AA3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26">
              <a:extLst>
                <a:ext uri="{FF2B5EF4-FFF2-40B4-BE49-F238E27FC236}">
                  <a16:creationId xmlns:a16="http://schemas.microsoft.com/office/drawing/2014/main" id="{6231501E-3F84-4705-A001-13995FA68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552617E4-47FD-4C38-8F70-93BF9B125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0" name="Group 29">
            <a:extLst>
              <a:ext uri="{FF2B5EF4-FFF2-40B4-BE49-F238E27FC236}">
                <a16:creationId xmlns:a16="http://schemas.microsoft.com/office/drawing/2014/main" id="{0217D733-97B6-4C43-AF0C-5E3CB0EA132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 flipH="1">
            <a:off x="0" y="4607887"/>
            <a:ext cx="2605762" cy="2252847"/>
            <a:chOff x="-305" y="-4155"/>
            <a:chExt cx="2514948" cy="2174333"/>
          </a:xfrm>
        </p:grpSpPr>
        <p:sp>
          <p:nvSpPr>
            <p:cNvPr id="31" name="Freeform: Shape 30">
              <a:extLst>
                <a:ext uri="{FF2B5EF4-FFF2-40B4-BE49-F238E27FC236}">
                  <a16:creationId xmlns:a16="http://schemas.microsoft.com/office/drawing/2014/main" id="{FD288266-7E76-4D4A-BAAC-E233FA013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Freeform: Shape 31">
              <a:extLst>
                <a:ext uri="{FF2B5EF4-FFF2-40B4-BE49-F238E27FC236}">
                  <a16:creationId xmlns:a16="http://schemas.microsoft.com/office/drawing/2014/main" id="{B697F88A-8624-4BA2-AF06-E6C3A52F033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Freeform: Shape 32">
              <a:extLst>
                <a:ext uri="{FF2B5EF4-FFF2-40B4-BE49-F238E27FC236}">
                  <a16:creationId xmlns:a16="http://schemas.microsoft.com/office/drawing/2014/main" id="{8CA77163-C052-481C-9DCF-68C23ACAB3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02B425B5-0A0E-4B85-B718-E5DA73431A5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aphicFrame>
        <p:nvGraphicFramePr>
          <p:cNvPr id="16" name="TextBox 13">
            <a:extLst>
              <a:ext uri="{FF2B5EF4-FFF2-40B4-BE49-F238E27FC236}">
                <a16:creationId xmlns:a16="http://schemas.microsoft.com/office/drawing/2014/main" id="{2F8FCFCC-D2E1-2BA0-3D56-2CEE3E8175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708579441"/>
              </p:ext>
            </p:extLst>
          </p:nvPr>
        </p:nvGraphicFramePr>
        <p:xfrm>
          <a:off x="1036320" y="2560320"/>
          <a:ext cx="10119360" cy="35661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85004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A5711A0E-A428-4ED1-96CB-33D69FD842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0874" y="2043803"/>
            <a:ext cx="10190252" cy="80683"/>
          </a:xfrm>
          <a:prstGeom prst="rect">
            <a:avLst/>
          </a:prstGeom>
          <a:solidFill>
            <a:schemeClr val="tx1">
              <a:lumMod val="50000"/>
              <a:lumOff val="50000"/>
              <a:alpha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C56D23FE-BBC6-303B-5366-D4F9FD1F25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21158128"/>
              </p:ext>
            </p:extLst>
          </p:nvPr>
        </p:nvGraphicFramePr>
        <p:xfrm>
          <a:off x="1179615" y="2291316"/>
          <a:ext cx="10190252" cy="36178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26" name="Rectangle 625">
            <a:extLst>
              <a:ext uri="{FF2B5EF4-FFF2-40B4-BE49-F238E27FC236}">
                <a16:creationId xmlns:a16="http://schemas.microsoft.com/office/drawing/2014/main" id="{51F44C9E-156D-3080-4C2D-0C323E381043}"/>
              </a:ext>
            </a:extLst>
          </p:cNvPr>
          <p:cNvSpPr/>
          <p:nvPr/>
        </p:nvSpPr>
        <p:spPr>
          <a:xfrm>
            <a:off x="0" y="0"/>
            <a:ext cx="12191999" cy="400242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B3174CD2-52F3-1810-8EF3-FB907797C23E}"/>
              </a:ext>
            </a:extLst>
          </p:cNvPr>
          <p:cNvSpPr/>
          <p:nvPr/>
        </p:nvSpPr>
        <p:spPr>
          <a:xfrm>
            <a:off x="-1924" y="404091"/>
            <a:ext cx="661939" cy="6442362"/>
          </a:xfrm>
          <a:prstGeom prst="rect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ight Triangle 24">
            <a:extLst>
              <a:ext uri="{FF2B5EF4-FFF2-40B4-BE49-F238E27FC236}">
                <a16:creationId xmlns:a16="http://schemas.microsoft.com/office/drawing/2014/main" id="{08CE244E-9825-D903-FB9A-1B57C0A4BC19}"/>
              </a:ext>
            </a:extLst>
          </p:cNvPr>
          <p:cNvSpPr/>
          <p:nvPr/>
        </p:nvSpPr>
        <p:spPr>
          <a:xfrm rot="5400000">
            <a:off x="26939" y="-23091"/>
            <a:ext cx="1816484" cy="1862666"/>
          </a:xfrm>
          <a:prstGeom prst="rt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Right Triangle 25">
            <a:extLst>
              <a:ext uri="{FF2B5EF4-FFF2-40B4-BE49-F238E27FC236}">
                <a16:creationId xmlns:a16="http://schemas.microsoft.com/office/drawing/2014/main" id="{A04A7CCE-8401-45C3-0786-6986CAA4A493}"/>
              </a:ext>
            </a:extLst>
          </p:cNvPr>
          <p:cNvSpPr/>
          <p:nvPr/>
        </p:nvSpPr>
        <p:spPr>
          <a:xfrm rot="16200000">
            <a:off x="10356272" y="5064606"/>
            <a:ext cx="1816484" cy="1862666"/>
          </a:xfrm>
          <a:prstGeom prst="rtTriangle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134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7895A40-19A4-42D6-9D30-DBC1E80026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2F429C4-ABC9-46FC-818A-B5429CDE4A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270325" y="3369273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CEF98E4-3709-4952-8F42-2305CCE34FA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6374475" y="1040470"/>
            <a:ext cx="6858003" cy="4777047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10BCCF5-D685-47FF-B675-647EAEB72C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87914" y="857786"/>
            <a:ext cx="11067024" cy="5208932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4E96A97-8CC5-2B59-7C4A-4AE857672B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936" y="864352"/>
            <a:ext cx="10296244" cy="2590027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z="3600" dirty="0">
                <a:solidFill>
                  <a:schemeClr val="accent5"/>
                </a:solidFill>
                <a:latin typeface="Franklin Gothic Demi Cond"/>
                <a:ea typeface="+mj-lt"/>
                <a:cs typeface="+mj-lt"/>
              </a:rPr>
              <a:t>Pre-requisites for analyzing evidence from assessment</a:t>
            </a:r>
            <a:endParaRPr lang="en-US" sz="3600" dirty="0">
              <a:solidFill>
                <a:schemeClr val="accent5"/>
              </a:solidFill>
              <a:latin typeface="Franklin Gothic Demi Cond"/>
              <a:ea typeface="+mj-ea"/>
              <a:cs typeface="+mj-cs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B0EE8A42-107A-4D4C-8D56-BBAE95C7FC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-1524009" y="3366125"/>
            <a:ext cx="3200400" cy="15238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EF1EFF3E-D56D-CBE3-54FE-C70A7D1FD1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785750" y="2023987"/>
            <a:ext cx="1644733" cy="1414677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22EDFEE-1B24-B82C-9937-498FB748C3C4}"/>
              </a:ext>
            </a:extLst>
          </p:cNvPr>
          <p:cNvSpPr txBox="1"/>
          <p:nvPr/>
        </p:nvSpPr>
        <p:spPr>
          <a:xfrm>
            <a:off x="4724400" y="4606925"/>
            <a:ext cx="2743200" cy="317500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20000"/>
          </a:bodyPr>
          <a:lstStyle/>
          <a:p>
            <a:endParaRPr lang="en-US" dirty="0">
              <a:cs typeface="Calibri"/>
            </a:endParaRPr>
          </a:p>
        </p:txBody>
      </p:sp>
      <p:pic>
        <p:nvPicPr>
          <p:cNvPr id="7" name="Picture 8" descr="Free vector graphic: Icon, Survey, Check, Form, Mark - Free Image on ...">
            <a:extLst>
              <a:ext uri="{FF2B5EF4-FFF2-40B4-BE49-F238E27FC236}">
                <a16:creationId xmlns:a16="http://schemas.microsoft.com/office/drawing/2014/main" id="{5CA04B97-5312-A111-8308-722FA48465D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60816" y="1978231"/>
            <a:ext cx="1407226" cy="1407226"/>
          </a:xfrm>
          <a:prstGeom prst="rect">
            <a:avLst/>
          </a:prstGeom>
        </p:spPr>
      </p:pic>
      <p:pic>
        <p:nvPicPr>
          <p:cNvPr id="9" name="Picture 10" descr="A picture containing vector graphics&#10;&#10;Description automatically generated">
            <a:extLst>
              <a:ext uri="{FF2B5EF4-FFF2-40B4-BE49-F238E27FC236}">
                <a16:creationId xmlns:a16="http://schemas.microsoft.com/office/drawing/2014/main" id="{B2EE7876-5A15-64F5-92E3-BAD60166063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5468979" y="1848232"/>
            <a:ext cx="1798326" cy="1677118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1E19B85A-430E-8BB4-8993-6C72A98A75CB}"/>
              </a:ext>
            </a:extLst>
          </p:cNvPr>
          <p:cNvSpPr txBox="1"/>
          <p:nvPr/>
        </p:nvSpPr>
        <p:spPr>
          <a:xfrm>
            <a:off x="4816475" y="4624388"/>
            <a:ext cx="2559050" cy="317500"/>
          </a:xfrm>
          <a:prstGeom prst="rect">
            <a:avLst/>
          </a:prstGeom>
        </p:spPr>
        <p:txBody>
          <a:bodyPr lIns="91440" tIns="45720" rIns="91440" bIns="45720" anchor="t">
            <a:normAutofit fontScale="92500" lnSpcReduction="20000"/>
          </a:bodyPr>
          <a:lstStyle/>
          <a:p>
            <a:endParaRPr lang="en-US" dirty="0">
              <a:cs typeface="Calibri"/>
            </a:endParaRPr>
          </a:p>
        </p:txBody>
      </p:sp>
      <p:pic>
        <p:nvPicPr>
          <p:cNvPr id="15" name="Picture 16" descr="Chart, bubble chart&#10;&#10;Description automatically generated">
            <a:extLst>
              <a:ext uri="{FF2B5EF4-FFF2-40B4-BE49-F238E27FC236}">
                <a16:creationId xmlns:a16="http://schemas.microsoft.com/office/drawing/2014/main" id="{C4426986-E643-9965-211E-0D40718EA73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019802" y="1841705"/>
            <a:ext cx="2347356" cy="1680279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6DA6BD72-B4C3-E657-2D25-55B696CEB9EA}"/>
              </a:ext>
            </a:extLst>
          </p:cNvPr>
          <p:cNvSpPr txBox="1"/>
          <p:nvPr/>
        </p:nvSpPr>
        <p:spPr>
          <a:xfrm>
            <a:off x="306780" y="4057402"/>
            <a:ext cx="2612570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Open mind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3296304-EA71-6851-1EEA-F9BA0CC260CD}"/>
              </a:ext>
            </a:extLst>
          </p:cNvPr>
          <p:cNvSpPr txBox="1"/>
          <p:nvPr/>
        </p:nvSpPr>
        <p:spPr>
          <a:xfrm>
            <a:off x="2978726" y="4057402"/>
            <a:ext cx="165264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Design</a:t>
            </a:r>
            <a:endParaRPr lang="en-US" sz="28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34C4BA6-8E38-AF22-50B1-B6335D7F4625}"/>
              </a:ext>
            </a:extLst>
          </p:cNvPr>
          <p:cNvSpPr txBox="1"/>
          <p:nvPr/>
        </p:nvSpPr>
        <p:spPr>
          <a:xfrm>
            <a:off x="5670466" y="4057401"/>
            <a:ext cx="165264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Execute</a:t>
            </a:r>
            <a:endParaRPr lang="en-US" sz="280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B75D6E3-57D6-D0EB-C0C3-5148551CEAE9}"/>
              </a:ext>
            </a:extLst>
          </p:cNvPr>
          <p:cNvSpPr txBox="1"/>
          <p:nvPr/>
        </p:nvSpPr>
        <p:spPr>
          <a:xfrm>
            <a:off x="8718467" y="4057402"/>
            <a:ext cx="1652649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800" dirty="0">
                <a:solidFill>
                  <a:schemeClr val="accent1">
                    <a:lumMod val="50000"/>
                  </a:schemeClr>
                </a:solidFill>
                <a:ea typeface="+mn-lt"/>
                <a:cs typeface="+mn-lt"/>
              </a:rPr>
              <a:t>Collection</a:t>
            </a:r>
            <a:endParaRPr lang="en-US" sz="280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901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5" name="Rectangle 56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56687A6-3BD7-4027-16C8-4EB018DE6E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>
            <a:normAutofit/>
          </a:bodyPr>
          <a:lstStyle/>
          <a:p>
            <a:r>
              <a:rPr lang="en-US" sz="4200">
                <a:latin typeface="Franklin Gothic Demi Cond"/>
                <a:ea typeface="+mj-lt"/>
                <a:cs typeface="+mj-lt"/>
              </a:rPr>
              <a:t>Principles for analyzing evidence from assessment</a:t>
            </a:r>
            <a:endParaRPr lang="en-US" sz="4200">
              <a:latin typeface="Franklin Gothic Demi Cond"/>
              <a:ea typeface="+mj-ea"/>
              <a:cs typeface="+mj-cs"/>
            </a:endParaRPr>
          </a:p>
        </p:txBody>
      </p:sp>
      <p:sp>
        <p:nvSpPr>
          <p:cNvPr id="76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4" name="Diagram 4">
            <a:extLst>
              <a:ext uri="{FF2B5EF4-FFF2-40B4-BE49-F238E27FC236}">
                <a16:creationId xmlns:a16="http://schemas.microsoft.com/office/drawing/2014/main" id="{EFE88169-949F-E8C1-1B13-DC09B985A8A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80291849"/>
              </p:ext>
            </p:extLst>
          </p:nvPr>
        </p:nvGraphicFramePr>
        <p:xfrm>
          <a:off x="838200" y="2228087"/>
          <a:ext cx="10515600" cy="394887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112835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5DB3719-6FDC-4E5D-891D-FF40B7300F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FFD16A9-B439-2515-1594-0D47B9C6B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6632" y="553929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3200" dirty="0">
                <a:solidFill>
                  <a:schemeClr val="accent6">
                    <a:lumMod val="75000"/>
                  </a:schemeClr>
                </a:solidFill>
                <a:latin typeface="Franklin Gothic Demi Cond"/>
                <a:ea typeface="+mj-lt"/>
                <a:cs typeface="+mj-lt"/>
              </a:rPr>
              <a:t>Acting upon the analysis </a:t>
            </a:r>
            <a:endParaRPr lang="en-US" sz="3200" dirty="0">
              <a:solidFill>
                <a:schemeClr val="accent6">
                  <a:lumMod val="75000"/>
                </a:schemeClr>
              </a:solidFill>
              <a:cs typeface="Calibri Light" panose="020F0302020204030204"/>
            </a:endParaRPr>
          </a:p>
        </p:txBody>
      </p:sp>
      <p:sp>
        <p:nvSpPr>
          <p:cNvPr id="11" name="sketch line">
            <a:extLst>
              <a:ext uri="{FF2B5EF4-FFF2-40B4-BE49-F238E27FC236}">
                <a16:creationId xmlns:a16="http://schemas.microsoft.com/office/drawing/2014/main" id="{E0CBAC23-2E3F-4A90-BA59-F8299F6A54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200" y="1865313"/>
            <a:ext cx="10424160" cy="18288"/>
          </a:xfrm>
          <a:custGeom>
            <a:avLst/>
            <a:gdLst>
              <a:gd name="connsiteX0" fmla="*/ 0 w 10424160"/>
              <a:gd name="connsiteY0" fmla="*/ 0 h 18288"/>
              <a:gd name="connsiteX1" fmla="*/ 903427 w 10424160"/>
              <a:gd name="connsiteY1" fmla="*/ 0 h 18288"/>
              <a:gd name="connsiteX2" fmla="*/ 1389888 w 10424160"/>
              <a:gd name="connsiteY2" fmla="*/ 0 h 18288"/>
              <a:gd name="connsiteX3" fmla="*/ 2189074 w 10424160"/>
              <a:gd name="connsiteY3" fmla="*/ 0 h 18288"/>
              <a:gd name="connsiteX4" fmla="*/ 2675534 w 10424160"/>
              <a:gd name="connsiteY4" fmla="*/ 0 h 18288"/>
              <a:gd name="connsiteX5" fmla="*/ 3370478 w 10424160"/>
              <a:gd name="connsiteY5" fmla="*/ 0 h 18288"/>
              <a:gd name="connsiteX6" fmla="*/ 4169664 w 10424160"/>
              <a:gd name="connsiteY6" fmla="*/ 0 h 18288"/>
              <a:gd name="connsiteX7" fmla="*/ 4551883 w 10424160"/>
              <a:gd name="connsiteY7" fmla="*/ 0 h 18288"/>
              <a:gd name="connsiteX8" fmla="*/ 4934102 w 10424160"/>
              <a:gd name="connsiteY8" fmla="*/ 0 h 18288"/>
              <a:gd name="connsiteX9" fmla="*/ 5837530 w 10424160"/>
              <a:gd name="connsiteY9" fmla="*/ 0 h 18288"/>
              <a:gd name="connsiteX10" fmla="*/ 6532474 w 10424160"/>
              <a:gd name="connsiteY10" fmla="*/ 0 h 18288"/>
              <a:gd name="connsiteX11" fmla="*/ 6914693 w 10424160"/>
              <a:gd name="connsiteY11" fmla="*/ 0 h 18288"/>
              <a:gd name="connsiteX12" fmla="*/ 7609637 w 10424160"/>
              <a:gd name="connsiteY12" fmla="*/ 0 h 18288"/>
              <a:gd name="connsiteX13" fmla="*/ 8513064 w 10424160"/>
              <a:gd name="connsiteY13" fmla="*/ 0 h 18288"/>
              <a:gd name="connsiteX14" fmla="*/ 9103766 w 10424160"/>
              <a:gd name="connsiteY14" fmla="*/ 0 h 18288"/>
              <a:gd name="connsiteX15" fmla="*/ 9694469 w 10424160"/>
              <a:gd name="connsiteY15" fmla="*/ 0 h 18288"/>
              <a:gd name="connsiteX16" fmla="*/ 10424160 w 10424160"/>
              <a:gd name="connsiteY16" fmla="*/ 0 h 18288"/>
              <a:gd name="connsiteX17" fmla="*/ 10424160 w 10424160"/>
              <a:gd name="connsiteY17" fmla="*/ 18288 h 18288"/>
              <a:gd name="connsiteX18" fmla="*/ 9729216 w 10424160"/>
              <a:gd name="connsiteY18" fmla="*/ 18288 h 18288"/>
              <a:gd name="connsiteX19" fmla="*/ 8930030 w 10424160"/>
              <a:gd name="connsiteY19" fmla="*/ 18288 h 18288"/>
              <a:gd name="connsiteX20" fmla="*/ 8130845 w 10424160"/>
              <a:gd name="connsiteY20" fmla="*/ 18288 h 18288"/>
              <a:gd name="connsiteX21" fmla="*/ 7644384 w 10424160"/>
              <a:gd name="connsiteY21" fmla="*/ 18288 h 18288"/>
              <a:gd name="connsiteX22" fmla="*/ 6740957 w 10424160"/>
              <a:gd name="connsiteY22" fmla="*/ 18288 h 18288"/>
              <a:gd name="connsiteX23" fmla="*/ 6046013 w 10424160"/>
              <a:gd name="connsiteY23" fmla="*/ 18288 h 18288"/>
              <a:gd name="connsiteX24" fmla="*/ 5663794 w 10424160"/>
              <a:gd name="connsiteY24" fmla="*/ 18288 h 18288"/>
              <a:gd name="connsiteX25" fmla="*/ 4968850 w 10424160"/>
              <a:gd name="connsiteY25" fmla="*/ 18288 h 18288"/>
              <a:gd name="connsiteX26" fmla="*/ 4378147 w 10424160"/>
              <a:gd name="connsiteY26" fmla="*/ 18288 h 18288"/>
              <a:gd name="connsiteX27" fmla="*/ 3787445 w 10424160"/>
              <a:gd name="connsiteY27" fmla="*/ 18288 h 18288"/>
              <a:gd name="connsiteX28" fmla="*/ 3196742 w 10424160"/>
              <a:gd name="connsiteY28" fmla="*/ 18288 h 18288"/>
              <a:gd name="connsiteX29" fmla="*/ 2606040 w 10424160"/>
              <a:gd name="connsiteY29" fmla="*/ 18288 h 18288"/>
              <a:gd name="connsiteX30" fmla="*/ 1806854 w 10424160"/>
              <a:gd name="connsiteY30" fmla="*/ 18288 h 18288"/>
              <a:gd name="connsiteX31" fmla="*/ 1111910 w 10424160"/>
              <a:gd name="connsiteY31" fmla="*/ 18288 h 18288"/>
              <a:gd name="connsiteX32" fmla="*/ 729691 w 10424160"/>
              <a:gd name="connsiteY32" fmla="*/ 18288 h 18288"/>
              <a:gd name="connsiteX33" fmla="*/ 0 w 10424160"/>
              <a:gd name="connsiteY33" fmla="*/ 18288 h 18288"/>
              <a:gd name="connsiteX34" fmla="*/ 0 w 10424160"/>
              <a:gd name="connsiteY3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</a:cxnLst>
            <a:rect l="l" t="t" r="r" b="b"/>
            <a:pathLst>
              <a:path w="10424160" h="18288" fill="none" extrusionOk="0">
                <a:moveTo>
                  <a:pt x="0" y="0"/>
                </a:moveTo>
                <a:cubicBezTo>
                  <a:pt x="251416" y="-3874"/>
                  <a:pt x="479411" y="-20508"/>
                  <a:pt x="903427" y="0"/>
                </a:cubicBezTo>
                <a:cubicBezTo>
                  <a:pt x="1327443" y="20508"/>
                  <a:pt x="1177990" y="-7387"/>
                  <a:pt x="1389888" y="0"/>
                </a:cubicBezTo>
                <a:cubicBezTo>
                  <a:pt x="1601786" y="7387"/>
                  <a:pt x="1928602" y="-6697"/>
                  <a:pt x="2189074" y="0"/>
                </a:cubicBezTo>
                <a:cubicBezTo>
                  <a:pt x="2449546" y="6697"/>
                  <a:pt x="2440085" y="-21144"/>
                  <a:pt x="2675534" y="0"/>
                </a:cubicBezTo>
                <a:cubicBezTo>
                  <a:pt x="2910983" y="21144"/>
                  <a:pt x="3026158" y="-11124"/>
                  <a:pt x="3370478" y="0"/>
                </a:cubicBezTo>
                <a:cubicBezTo>
                  <a:pt x="3714798" y="11124"/>
                  <a:pt x="3864539" y="-10660"/>
                  <a:pt x="4169664" y="0"/>
                </a:cubicBezTo>
                <a:cubicBezTo>
                  <a:pt x="4474789" y="10660"/>
                  <a:pt x="4471218" y="16488"/>
                  <a:pt x="4551883" y="0"/>
                </a:cubicBezTo>
                <a:cubicBezTo>
                  <a:pt x="4632548" y="-16488"/>
                  <a:pt x="4786830" y="7986"/>
                  <a:pt x="4934102" y="0"/>
                </a:cubicBezTo>
                <a:cubicBezTo>
                  <a:pt x="5081374" y="-7986"/>
                  <a:pt x="5575881" y="-33003"/>
                  <a:pt x="5837530" y="0"/>
                </a:cubicBezTo>
                <a:cubicBezTo>
                  <a:pt x="6099179" y="33003"/>
                  <a:pt x="6305895" y="14170"/>
                  <a:pt x="6532474" y="0"/>
                </a:cubicBezTo>
                <a:cubicBezTo>
                  <a:pt x="6759053" y="-14170"/>
                  <a:pt x="6726707" y="16121"/>
                  <a:pt x="6914693" y="0"/>
                </a:cubicBezTo>
                <a:cubicBezTo>
                  <a:pt x="7102679" y="-16121"/>
                  <a:pt x="7397857" y="32594"/>
                  <a:pt x="7609637" y="0"/>
                </a:cubicBezTo>
                <a:cubicBezTo>
                  <a:pt x="7821417" y="-32594"/>
                  <a:pt x="8141235" y="-3745"/>
                  <a:pt x="8513064" y="0"/>
                </a:cubicBezTo>
                <a:cubicBezTo>
                  <a:pt x="8884893" y="3745"/>
                  <a:pt x="8877548" y="3359"/>
                  <a:pt x="9103766" y="0"/>
                </a:cubicBezTo>
                <a:cubicBezTo>
                  <a:pt x="9329984" y="-3359"/>
                  <a:pt x="9545570" y="-17843"/>
                  <a:pt x="9694469" y="0"/>
                </a:cubicBezTo>
                <a:cubicBezTo>
                  <a:pt x="9843368" y="17843"/>
                  <a:pt x="10162477" y="-1217"/>
                  <a:pt x="10424160" y="0"/>
                </a:cubicBezTo>
                <a:cubicBezTo>
                  <a:pt x="10424498" y="7640"/>
                  <a:pt x="10423710" y="11289"/>
                  <a:pt x="10424160" y="18288"/>
                </a:cubicBezTo>
                <a:cubicBezTo>
                  <a:pt x="10184680" y="20716"/>
                  <a:pt x="10034768" y="-9357"/>
                  <a:pt x="9729216" y="18288"/>
                </a:cubicBezTo>
                <a:cubicBezTo>
                  <a:pt x="9423664" y="45933"/>
                  <a:pt x="9309220" y="36372"/>
                  <a:pt x="8930030" y="18288"/>
                </a:cubicBezTo>
                <a:cubicBezTo>
                  <a:pt x="8550840" y="204"/>
                  <a:pt x="8513376" y="34707"/>
                  <a:pt x="8130845" y="18288"/>
                </a:cubicBezTo>
                <a:cubicBezTo>
                  <a:pt x="7748315" y="1869"/>
                  <a:pt x="7864674" y="19659"/>
                  <a:pt x="7644384" y="18288"/>
                </a:cubicBezTo>
                <a:cubicBezTo>
                  <a:pt x="7424094" y="16917"/>
                  <a:pt x="6947001" y="55680"/>
                  <a:pt x="6740957" y="18288"/>
                </a:cubicBezTo>
                <a:cubicBezTo>
                  <a:pt x="6534913" y="-19104"/>
                  <a:pt x="6313809" y="33391"/>
                  <a:pt x="6046013" y="18288"/>
                </a:cubicBezTo>
                <a:cubicBezTo>
                  <a:pt x="5778217" y="3185"/>
                  <a:pt x="5786775" y="1439"/>
                  <a:pt x="5663794" y="18288"/>
                </a:cubicBezTo>
                <a:cubicBezTo>
                  <a:pt x="5540813" y="35137"/>
                  <a:pt x="5204724" y="25434"/>
                  <a:pt x="4968850" y="18288"/>
                </a:cubicBezTo>
                <a:cubicBezTo>
                  <a:pt x="4732976" y="11142"/>
                  <a:pt x="4559928" y="34568"/>
                  <a:pt x="4378147" y="18288"/>
                </a:cubicBezTo>
                <a:cubicBezTo>
                  <a:pt x="4196366" y="2008"/>
                  <a:pt x="3992200" y="35409"/>
                  <a:pt x="3787445" y="18288"/>
                </a:cubicBezTo>
                <a:cubicBezTo>
                  <a:pt x="3582690" y="1167"/>
                  <a:pt x="3488876" y="-7583"/>
                  <a:pt x="3196742" y="18288"/>
                </a:cubicBezTo>
                <a:cubicBezTo>
                  <a:pt x="2904608" y="44159"/>
                  <a:pt x="2729828" y="45906"/>
                  <a:pt x="2606040" y="18288"/>
                </a:cubicBezTo>
                <a:cubicBezTo>
                  <a:pt x="2482252" y="-9330"/>
                  <a:pt x="2000672" y="-5498"/>
                  <a:pt x="1806854" y="18288"/>
                </a:cubicBezTo>
                <a:cubicBezTo>
                  <a:pt x="1613036" y="42074"/>
                  <a:pt x="1310933" y="-4240"/>
                  <a:pt x="1111910" y="18288"/>
                </a:cubicBezTo>
                <a:cubicBezTo>
                  <a:pt x="912887" y="40816"/>
                  <a:pt x="891560" y="1701"/>
                  <a:pt x="729691" y="18288"/>
                </a:cubicBezTo>
                <a:cubicBezTo>
                  <a:pt x="567822" y="34875"/>
                  <a:pt x="203025" y="34462"/>
                  <a:pt x="0" y="18288"/>
                </a:cubicBezTo>
                <a:cubicBezTo>
                  <a:pt x="-82" y="11708"/>
                  <a:pt x="-178" y="8956"/>
                  <a:pt x="0" y="0"/>
                </a:cubicBezTo>
                <a:close/>
              </a:path>
              <a:path w="10424160" h="18288" stroke="0" extrusionOk="0">
                <a:moveTo>
                  <a:pt x="0" y="0"/>
                </a:moveTo>
                <a:cubicBezTo>
                  <a:pt x="119910" y="17195"/>
                  <a:pt x="345032" y="1652"/>
                  <a:pt x="590702" y="0"/>
                </a:cubicBezTo>
                <a:cubicBezTo>
                  <a:pt x="836372" y="-1652"/>
                  <a:pt x="830717" y="-10944"/>
                  <a:pt x="972922" y="0"/>
                </a:cubicBezTo>
                <a:cubicBezTo>
                  <a:pt x="1115127" y="10944"/>
                  <a:pt x="1638708" y="17269"/>
                  <a:pt x="1876349" y="0"/>
                </a:cubicBezTo>
                <a:cubicBezTo>
                  <a:pt x="2113990" y="-17269"/>
                  <a:pt x="2263529" y="27642"/>
                  <a:pt x="2467051" y="0"/>
                </a:cubicBezTo>
                <a:cubicBezTo>
                  <a:pt x="2670573" y="-27642"/>
                  <a:pt x="2867743" y="-1552"/>
                  <a:pt x="3057754" y="0"/>
                </a:cubicBezTo>
                <a:cubicBezTo>
                  <a:pt x="3247765" y="1552"/>
                  <a:pt x="3729099" y="45169"/>
                  <a:pt x="3961181" y="0"/>
                </a:cubicBezTo>
                <a:cubicBezTo>
                  <a:pt x="4193263" y="-45169"/>
                  <a:pt x="4313735" y="4067"/>
                  <a:pt x="4447642" y="0"/>
                </a:cubicBezTo>
                <a:cubicBezTo>
                  <a:pt x="4581549" y="-4067"/>
                  <a:pt x="5123626" y="11867"/>
                  <a:pt x="5351069" y="0"/>
                </a:cubicBezTo>
                <a:cubicBezTo>
                  <a:pt x="5578512" y="-11867"/>
                  <a:pt x="6044105" y="-19983"/>
                  <a:pt x="6254496" y="0"/>
                </a:cubicBezTo>
                <a:cubicBezTo>
                  <a:pt x="6464887" y="19983"/>
                  <a:pt x="6664731" y="4232"/>
                  <a:pt x="6949440" y="0"/>
                </a:cubicBezTo>
                <a:cubicBezTo>
                  <a:pt x="7234149" y="-4232"/>
                  <a:pt x="7497205" y="28731"/>
                  <a:pt x="7852867" y="0"/>
                </a:cubicBezTo>
                <a:cubicBezTo>
                  <a:pt x="8208529" y="-28731"/>
                  <a:pt x="8287556" y="2616"/>
                  <a:pt x="8443570" y="0"/>
                </a:cubicBezTo>
                <a:cubicBezTo>
                  <a:pt x="8599584" y="-2616"/>
                  <a:pt x="8871283" y="-14113"/>
                  <a:pt x="9034272" y="0"/>
                </a:cubicBezTo>
                <a:cubicBezTo>
                  <a:pt x="9197261" y="14113"/>
                  <a:pt x="9604978" y="-35623"/>
                  <a:pt x="9833458" y="0"/>
                </a:cubicBezTo>
                <a:cubicBezTo>
                  <a:pt x="10061938" y="35623"/>
                  <a:pt x="10231944" y="-8194"/>
                  <a:pt x="10424160" y="0"/>
                </a:cubicBezTo>
                <a:cubicBezTo>
                  <a:pt x="10424285" y="4395"/>
                  <a:pt x="10424085" y="9776"/>
                  <a:pt x="10424160" y="18288"/>
                </a:cubicBezTo>
                <a:cubicBezTo>
                  <a:pt x="10058736" y="-5772"/>
                  <a:pt x="9942989" y="-18764"/>
                  <a:pt x="9624974" y="18288"/>
                </a:cubicBezTo>
                <a:cubicBezTo>
                  <a:pt x="9306959" y="55340"/>
                  <a:pt x="9229263" y="24995"/>
                  <a:pt x="8930030" y="18288"/>
                </a:cubicBezTo>
                <a:cubicBezTo>
                  <a:pt x="8630797" y="11581"/>
                  <a:pt x="8647263" y="10931"/>
                  <a:pt x="8547811" y="18288"/>
                </a:cubicBezTo>
                <a:cubicBezTo>
                  <a:pt x="8448359" y="25645"/>
                  <a:pt x="8173221" y="219"/>
                  <a:pt x="8061350" y="18288"/>
                </a:cubicBezTo>
                <a:cubicBezTo>
                  <a:pt x="7949479" y="36357"/>
                  <a:pt x="7437002" y="17516"/>
                  <a:pt x="7157923" y="18288"/>
                </a:cubicBezTo>
                <a:cubicBezTo>
                  <a:pt x="6878844" y="19060"/>
                  <a:pt x="6610241" y="8864"/>
                  <a:pt x="6462979" y="18288"/>
                </a:cubicBezTo>
                <a:cubicBezTo>
                  <a:pt x="6315717" y="27712"/>
                  <a:pt x="6124879" y="4989"/>
                  <a:pt x="5976518" y="18288"/>
                </a:cubicBezTo>
                <a:cubicBezTo>
                  <a:pt x="5828157" y="31587"/>
                  <a:pt x="5566880" y="7112"/>
                  <a:pt x="5281574" y="18288"/>
                </a:cubicBezTo>
                <a:cubicBezTo>
                  <a:pt x="4996268" y="29464"/>
                  <a:pt x="5085614" y="20493"/>
                  <a:pt x="4899355" y="18288"/>
                </a:cubicBezTo>
                <a:cubicBezTo>
                  <a:pt x="4713096" y="16083"/>
                  <a:pt x="4606138" y="34359"/>
                  <a:pt x="4517136" y="18288"/>
                </a:cubicBezTo>
                <a:cubicBezTo>
                  <a:pt x="4428134" y="2217"/>
                  <a:pt x="4125335" y="52414"/>
                  <a:pt x="3822192" y="18288"/>
                </a:cubicBezTo>
                <a:cubicBezTo>
                  <a:pt x="3519049" y="-15838"/>
                  <a:pt x="3453132" y="3859"/>
                  <a:pt x="3335731" y="18288"/>
                </a:cubicBezTo>
                <a:cubicBezTo>
                  <a:pt x="3218330" y="32717"/>
                  <a:pt x="2718749" y="-13936"/>
                  <a:pt x="2536546" y="18288"/>
                </a:cubicBezTo>
                <a:cubicBezTo>
                  <a:pt x="2354343" y="50512"/>
                  <a:pt x="2190669" y="3238"/>
                  <a:pt x="2050085" y="18288"/>
                </a:cubicBezTo>
                <a:cubicBezTo>
                  <a:pt x="1909501" y="33338"/>
                  <a:pt x="1520975" y="3062"/>
                  <a:pt x="1250899" y="18288"/>
                </a:cubicBezTo>
                <a:cubicBezTo>
                  <a:pt x="980823" y="33514"/>
                  <a:pt x="992936" y="28036"/>
                  <a:pt x="868680" y="18288"/>
                </a:cubicBezTo>
                <a:cubicBezTo>
                  <a:pt x="744424" y="8540"/>
                  <a:pt x="230364" y="33365"/>
                  <a:pt x="0" y="18288"/>
                </a:cubicBezTo>
                <a:cubicBezTo>
                  <a:pt x="-504" y="12101"/>
                  <a:pt x="-591" y="7719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07E19128-B03A-66F3-889F-844BCDAA1FC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94006690"/>
              </p:ext>
            </p:extLst>
          </p:nvPr>
        </p:nvGraphicFramePr>
        <p:xfrm>
          <a:off x="785037" y="1768218"/>
          <a:ext cx="10772553" cy="19995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9" name="Picture 49" descr="Logo, company name&#10;&#10;Description automatically generated">
            <a:extLst>
              <a:ext uri="{FF2B5EF4-FFF2-40B4-BE49-F238E27FC236}">
                <a16:creationId xmlns:a16="http://schemas.microsoft.com/office/drawing/2014/main" id="{03456E4E-9457-12D1-5F3B-63E635D805D5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047290" y="3513552"/>
            <a:ext cx="6331251" cy="3643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99354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NINETH 'ONE-DAY' ANNUAL CONFERENCE OF BET TEACHERS</vt:lpstr>
      <vt:lpstr>NCF SAYS</vt:lpstr>
      <vt:lpstr>Analyzing Children’s Responses for Effective Teaching-Learning</vt:lpstr>
      <vt:lpstr>PowerPoint Presentation</vt:lpstr>
      <vt:lpstr>Pre-requisites for analyzing evidence from assessment</vt:lpstr>
      <vt:lpstr>Principles for analyzing evidence from assessment</vt:lpstr>
      <vt:lpstr>Acting upon the analysis 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Pratibha Yadav</cp:lastModifiedBy>
  <cp:revision>400</cp:revision>
  <dcterms:created xsi:type="dcterms:W3CDTF">2023-02-16T04:45:00Z</dcterms:created>
  <dcterms:modified xsi:type="dcterms:W3CDTF">2023-02-24T02:27:31Z</dcterms:modified>
</cp:coreProperties>
</file>