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2"/>
  </p:notesMasterIdLst>
  <p:sldIdLst>
    <p:sldId id="256" r:id="rId2"/>
    <p:sldId id="259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29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hyperlink" Target="https://xqsuperschool.org/reports/do-high-schools-prepare-students-for-careers/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image" Target="../media/image24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8.sv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svg"/><Relationship Id="rId4" Type="http://schemas.openxmlformats.org/officeDocument/2006/relationships/image" Target="../media/image20.svg"/><Relationship Id="rId9" Type="http://schemas.openxmlformats.org/officeDocument/2006/relationships/image" Target="../media/image2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5" Type="http://schemas.openxmlformats.org/officeDocument/2006/relationships/hyperlink" Target="https://xqsuperschool.org/reports/do-high-schools-prepare-students-for-careers/" TargetMode="External"/><Relationship Id="rId4" Type="http://schemas.openxmlformats.org/officeDocument/2006/relationships/image" Target="../media/image4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image" Target="../media/image24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8.sv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svg"/><Relationship Id="rId4" Type="http://schemas.openxmlformats.org/officeDocument/2006/relationships/image" Target="../media/image20.svg"/><Relationship Id="rId9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347AE-7B48-4D1B-BC00-51FC9851D12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02483E-E0A0-4712-A7CE-76FD41FA6A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Interdisciplinary learning supports “Critical Thinking”.</a:t>
          </a:r>
        </a:p>
      </dgm:t>
    </dgm:pt>
    <dgm:pt modelId="{815FBE06-A28E-4F6F-B508-594232D79F49}" type="parTrans" cxnId="{E4F8C9EC-0F08-44A7-9A58-97392AAB8602}">
      <dgm:prSet/>
      <dgm:spPr/>
      <dgm:t>
        <a:bodyPr/>
        <a:lstStyle/>
        <a:p>
          <a:endParaRPr lang="en-US"/>
        </a:p>
      </dgm:t>
    </dgm:pt>
    <dgm:pt modelId="{8F1EA2A9-3CCD-4B6C-898A-A11C403D5620}" type="sibTrans" cxnId="{E4F8C9EC-0F08-44A7-9A58-97392AAB8602}">
      <dgm:prSet/>
      <dgm:spPr/>
      <dgm:t>
        <a:bodyPr/>
        <a:lstStyle/>
        <a:p>
          <a:endParaRPr lang="en-US"/>
        </a:p>
      </dgm:t>
    </dgm:pt>
    <dgm:pt modelId="{C9D839E5-501E-4812-8C6F-B13F2A3C60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3200" dirty="0"/>
            <a:t>Critical Thinking helps the students:</a:t>
          </a:r>
          <a:endParaRPr lang="en-US" sz="3200" dirty="0"/>
        </a:p>
      </dgm:t>
    </dgm:pt>
    <dgm:pt modelId="{665958F2-56BA-44A1-BCB4-D5F75FB3702C}" type="parTrans" cxnId="{FC2D5A17-8750-4AF0-AE52-49392D3880A7}">
      <dgm:prSet/>
      <dgm:spPr/>
      <dgm:t>
        <a:bodyPr/>
        <a:lstStyle/>
        <a:p>
          <a:endParaRPr lang="en-US"/>
        </a:p>
      </dgm:t>
    </dgm:pt>
    <dgm:pt modelId="{E417E1B8-81F7-4FC6-A291-2753DEFDC5D4}" type="sibTrans" cxnId="{FC2D5A17-8750-4AF0-AE52-49392D3880A7}">
      <dgm:prSet/>
      <dgm:spPr/>
      <dgm:t>
        <a:bodyPr/>
        <a:lstStyle/>
        <a:p>
          <a:endParaRPr lang="en-US"/>
        </a:p>
      </dgm:t>
    </dgm:pt>
    <dgm:pt modelId="{4ACF2BE2-A194-471E-984C-0499CB870709}" type="pres">
      <dgm:prSet presAssocID="{D97347AE-7B48-4D1B-BC00-51FC9851D122}" presName="root" presStyleCnt="0">
        <dgm:presLayoutVars>
          <dgm:dir/>
          <dgm:resizeHandles val="exact"/>
        </dgm:presLayoutVars>
      </dgm:prSet>
      <dgm:spPr/>
    </dgm:pt>
    <dgm:pt modelId="{D48EB669-1181-4598-B9F9-1CB1804D03D1}" type="pres">
      <dgm:prSet presAssocID="{4F02483E-E0A0-4712-A7CE-76FD41FA6AFA}" presName="compNode" presStyleCnt="0"/>
      <dgm:spPr/>
    </dgm:pt>
    <dgm:pt modelId="{C041F683-1FB5-43AA-AF7C-EB7B9F501C50}" type="pres">
      <dgm:prSet presAssocID="{4F02483E-E0A0-4712-A7CE-76FD41FA6AFA}" presName="bgRect" presStyleLbl="bgShp" presStyleIdx="0" presStyleCnt="2" custLinFactNeighborY="-18946"/>
      <dgm:spPr/>
    </dgm:pt>
    <dgm:pt modelId="{5044387C-DA8D-412C-9B0C-C6592CDA36CF}" type="pres">
      <dgm:prSet presAssocID="{4F02483E-E0A0-4712-A7CE-76FD41FA6AFA}" presName="iconRect" presStyleLbl="node1" presStyleIdx="0" presStyleCnt="2" custScaleX="225362" custScaleY="194402" custLinFactNeighborX="5284" custLinFactNeighborY="-409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0BECA1FF-95FC-4B05-9AC6-6B446D803F84}" type="pres">
      <dgm:prSet presAssocID="{4F02483E-E0A0-4712-A7CE-76FD41FA6AFA}" presName="spaceRect" presStyleCnt="0"/>
      <dgm:spPr/>
    </dgm:pt>
    <dgm:pt modelId="{CDA78AAB-C4A6-4E62-8A04-EEF2206BC833}" type="pres">
      <dgm:prSet presAssocID="{4F02483E-E0A0-4712-A7CE-76FD41FA6AFA}" presName="parTx" presStyleLbl="revTx" presStyleIdx="0" presStyleCnt="2" custScaleX="90673" custLinFactNeighborX="408" custLinFactNeighborY="-19070">
        <dgm:presLayoutVars>
          <dgm:chMax val="0"/>
          <dgm:chPref val="0"/>
        </dgm:presLayoutVars>
      </dgm:prSet>
      <dgm:spPr/>
    </dgm:pt>
    <dgm:pt modelId="{51548BC7-A26C-4C64-9325-862587CF1943}" type="pres">
      <dgm:prSet presAssocID="{8F1EA2A9-3CCD-4B6C-898A-A11C403D5620}" presName="sibTrans" presStyleCnt="0"/>
      <dgm:spPr/>
    </dgm:pt>
    <dgm:pt modelId="{217CAF5B-1CFA-41BC-AEBC-5579189CF2D2}" type="pres">
      <dgm:prSet presAssocID="{C9D839E5-501E-4812-8C6F-B13F2A3C600B}" presName="compNode" presStyleCnt="0"/>
      <dgm:spPr/>
    </dgm:pt>
    <dgm:pt modelId="{DBA077ED-DF6C-436A-A180-EA46746AFB9F}" type="pres">
      <dgm:prSet presAssocID="{C9D839E5-501E-4812-8C6F-B13F2A3C600B}" presName="bgRect" presStyleLbl="bgShp" presStyleIdx="1" presStyleCnt="2" custLinFactNeighborX="-2602" custLinFactNeighborY="-6"/>
      <dgm:spPr/>
    </dgm:pt>
    <dgm:pt modelId="{9678C1C8-4BB8-40EA-B56D-86377FB4898D}" type="pres">
      <dgm:prSet presAssocID="{C9D839E5-501E-4812-8C6F-B13F2A3C600B}" presName="iconRect" presStyleLbl="node1" presStyleIdx="1" presStyleCnt="2" custScaleX="238513" custScaleY="150674" custLinFactNeighborX="-17661" custLinFactNeighborY="42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6A1C6B5D-87F3-446F-86A7-A95C54DC64D6}" type="pres">
      <dgm:prSet presAssocID="{C9D839E5-501E-4812-8C6F-B13F2A3C600B}" presName="spaceRect" presStyleCnt="0"/>
      <dgm:spPr/>
    </dgm:pt>
    <dgm:pt modelId="{7CDB6A7E-8DA6-4272-A3CD-C866356CB4FC}" type="pres">
      <dgm:prSet presAssocID="{C9D839E5-501E-4812-8C6F-B13F2A3C600B}" presName="parTx" presStyleLbl="revTx" presStyleIdx="1" presStyleCnt="2" custScaleX="36443" custScaleY="90786" custLinFactNeighborX="-27315" custLinFactNeighborY="1260">
        <dgm:presLayoutVars>
          <dgm:chMax val="0"/>
          <dgm:chPref val="0"/>
        </dgm:presLayoutVars>
      </dgm:prSet>
      <dgm:spPr/>
    </dgm:pt>
  </dgm:ptLst>
  <dgm:cxnLst>
    <dgm:cxn modelId="{FC2D5A17-8750-4AF0-AE52-49392D3880A7}" srcId="{D97347AE-7B48-4D1B-BC00-51FC9851D122}" destId="{C9D839E5-501E-4812-8C6F-B13F2A3C600B}" srcOrd="1" destOrd="0" parTransId="{665958F2-56BA-44A1-BCB4-D5F75FB3702C}" sibTransId="{E417E1B8-81F7-4FC6-A291-2753DEFDC5D4}"/>
    <dgm:cxn modelId="{6D7C047D-2B8F-4342-A4D1-E386F1CB0526}" type="presOf" srcId="{C9D839E5-501E-4812-8C6F-B13F2A3C600B}" destId="{7CDB6A7E-8DA6-4272-A3CD-C866356CB4FC}" srcOrd="0" destOrd="0" presId="urn:microsoft.com/office/officeart/2018/2/layout/IconVerticalSolidList"/>
    <dgm:cxn modelId="{89CAB6CA-C012-4FFE-8158-8728959BAFB2}" type="presOf" srcId="{4F02483E-E0A0-4712-A7CE-76FD41FA6AFA}" destId="{CDA78AAB-C4A6-4E62-8A04-EEF2206BC833}" srcOrd="0" destOrd="0" presId="urn:microsoft.com/office/officeart/2018/2/layout/IconVerticalSolidList"/>
    <dgm:cxn modelId="{E4F8C9EC-0F08-44A7-9A58-97392AAB8602}" srcId="{D97347AE-7B48-4D1B-BC00-51FC9851D122}" destId="{4F02483E-E0A0-4712-A7CE-76FD41FA6AFA}" srcOrd="0" destOrd="0" parTransId="{815FBE06-A28E-4F6F-B508-594232D79F49}" sibTransId="{8F1EA2A9-3CCD-4B6C-898A-A11C403D5620}"/>
    <dgm:cxn modelId="{4D39C7EF-54C0-470B-8C38-F321940C3D62}" type="presOf" srcId="{D97347AE-7B48-4D1B-BC00-51FC9851D122}" destId="{4ACF2BE2-A194-471E-984C-0499CB870709}" srcOrd="0" destOrd="0" presId="urn:microsoft.com/office/officeart/2018/2/layout/IconVerticalSolidList"/>
    <dgm:cxn modelId="{6AE33B43-7F18-4A9A-B9DE-93F813EDAAC0}" type="presParOf" srcId="{4ACF2BE2-A194-471E-984C-0499CB870709}" destId="{D48EB669-1181-4598-B9F9-1CB1804D03D1}" srcOrd="0" destOrd="0" presId="urn:microsoft.com/office/officeart/2018/2/layout/IconVerticalSolidList"/>
    <dgm:cxn modelId="{38434339-0667-43E5-9614-216E2C59E44B}" type="presParOf" srcId="{D48EB669-1181-4598-B9F9-1CB1804D03D1}" destId="{C041F683-1FB5-43AA-AF7C-EB7B9F501C50}" srcOrd="0" destOrd="0" presId="urn:microsoft.com/office/officeart/2018/2/layout/IconVerticalSolidList"/>
    <dgm:cxn modelId="{5A438FFE-B5C3-4513-BF25-950DA54E698E}" type="presParOf" srcId="{D48EB669-1181-4598-B9F9-1CB1804D03D1}" destId="{5044387C-DA8D-412C-9B0C-C6592CDA36CF}" srcOrd="1" destOrd="0" presId="urn:microsoft.com/office/officeart/2018/2/layout/IconVerticalSolidList"/>
    <dgm:cxn modelId="{6FECBAD7-E97A-47EF-A4DD-BB14824DD20C}" type="presParOf" srcId="{D48EB669-1181-4598-B9F9-1CB1804D03D1}" destId="{0BECA1FF-95FC-4B05-9AC6-6B446D803F84}" srcOrd="2" destOrd="0" presId="urn:microsoft.com/office/officeart/2018/2/layout/IconVerticalSolidList"/>
    <dgm:cxn modelId="{E13F5F8E-026C-4214-9FAA-B379B3885B35}" type="presParOf" srcId="{D48EB669-1181-4598-B9F9-1CB1804D03D1}" destId="{CDA78AAB-C4A6-4E62-8A04-EEF2206BC833}" srcOrd="3" destOrd="0" presId="urn:microsoft.com/office/officeart/2018/2/layout/IconVerticalSolidList"/>
    <dgm:cxn modelId="{31EE5A94-26D0-4075-BD64-A57DE541452F}" type="presParOf" srcId="{4ACF2BE2-A194-471E-984C-0499CB870709}" destId="{51548BC7-A26C-4C64-9325-862587CF1943}" srcOrd="1" destOrd="0" presId="urn:microsoft.com/office/officeart/2018/2/layout/IconVerticalSolidList"/>
    <dgm:cxn modelId="{183FE9CE-9356-4B2F-9D23-4EA526AE907A}" type="presParOf" srcId="{4ACF2BE2-A194-471E-984C-0499CB870709}" destId="{217CAF5B-1CFA-41BC-AEBC-5579189CF2D2}" srcOrd="2" destOrd="0" presId="urn:microsoft.com/office/officeart/2018/2/layout/IconVerticalSolidList"/>
    <dgm:cxn modelId="{2937F405-3291-454A-BD1C-0EABC7178C72}" type="presParOf" srcId="{217CAF5B-1CFA-41BC-AEBC-5579189CF2D2}" destId="{DBA077ED-DF6C-436A-A180-EA46746AFB9F}" srcOrd="0" destOrd="0" presId="urn:microsoft.com/office/officeart/2018/2/layout/IconVerticalSolidList"/>
    <dgm:cxn modelId="{90AEFA6D-84F5-41B8-8177-952FB5828DA7}" type="presParOf" srcId="{217CAF5B-1CFA-41BC-AEBC-5579189CF2D2}" destId="{9678C1C8-4BB8-40EA-B56D-86377FB4898D}" srcOrd="1" destOrd="0" presId="urn:microsoft.com/office/officeart/2018/2/layout/IconVerticalSolidList"/>
    <dgm:cxn modelId="{FC36CB56-9FA2-40CA-84D7-04C0D29125BD}" type="presParOf" srcId="{217CAF5B-1CFA-41BC-AEBC-5579189CF2D2}" destId="{6A1C6B5D-87F3-446F-86A7-A95C54DC64D6}" srcOrd="2" destOrd="0" presId="urn:microsoft.com/office/officeart/2018/2/layout/IconVerticalSolidList"/>
    <dgm:cxn modelId="{C2929D01-989D-4866-86E8-7F9FF3453F7A}" type="presParOf" srcId="{217CAF5B-1CFA-41BC-AEBC-5579189CF2D2}" destId="{7CDB6A7E-8DA6-4272-A3CD-C866356CB4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58E13F-AF1B-48DE-9121-932367C2D17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7C0968-3B88-4BBC-8485-63A112CD87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Students learn how and why things work the way they do. This is declarative knowledge.</a:t>
          </a:r>
        </a:p>
      </dgm:t>
    </dgm:pt>
    <dgm:pt modelId="{9BCA66A9-1C1D-4543-86EB-1FD5312E3B1F}" type="parTrans" cxnId="{D1308C02-648C-4F5D-A56E-5F9529B6703A}">
      <dgm:prSet/>
      <dgm:spPr/>
      <dgm:t>
        <a:bodyPr/>
        <a:lstStyle/>
        <a:p>
          <a:endParaRPr lang="en-US"/>
        </a:p>
      </dgm:t>
    </dgm:pt>
    <dgm:pt modelId="{039B6C60-7172-4EA8-9ACB-BF91C5D55648}" type="sibTrans" cxnId="{D1308C02-648C-4F5D-A56E-5F9529B6703A}">
      <dgm:prSet/>
      <dgm:spPr/>
      <dgm:t>
        <a:bodyPr/>
        <a:lstStyle/>
        <a:p>
          <a:endParaRPr lang="en-US"/>
        </a:p>
      </dgm:t>
    </dgm:pt>
    <dgm:pt modelId="{E9FD6FE9-00D3-4BF2-A496-B1D180B4D6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Students identify and understand the steps necessary to arrive at a solution. This is procedural Knowledge.</a:t>
          </a:r>
        </a:p>
      </dgm:t>
    </dgm:pt>
    <dgm:pt modelId="{9E553105-55DF-475F-A1E8-022CCCF00A32}" type="parTrans" cxnId="{64C7D21E-145C-431E-8F88-743AF4427B20}">
      <dgm:prSet/>
      <dgm:spPr/>
      <dgm:t>
        <a:bodyPr/>
        <a:lstStyle/>
        <a:p>
          <a:endParaRPr lang="en-US"/>
        </a:p>
      </dgm:t>
    </dgm:pt>
    <dgm:pt modelId="{F7DDAD78-8388-4D0A-A21B-F316770E14FA}" type="sibTrans" cxnId="{64C7D21E-145C-431E-8F88-743AF4427B20}">
      <dgm:prSet/>
      <dgm:spPr/>
      <dgm:t>
        <a:bodyPr/>
        <a:lstStyle/>
        <a:p>
          <a:endParaRPr lang="en-US"/>
        </a:p>
      </dgm:t>
    </dgm:pt>
    <dgm:pt modelId="{1CB33209-87EA-4223-9FBF-C586C28392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Students can combine the knowledge to solve the complex problems. This is structural knowledge.</a:t>
          </a:r>
        </a:p>
      </dgm:t>
    </dgm:pt>
    <dgm:pt modelId="{E471B43B-66F4-40A6-8D3F-B027ED31C1F9}" type="parTrans" cxnId="{D416E346-BD74-4B7A-9CA0-E6A380334CB7}">
      <dgm:prSet/>
      <dgm:spPr/>
      <dgm:t>
        <a:bodyPr/>
        <a:lstStyle/>
        <a:p>
          <a:endParaRPr lang="en-US"/>
        </a:p>
      </dgm:t>
    </dgm:pt>
    <dgm:pt modelId="{1187DE8B-6490-41D6-8483-403099AF429C}" type="sibTrans" cxnId="{D416E346-BD74-4B7A-9CA0-E6A380334CB7}">
      <dgm:prSet/>
      <dgm:spPr/>
      <dgm:t>
        <a:bodyPr/>
        <a:lstStyle/>
        <a:p>
          <a:endParaRPr lang="en-US"/>
        </a:p>
      </dgm:t>
    </dgm:pt>
    <dgm:pt modelId="{F25467F8-6CC1-4016-BEDF-167FDAA12410}" type="pres">
      <dgm:prSet presAssocID="{0B58E13F-AF1B-48DE-9121-932367C2D177}" presName="root" presStyleCnt="0">
        <dgm:presLayoutVars>
          <dgm:dir/>
          <dgm:resizeHandles val="exact"/>
        </dgm:presLayoutVars>
      </dgm:prSet>
      <dgm:spPr/>
    </dgm:pt>
    <dgm:pt modelId="{568AD4CA-4ECC-4F3E-BDA0-8719192CB03F}" type="pres">
      <dgm:prSet presAssocID="{0A7C0968-3B88-4BBC-8485-63A112CD87BA}" presName="compNode" presStyleCnt="0"/>
      <dgm:spPr/>
    </dgm:pt>
    <dgm:pt modelId="{3F9C8484-5456-4904-A402-5586A449C369}" type="pres">
      <dgm:prSet presAssocID="{0A7C0968-3B88-4BBC-8485-63A112CD87BA}" presName="bgRect" presStyleLbl="bgShp" presStyleIdx="0" presStyleCnt="3"/>
      <dgm:spPr/>
    </dgm:pt>
    <dgm:pt modelId="{BBB115D1-F406-4886-A5DB-3F704916A46B}" type="pres">
      <dgm:prSet presAssocID="{0A7C0968-3B88-4BBC-8485-63A112CD87B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D0D218B-D511-4EB4-8EAC-9BF888CDC0E3}" type="pres">
      <dgm:prSet presAssocID="{0A7C0968-3B88-4BBC-8485-63A112CD87BA}" presName="spaceRect" presStyleCnt="0"/>
      <dgm:spPr/>
    </dgm:pt>
    <dgm:pt modelId="{C66BE92A-6BC5-4EC1-8F73-A97F804E771C}" type="pres">
      <dgm:prSet presAssocID="{0A7C0968-3B88-4BBC-8485-63A112CD87BA}" presName="parTx" presStyleLbl="revTx" presStyleIdx="0" presStyleCnt="3">
        <dgm:presLayoutVars>
          <dgm:chMax val="0"/>
          <dgm:chPref val="0"/>
        </dgm:presLayoutVars>
      </dgm:prSet>
      <dgm:spPr/>
    </dgm:pt>
    <dgm:pt modelId="{66F45EF5-5A04-4D71-A5C4-01DB28B7DC58}" type="pres">
      <dgm:prSet presAssocID="{039B6C60-7172-4EA8-9ACB-BF91C5D55648}" presName="sibTrans" presStyleCnt="0"/>
      <dgm:spPr/>
    </dgm:pt>
    <dgm:pt modelId="{90A5C23C-8F0C-4672-BF91-EBD41622BA67}" type="pres">
      <dgm:prSet presAssocID="{E9FD6FE9-00D3-4BF2-A496-B1D180B4D646}" presName="compNode" presStyleCnt="0"/>
      <dgm:spPr/>
    </dgm:pt>
    <dgm:pt modelId="{4F20EDB7-B9DE-4914-8408-5D371ABE7511}" type="pres">
      <dgm:prSet presAssocID="{E9FD6FE9-00D3-4BF2-A496-B1D180B4D646}" presName="bgRect" presStyleLbl="bgShp" presStyleIdx="1" presStyleCnt="3"/>
      <dgm:spPr/>
    </dgm:pt>
    <dgm:pt modelId="{109FD2DA-5977-4166-89A1-5A686D07AC17}" type="pres">
      <dgm:prSet presAssocID="{E9FD6FE9-00D3-4BF2-A496-B1D180B4D64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2B98817C-4637-4343-8D02-3A2C223DE7FD}" type="pres">
      <dgm:prSet presAssocID="{E9FD6FE9-00D3-4BF2-A496-B1D180B4D646}" presName="spaceRect" presStyleCnt="0"/>
      <dgm:spPr/>
    </dgm:pt>
    <dgm:pt modelId="{F0BF4B97-0F5C-46EB-9ED2-248CA533765C}" type="pres">
      <dgm:prSet presAssocID="{E9FD6FE9-00D3-4BF2-A496-B1D180B4D646}" presName="parTx" presStyleLbl="revTx" presStyleIdx="1" presStyleCnt="3">
        <dgm:presLayoutVars>
          <dgm:chMax val="0"/>
          <dgm:chPref val="0"/>
        </dgm:presLayoutVars>
      </dgm:prSet>
      <dgm:spPr/>
    </dgm:pt>
    <dgm:pt modelId="{37EBD406-CF16-436D-9C70-A6A40642AD58}" type="pres">
      <dgm:prSet presAssocID="{F7DDAD78-8388-4D0A-A21B-F316770E14FA}" presName="sibTrans" presStyleCnt="0"/>
      <dgm:spPr/>
    </dgm:pt>
    <dgm:pt modelId="{E95A575D-9973-4660-A195-C68EA05A8D70}" type="pres">
      <dgm:prSet presAssocID="{1CB33209-87EA-4223-9FBF-C586C283921A}" presName="compNode" presStyleCnt="0"/>
      <dgm:spPr/>
    </dgm:pt>
    <dgm:pt modelId="{94944795-40F7-47CD-9895-8064FFB39979}" type="pres">
      <dgm:prSet presAssocID="{1CB33209-87EA-4223-9FBF-C586C283921A}" presName="bgRect" presStyleLbl="bgShp" presStyleIdx="2" presStyleCnt="3"/>
      <dgm:spPr/>
    </dgm:pt>
    <dgm:pt modelId="{4E9404F1-829C-4EB9-B3E8-DED7F8257FFD}" type="pres">
      <dgm:prSet presAssocID="{1CB33209-87EA-4223-9FBF-C586C283921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DEAEEB0-122B-4DEE-AD02-74E791D605FB}" type="pres">
      <dgm:prSet presAssocID="{1CB33209-87EA-4223-9FBF-C586C283921A}" presName="spaceRect" presStyleCnt="0"/>
      <dgm:spPr/>
    </dgm:pt>
    <dgm:pt modelId="{0B2086C8-D9C0-4B58-B5A9-41E14B92B70A}" type="pres">
      <dgm:prSet presAssocID="{1CB33209-87EA-4223-9FBF-C586C283921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1308C02-648C-4F5D-A56E-5F9529B6703A}" srcId="{0B58E13F-AF1B-48DE-9121-932367C2D177}" destId="{0A7C0968-3B88-4BBC-8485-63A112CD87BA}" srcOrd="0" destOrd="0" parTransId="{9BCA66A9-1C1D-4543-86EB-1FD5312E3B1F}" sibTransId="{039B6C60-7172-4EA8-9ACB-BF91C5D55648}"/>
    <dgm:cxn modelId="{64C7D21E-145C-431E-8F88-743AF4427B20}" srcId="{0B58E13F-AF1B-48DE-9121-932367C2D177}" destId="{E9FD6FE9-00D3-4BF2-A496-B1D180B4D646}" srcOrd="1" destOrd="0" parTransId="{9E553105-55DF-475F-A1E8-022CCCF00A32}" sibTransId="{F7DDAD78-8388-4D0A-A21B-F316770E14FA}"/>
    <dgm:cxn modelId="{22640A42-4162-454B-9C2E-C4BD98015859}" type="presOf" srcId="{0A7C0968-3B88-4BBC-8485-63A112CD87BA}" destId="{C66BE92A-6BC5-4EC1-8F73-A97F804E771C}" srcOrd="0" destOrd="0" presId="urn:microsoft.com/office/officeart/2018/2/layout/IconVerticalSolidList"/>
    <dgm:cxn modelId="{D416E346-BD74-4B7A-9CA0-E6A380334CB7}" srcId="{0B58E13F-AF1B-48DE-9121-932367C2D177}" destId="{1CB33209-87EA-4223-9FBF-C586C283921A}" srcOrd="2" destOrd="0" parTransId="{E471B43B-66F4-40A6-8D3F-B027ED31C1F9}" sibTransId="{1187DE8B-6490-41D6-8483-403099AF429C}"/>
    <dgm:cxn modelId="{7CDFCC8C-441A-46A8-A107-3E75F7990DF1}" type="presOf" srcId="{0B58E13F-AF1B-48DE-9121-932367C2D177}" destId="{F25467F8-6CC1-4016-BEDF-167FDAA12410}" srcOrd="0" destOrd="0" presId="urn:microsoft.com/office/officeart/2018/2/layout/IconVerticalSolidList"/>
    <dgm:cxn modelId="{C3D3E7CD-2AF7-422A-A9C9-A0A83CB0CC42}" type="presOf" srcId="{1CB33209-87EA-4223-9FBF-C586C283921A}" destId="{0B2086C8-D9C0-4B58-B5A9-41E14B92B70A}" srcOrd="0" destOrd="0" presId="urn:microsoft.com/office/officeart/2018/2/layout/IconVerticalSolidList"/>
    <dgm:cxn modelId="{B1616EF1-C530-4AD7-9623-79BBC779F945}" type="presOf" srcId="{E9FD6FE9-00D3-4BF2-A496-B1D180B4D646}" destId="{F0BF4B97-0F5C-46EB-9ED2-248CA533765C}" srcOrd="0" destOrd="0" presId="urn:microsoft.com/office/officeart/2018/2/layout/IconVerticalSolidList"/>
    <dgm:cxn modelId="{0D552C67-F80C-4D4F-BCD6-433474B1CD1C}" type="presParOf" srcId="{F25467F8-6CC1-4016-BEDF-167FDAA12410}" destId="{568AD4CA-4ECC-4F3E-BDA0-8719192CB03F}" srcOrd="0" destOrd="0" presId="urn:microsoft.com/office/officeart/2018/2/layout/IconVerticalSolidList"/>
    <dgm:cxn modelId="{CB8B1B0E-1F18-40FD-944D-21EE94A4485B}" type="presParOf" srcId="{568AD4CA-4ECC-4F3E-BDA0-8719192CB03F}" destId="{3F9C8484-5456-4904-A402-5586A449C369}" srcOrd="0" destOrd="0" presId="urn:microsoft.com/office/officeart/2018/2/layout/IconVerticalSolidList"/>
    <dgm:cxn modelId="{75F41C31-0B32-4CE0-A36A-06A701E5891F}" type="presParOf" srcId="{568AD4CA-4ECC-4F3E-BDA0-8719192CB03F}" destId="{BBB115D1-F406-4886-A5DB-3F704916A46B}" srcOrd="1" destOrd="0" presId="urn:microsoft.com/office/officeart/2018/2/layout/IconVerticalSolidList"/>
    <dgm:cxn modelId="{26AF359E-15D7-4528-9A12-1C33FA17C895}" type="presParOf" srcId="{568AD4CA-4ECC-4F3E-BDA0-8719192CB03F}" destId="{AD0D218B-D511-4EB4-8EAC-9BF888CDC0E3}" srcOrd="2" destOrd="0" presId="urn:microsoft.com/office/officeart/2018/2/layout/IconVerticalSolidList"/>
    <dgm:cxn modelId="{4923250F-5D33-40E9-BF2E-1DE4A8A37BF8}" type="presParOf" srcId="{568AD4CA-4ECC-4F3E-BDA0-8719192CB03F}" destId="{C66BE92A-6BC5-4EC1-8F73-A97F804E771C}" srcOrd="3" destOrd="0" presId="urn:microsoft.com/office/officeart/2018/2/layout/IconVerticalSolidList"/>
    <dgm:cxn modelId="{33D980C8-4901-4D6E-AD78-24626CCB6E5D}" type="presParOf" srcId="{F25467F8-6CC1-4016-BEDF-167FDAA12410}" destId="{66F45EF5-5A04-4D71-A5C4-01DB28B7DC58}" srcOrd="1" destOrd="0" presId="urn:microsoft.com/office/officeart/2018/2/layout/IconVerticalSolidList"/>
    <dgm:cxn modelId="{9E681E81-D705-4DDE-A66E-0FF157DD21AD}" type="presParOf" srcId="{F25467F8-6CC1-4016-BEDF-167FDAA12410}" destId="{90A5C23C-8F0C-4672-BF91-EBD41622BA67}" srcOrd="2" destOrd="0" presId="urn:microsoft.com/office/officeart/2018/2/layout/IconVerticalSolidList"/>
    <dgm:cxn modelId="{C40C6527-0442-4E45-AABB-396130BDFC0B}" type="presParOf" srcId="{90A5C23C-8F0C-4672-BF91-EBD41622BA67}" destId="{4F20EDB7-B9DE-4914-8408-5D371ABE7511}" srcOrd="0" destOrd="0" presId="urn:microsoft.com/office/officeart/2018/2/layout/IconVerticalSolidList"/>
    <dgm:cxn modelId="{540005C8-A052-4414-84E7-1E6EEE1F496A}" type="presParOf" srcId="{90A5C23C-8F0C-4672-BF91-EBD41622BA67}" destId="{109FD2DA-5977-4166-89A1-5A686D07AC17}" srcOrd="1" destOrd="0" presId="urn:microsoft.com/office/officeart/2018/2/layout/IconVerticalSolidList"/>
    <dgm:cxn modelId="{343511D7-5290-49D0-9D25-2711740AF56C}" type="presParOf" srcId="{90A5C23C-8F0C-4672-BF91-EBD41622BA67}" destId="{2B98817C-4637-4343-8D02-3A2C223DE7FD}" srcOrd="2" destOrd="0" presId="urn:microsoft.com/office/officeart/2018/2/layout/IconVerticalSolidList"/>
    <dgm:cxn modelId="{3E87E491-3606-44D0-BEC2-3D8CEB9DE3A6}" type="presParOf" srcId="{90A5C23C-8F0C-4672-BF91-EBD41622BA67}" destId="{F0BF4B97-0F5C-46EB-9ED2-248CA533765C}" srcOrd="3" destOrd="0" presId="urn:microsoft.com/office/officeart/2018/2/layout/IconVerticalSolidList"/>
    <dgm:cxn modelId="{F27C5914-43A1-4FC0-9C60-E28C2FB783A3}" type="presParOf" srcId="{F25467F8-6CC1-4016-BEDF-167FDAA12410}" destId="{37EBD406-CF16-436D-9C70-A6A40642AD58}" srcOrd="3" destOrd="0" presId="urn:microsoft.com/office/officeart/2018/2/layout/IconVerticalSolidList"/>
    <dgm:cxn modelId="{7145A820-1D4A-40AC-9F91-7B9A96BFDA80}" type="presParOf" srcId="{F25467F8-6CC1-4016-BEDF-167FDAA12410}" destId="{E95A575D-9973-4660-A195-C68EA05A8D70}" srcOrd="4" destOrd="0" presId="urn:microsoft.com/office/officeart/2018/2/layout/IconVerticalSolidList"/>
    <dgm:cxn modelId="{5C7BFADC-72DF-4630-931C-72CE30B209EC}" type="presParOf" srcId="{E95A575D-9973-4660-A195-C68EA05A8D70}" destId="{94944795-40F7-47CD-9895-8064FFB39979}" srcOrd="0" destOrd="0" presId="urn:microsoft.com/office/officeart/2018/2/layout/IconVerticalSolidList"/>
    <dgm:cxn modelId="{340C413A-9AE3-432B-9C0C-4A50B211B4A0}" type="presParOf" srcId="{E95A575D-9973-4660-A195-C68EA05A8D70}" destId="{4E9404F1-829C-4EB9-B3E8-DED7F8257FFD}" srcOrd="1" destOrd="0" presId="urn:microsoft.com/office/officeart/2018/2/layout/IconVerticalSolidList"/>
    <dgm:cxn modelId="{F57A155C-1A2A-4240-B27D-3ACEBA5751BA}" type="presParOf" srcId="{E95A575D-9973-4660-A195-C68EA05A8D70}" destId="{BDEAEEB0-122B-4DEE-AD02-74E791D605FB}" srcOrd="2" destOrd="0" presId="urn:microsoft.com/office/officeart/2018/2/layout/IconVerticalSolidList"/>
    <dgm:cxn modelId="{B4626438-ED7B-4D78-AA55-ABAD278AB8C9}" type="presParOf" srcId="{E95A575D-9973-4660-A195-C68EA05A8D70}" destId="{0B2086C8-D9C0-4B58-B5A9-41E14B92B7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0F6508-FC12-4BAE-808E-8E74F254C9D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D16F59-70A1-4B25-BC80-B62A16C349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400" b="1" dirty="0"/>
            <a:t>Providing right direction:</a:t>
          </a:r>
          <a:br>
            <a:rPr lang="en-IN" sz="2400" dirty="0"/>
          </a:br>
          <a:r>
            <a:rPr lang="en-IN" sz="2400" dirty="0"/>
            <a:t>The interdisciplinary learning provides students the base to channelize their thought process in the productive way. </a:t>
          </a:r>
          <a:endParaRPr lang="en-US" sz="2400" dirty="0"/>
        </a:p>
      </dgm:t>
    </dgm:pt>
    <dgm:pt modelId="{384481B7-EB6C-4FA8-A76E-6EDE247B73CD}" type="sibTrans" cxnId="{6B323392-ADCE-423F-BD59-A3BBB9E47A96}">
      <dgm:prSet/>
      <dgm:spPr/>
      <dgm:t>
        <a:bodyPr/>
        <a:lstStyle/>
        <a:p>
          <a:endParaRPr lang="en-US"/>
        </a:p>
      </dgm:t>
    </dgm:pt>
    <dgm:pt modelId="{64C27900-93EE-418C-A000-14A403A7BCB4}" type="parTrans" cxnId="{6B323392-ADCE-423F-BD59-A3BBB9E47A96}">
      <dgm:prSet/>
      <dgm:spPr/>
      <dgm:t>
        <a:bodyPr/>
        <a:lstStyle/>
        <a:p>
          <a:endParaRPr lang="en-US"/>
        </a:p>
      </dgm:t>
    </dgm:pt>
    <dgm:pt modelId="{8BCDCCD1-3A2C-4940-9DF9-3085608A1D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400" b="1" dirty="0"/>
            <a:t>Highlighting student voice:</a:t>
          </a:r>
          <a:br>
            <a:rPr lang="en-IN" sz="2400" dirty="0"/>
          </a:br>
          <a:r>
            <a:rPr lang="en-IN" sz="2400" dirty="0"/>
            <a:t>This approach empowers students to see their own voice and ideas reflected in their academic accomplishments</a:t>
          </a:r>
          <a:endParaRPr lang="en-US" sz="2400" dirty="0"/>
        </a:p>
      </dgm:t>
    </dgm:pt>
    <dgm:pt modelId="{3F0F90E1-2BD5-41B9-BB41-6BC0C2C70395}" type="sibTrans" cxnId="{5B1D805B-B536-407C-B5A3-CB2E3BFDBD43}">
      <dgm:prSet/>
      <dgm:spPr/>
      <dgm:t>
        <a:bodyPr/>
        <a:lstStyle/>
        <a:p>
          <a:endParaRPr lang="en-US"/>
        </a:p>
      </dgm:t>
    </dgm:pt>
    <dgm:pt modelId="{868968DB-DA36-4227-90EB-A41D8B3DF8D6}" type="parTrans" cxnId="{5B1D805B-B536-407C-B5A3-CB2E3BFDBD43}">
      <dgm:prSet/>
      <dgm:spPr/>
      <dgm:t>
        <a:bodyPr/>
        <a:lstStyle/>
        <a:p>
          <a:endParaRPr lang="en-US"/>
        </a:p>
      </dgm:t>
    </dgm:pt>
    <dgm:pt modelId="{6D8FD6CE-C42D-4B75-9CBB-E1C0FA9DFE93}" type="pres">
      <dgm:prSet presAssocID="{B50F6508-FC12-4BAE-808E-8E74F254C9D7}" presName="root" presStyleCnt="0">
        <dgm:presLayoutVars>
          <dgm:dir/>
          <dgm:resizeHandles val="exact"/>
        </dgm:presLayoutVars>
      </dgm:prSet>
      <dgm:spPr/>
    </dgm:pt>
    <dgm:pt modelId="{E2619466-D559-4D7B-B9A7-1C7399B43DB5}" type="pres">
      <dgm:prSet presAssocID="{71D16F59-70A1-4B25-BC80-B62A16C34992}" presName="compNode" presStyleCnt="0"/>
      <dgm:spPr/>
    </dgm:pt>
    <dgm:pt modelId="{D6D214B2-E0D3-4B7B-8603-943168AD76A4}" type="pres">
      <dgm:prSet presAssocID="{71D16F59-70A1-4B25-BC80-B62A16C34992}" presName="bgRect" presStyleLbl="bgShp" presStyleIdx="0" presStyleCnt="2" custScaleX="100000" custScaleY="165936"/>
      <dgm:spPr/>
    </dgm:pt>
    <dgm:pt modelId="{06AFD5DF-C152-406E-B96A-E40207560447}" type="pres">
      <dgm:prSet presAssocID="{71D16F59-70A1-4B25-BC80-B62A16C3499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EB7215E-E718-4973-948E-44E11350DCC4}" type="pres">
      <dgm:prSet presAssocID="{71D16F59-70A1-4B25-BC80-B62A16C34992}" presName="spaceRect" presStyleCnt="0"/>
      <dgm:spPr/>
    </dgm:pt>
    <dgm:pt modelId="{4D4921E5-8CEC-4CE2-99E6-B71E689EEABD}" type="pres">
      <dgm:prSet presAssocID="{71D16F59-70A1-4B25-BC80-B62A16C34992}" presName="parTx" presStyleLbl="revTx" presStyleIdx="0" presStyleCnt="2" custLinFactNeighborX="-1387" custLinFactNeighborY="622">
        <dgm:presLayoutVars>
          <dgm:chMax val="0"/>
          <dgm:chPref val="0"/>
        </dgm:presLayoutVars>
      </dgm:prSet>
      <dgm:spPr/>
    </dgm:pt>
    <dgm:pt modelId="{C7FE8991-2F41-43AC-A3C8-77F2A14C06BF}" type="pres">
      <dgm:prSet presAssocID="{384481B7-EB6C-4FA8-A76E-6EDE247B73CD}" presName="sibTrans" presStyleCnt="0"/>
      <dgm:spPr/>
    </dgm:pt>
    <dgm:pt modelId="{778AC5FC-CF3B-4ABD-A963-8959B576F055}" type="pres">
      <dgm:prSet presAssocID="{8BCDCCD1-3A2C-4940-9DF9-3085608A1DE3}" presName="compNode" presStyleCnt="0"/>
      <dgm:spPr/>
    </dgm:pt>
    <dgm:pt modelId="{E4FB7AD7-5737-4687-A089-123ACF5D1138}" type="pres">
      <dgm:prSet presAssocID="{8BCDCCD1-3A2C-4940-9DF9-3085608A1DE3}" presName="bgRect" presStyleLbl="bgShp" presStyleIdx="1" presStyleCnt="2" custScaleY="165058" custLinFactNeighborY="-6437"/>
      <dgm:spPr/>
    </dgm:pt>
    <dgm:pt modelId="{6ECC0D1B-1B77-4B3E-AEAD-49D8FB7854FA}" type="pres">
      <dgm:prSet presAssocID="{8BCDCCD1-3A2C-4940-9DF9-3085608A1DE3}" presName="iconRect" presStyleLbl="node1" presStyleIdx="1" presStyleCnt="2" custLinFactNeighborY="-138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2CCE753A-AB80-43E3-A2AE-96335DBE5ABE}" type="pres">
      <dgm:prSet presAssocID="{8BCDCCD1-3A2C-4940-9DF9-3085608A1DE3}" presName="spaceRect" presStyleCnt="0"/>
      <dgm:spPr/>
    </dgm:pt>
    <dgm:pt modelId="{E49C5106-FADA-4AAD-9665-C4C340381910}" type="pres">
      <dgm:prSet presAssocID="{8BCDCCD1-3A2C-4940-9DF9-3085608A1DE3}" presName="parTx" presStyleLbl="revTx" presStyleIdx="1" presStyleCnt="2" custScaleX="99991" custScaleY="101326" custLinFactNeighborX="-223" custLinFactNeighborY="-9995">
        <dgm:presLayoutVars>
          <dgm:chMax val="0"/>
          <dgm:chPref val="0"/>
        </dgm:presLayoutVars>
      </dgm:prSet>
      <dgm:spPr/>
    </dgm:pt>
  </dgm:ptLst>
  <dgm:cxnLst>
    <dgm:cxn modelId="{5B1D805B-B536-407C-B5A3-CB2E3BFDBD43}" srcId="{B50F6508-FC12-4BAE-808E-8E74F254C9D7}" destId="{8BCDCCD1-3A2C-4940-9DF9-3085608A1DE3}" srcOrd="1" destOrd="0" parTransId="{868968DB-DA36-4227-90EB-A41D8B3DF8D6}" sibTransId="{3F0F90E1-2BD5-41B9-BB41-6BC0C2C70395}"/>
    <dgm:cxn modelId="{140F344E-BEF1-4925-918B-4918C58A5B2C}" type="presOf" srcId="{B50F6508-FC12-4BAE-808E-8E74F254C9D7}" destId="{6D8FD6CE-C42D-4B75-9CBB-E1C0FA9DFE93}" srcOrd="0" destOrd="0" presId="urn:microsoft.com/office/officeart/2018/2/layout/IconVerticalSolidList"/>
    <dgm:cxn modelId="{296B8853-E3E5-4545-86C2-ECEEF4638CD6}" type="presOf" srcId="{71D16F59-70A1-4B25-BC80-B62A16C34992}" destId="{4D4921E5-8CEC-4CE2-99E6-B71E689EEABD}" srcOrd="0" destOrd="0" presId="urn:microsoft.com/office/officeart/2018/2/layout/IconVerticalSolidList"/>
    <dgm:cxn modelId="{6B323392-ADCE-423F-BD59-A3BBB9E47A96}" srcId="{B50F6508-FC12-4BAE-808E-8E74F254C9D7}" destId="{71D16F59-70A1-4B25-BC80-B62A16C34992}" srcOrd="0" destOrd="0" parTransId="{64C27900-93EE-418C-A000-14A403A7BCB4}" sibTransId="{384481B7-EB6C-4FA8-A76E-6EDE247B73CD}"/>
    <dgm:cxn modelId="{B36098D0-5C37-404D-A0DE-816548881462}" type="presOf" srcId="{8BCDCCD1-3A2C-4940-9DF9-3085608A1DE3}" destId="{E49C5106-FADA-4AAD-9665-C4C340381910}" srcOrd="0" destOrd="0" presId="urn:microsoft.com/office/officeart/2018/2/layout/IconVerticalSolidList"/>
    <dgm:cxn modelId="{45BCDF3B-912A-4BEF-9426-DEA7259C6327}" type="presParOf" srcId="{6D8FD6CE-C42D-4B75-9CBB-E1C0FA9DFE93}" destId="{E2619466-D559-4D7B-B9A7-1C7399B43DB5}" srcOrd="0" destOrd="0" presId="urn:microsoft.com/office/officeart/2018/2/layout/IconVerticalSolidList"/>
    <dgm:cxn modelId="{B91F6535-4001-4720-B364-89A63429E686}" type="presParOf" srcId="{E2619466-D559-4D7B-B9A7-1C7399B43DB5}" destId="{D6D214B2-E0D3-4B7B-8603-943168AD76A4}" srcOrd="0" destOrd="0" presId="urn:microsoft.com/office/officeart/2018/2/layout/IconVerticalSolidList"/>
    <dgm:cxn modelId="{FBB15CF9-F93E-4F43-9F51-FC2EBC8432AA}" type="presParOf" srcId="{E2619466-D559-4D7B-B9A7-1C7399B43DB5}" destId="{06AFD5DF-C152-406E-B96A-E40207560447}" srcOrd="1" destOrd="0" presId="urn:microsoft.com/office/officeart/2018/2/layout/IconVerticalSolidList"/>
    <dgm:cxn modelId="{88A6BF75-F7AB-410A-A95F-C613B4C90DB5}" type="presParOf" srcId="{E2619466-D559-4D7B-B9A7-1C7399B43DB5}" destId="{FEB7215E-E718-4973-948E-44E11350DCC4}" srcOrd="2" destOrd="0" presId="urn:microsoft.com/office/officeart/2018/2/layout/IconVerticalSolidList"/>
    <dgm:cxn modelId="{ECCB2262-C599-45A2-B08F-037D751B6E21}" type="presParOf" srcId="{E2619466-D559-4D7B-B9A7-1C7399B43DB5}" destId="{4D4921E5-8CEC-4CE2-99E6-B71E689EEABD}" srcOrd="3" destOrd="0" presId="urn:microsoft.com/office/officeart/2018/2/layout/IconVerticalSolidList"/>
    <dgm:cxn modelId="{FF27D2FC-CF14-4AA5-B37C-0A84A259F79A}" type="presParOf" srcId="{6D8FD6CE-C42D-4B75-9CBB-E1C0FA9DFE93}" destId="{C7FE8991-2F41-43AC-A3C8-77F2A14C06BF}" srcOrd="1" destOrd="0" presId="urn:microsoft.com/office/officeart/2018/2/layout/IconVerticalSolidList"/>
    <dgm:cxn modelId="{6E2BBE1E-D641-4B66-B7D6-06B751F9F170}" type="presParOf" srcId="{6D8FD6CE-C42D-4B75-9CBB-E1C0FA9DFE93}" destId="{778AC5FC-CF3B-4ABD-A963-8959B576F055}" srcOrd="2" destOrd="0" presId="urn:microsoft.com/office/officeart/2018/2/layout/IconVerticalSolidList"/>
    <dgm:cxn modelId="{E7D8EDB3-0C44-497A-85A0-26D3ADE26921}" type="presParOf" srcId="{778AC5FC-CF3B-4ABD-A963-8959B576F055}" destId="{E4FB7AD7-5737-4687-A089-123ACF5D1138}" srcOrd="0" destOrd="0" presId="urn:microsoft.com/office/officeart/2018/2/layout/IconVerticalSolidList"/>
    <dgm:cxn modelId="{FE58E497-5108-4AC2-ACDD-58B8B9F59232}" type="presParOf" srcId="{778AC5FC-CF3B-4ABD-A963-8959B576F055}" destId="{6ECC0D1B-1B77-4B3E-AEAD-49D8FB7854FA}" srcOrd="1" destOrd="0" presId="urn:microsoft.com/office/officeart/2018/2/layout/IconVerticalSolidList"/>
    <dgm:cxn modelId="{BC5FC213-DCE0-488A-A381-B53A8DDF1695}" type="presParOf" srcId="{778AC5FC-CF3B-4ABD-A963-8959B576F055}" destId="{2CCE753A-AB80-43E3-A2AE-96335DBE5ABE}" srcOrd="2" destOrd="0" presId="urn:microsoft.com/office/officeart/2018/2/layout/IconVerticalSolidList"/>
    <dgm:cxn modelId="{693B30D6-F19E-445B-8082-0F1362E0A3AA}" type="presParOf" srcId="{778AC5FC-CF3B-4ABD-A963-8959B576F055}" destId="{E49C5106-FADA-4AAD-9665-C4C3403819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D2269E-809A-47E3-BAD9-244C03F970F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06D189-4697-4606-86A6-B4B57F8E95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400" b="1" dirty="0"/>
            <a:t>Building community connections</a:t>
          </a:r>
          <a:r>
            <a:rPr lang="en-IN" sz="2400" dirty="0"/>
            <a:t>:</a:t>
          </a:r>
          <a:br>
            <a:rPr lang="en-IN" sz="2400" dirty="0"/>
          </a:br>
          <a:r>
            <a:rPr lang="en-IN" sz="2400" dirty="0"/>
            <a:t>Interdisciplinary learning supports focus on real-world problems, and invites expertise from many different sources</a:t>
          </a:r>
          <a:endParaRPr lang="en-US" sz="2400" dirty="0"/>
        </a:p>
      </dgm:t>
    </dgm:pt>
    <dgm:pt modelId="{121FB2D0-0353-4FDF-B692-3AB1A430864F}" type="parTrans" cxnId="{98037027-2450-4B35-9806-09107FA137B6}">
      <dgm:prSet/>
      <dgm:spPr/>
      <dgm:t>
        <a:bodyPr/>
        <a:lstStyle/>
        <a:p>
          <a:endParaRPr lang="en-US"/>
        </a:p>
      </dgm:t>
    </dgm:pt>
    <dgm:pt modelId="{7B3989EF-8325-4856-8FBD-BA293F4482F8}" type="sibTrans" cxnId="{98037027-2450-4B35-9806-09107FA137B6}">
      <dgm:prSet/>
      <dgm:spPr/>
      <dgm:t>
        <a:bodyPr/>
        <a:lstStyle/>
        <a:p>
          <a:endParaRPr lang="en-US"/>
        </a:p>
      </dgm:t>
    </dgm:pt>
    <dgm:pt modelId="{DA1CE007-EC7A-449F-8329-59B200FFA4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400" b="1" dirty="0"/>
            <a:t>Cultivating future-readiness</a:t>
          </a:r>
          <a:r>
            <a:rPr lang="en-IN" sz="2400" dirty="0"/>
            <a:t>:</a:t>
          </a:r>
          <a:br>
            <a:rPr lang="en-IN" sz="2400" dirty="0"/>
          </a:br>
          <a:r>
            <a:rPr lang="en-IN" sz="2400" dirty="0"/>
            <a:t>The problems, students will be asked to solve </a:t>
          </a:r>
          <a:r>
            <a:rPr lang="en-IN" sz="2400" u="none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 future jobs</a:t>
          </a:r>
          <a:r>
            <a:rPr lang="en-IN" sz="2400" dirty="0"/>
            <a:t>, communities, and college courses are interdisciplinary. An interdisciplinary approach at school prepares students for this future, equipping them with relevant experiences before they even pass their high school. </a:t>
          </a:r>
          <a:endParaRPr lang="en-US" sz="2400" dirty="0"/>
        </a:p>
      </dgm:t>
    </dgm:pt>
    <dgm:pt modelId="{E205BBC0-84E8-4452-A79C-2B2108338819}" type="parTrans" cxnId="{C2677291-F924-4DFA-B929-894B9A0CEFF3}">
      <dgm:prSet/>
      <dgm:spPr/>
      <dgm:t>
        <a:bodyPr/>
        <a:lstStyle/>
        <a:p>
          <a:endParaRPr lang="en-US"/>
        </a:p>
      </dgm:t>
    </dgm:pt>
    <dgm:pt modelId="{DB54F5FC-4B67-4A8A-9B21-293B77427C67}" type="sibTrans" cxnId="{C2677291-F924-4DFA-B929-894B9A0CEFF3}">
      <dgm:prSet/>
      <dgm:spPr/>
      <dgm:t>
        <a:bodyPr/>
        <a:lstStyle/>
        <a:p>
          <a:endParaRPr lang="en-US"/>
        </a:p>
      </dgm:t>
    </dgm:pt>
    <dgm:pt modelId="{CB64F2F3-4B9A-4044-9764-9EF5600757DF}" type="pres">
      <dgm:prSet presAssocID="{D5D2269E-809A-47E3-BAD9-244C03F970FC}" presName="root" presStyleCnt="0">
        <dgm:presLayoutVars>
          <dgm:dir/>
          <dgm:resizeHandles val="exact"/>
        </dgm:presLayoutVars>
      </dgm:prSet>
      <dgm:spPr/>
    </dgm:pt>
    <dgm:pt modelId="{4D95E9AA-E3E0-4A77-8302-72520868F816}" type="pres">
      <dgm:prSet presAssocID="{2006D189-4697-4606-86A6-B4B57F8E956D}" presName="compNode" presStyleCnt="0"/>
      <dgm:spPr/>
    </dgm:pt>
    <dgm:pt modelId="{09DB3640-AB68-4AD2-9198-C312069C91D0}" type="pres">
      <dgm:prSet presAssocID="{2006D189-4697-4606-86A6-B4B57F8E956D}" presName="bgRect" presStyleLbl="bgShp" presStyleIdx="0" presStyleCnt="2"/>
      <dgm:spPr/>
    </dgm:pt>
    <dgm:pt modelId="{1883F302-17E8-4514-8D2C-95697511F8B1}" type="pres">
      <dgm:prSet presAssocID="{2006D189-4697-4606-86A6-B4B57F8E956D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BA51440-96A0-4F5D-8654-D96963D5039B}" type="pres">
      <dgm:prSet presAssocID="{2006D189-4697-4606-86A6-B4B57F8E956D}" presName="spaceRect" presStyleCnt="0"/>
      <dgm:spPr/>
    </dgm:pt>
    <dgm:pt modelId="{D9F903A7-7B22-4521-8207-D9F937C8A817}" type="pres">
      <dgm:prSet presAssocID="{2006D189-4697-4606-86A6-B4B57F8E956D}" presName="parTx" presStyleLbl="revTx" presStyleIdx="0" presStyleCnt="2">
        <dgm:presLayoutVars>
          <dgm:chMax val="0"/>
          <dgm:chPref val="0"/>
        </dgm:presLayoutVars>
      </dgm:prSet>
      <dgm:spPr/>
    </dgm:pt>
    <dgm:pt modelId="{912EA904-14B8-4E3E-8FE2-169F249F2CC7}" type="pres">
      <dgm:prSet presAssocID="{7B3989EF-8325-4856-8FBD-BA293F4482F8}" presName="sibTrans" presStyleCnt="0"/>
      <dgm:spPr/>
    </dgm:pt>
    <dgm:pt modelId="{185C223A-6083-4E7D-BAE7-A47C5448EF54}" type="pres">
      <dgm:prSet presAssocID="{DA1CE007-EC7A-449F-8329-59B200FFA4B4}" presName="compNode" presStyleCnt="0"/>
      <dgm:spPr/>
    </dgm:pt>
    <dgm:pt modelId="{1E46E79E-FF9A-474E-BCED-E329F9203ABF}" type="pres">
      <dgm:prSet presAssocID="{DA1CE007-EC7A-449F-8329-59B200FFA4B4}" presName="bgRect" presStyleLbl="bgShp" presStyleIdx="1" presStyleCnt="2" custScaleY="100000"/>
      <dgm:spPr/>
    </dgm:pt>
    <dgm:pt modelId="{C998C54B-C09B-4A93-8B41-02B1BDA1C68B}" type="pres">
      <dgm:prSet presAssocID="{DA1CE007-EC7A-449F-8329-59B200FFA4B4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104E7DFB-12A4-421A-B1C6-04577CB18A66}" type="pres">
      <dgm:prSet presAssocID="{DA1CE007-EC7A-449F-8329-59B200FFA4B4}" presName="spaceRect" presStyleCnt="0"/>
      <dgm:spPr/>
    </dgm:pt>
    <dgm:pt modelId="{92C86C76-821C-47CC-845F-4CF09BA3B78B}" type="pres">
      <dgm:prSet presAssocID="{DA1CE007-EC7A-449F-8329-59B200FFA4B4}" presName="parTx" presStyleLbl="revTx" presStyleIdx="1" presStyleCnt="2" custScaleY="106937" custLinFactNeighborX="-629" custLinFactNeighborY="-594">
        <dgm:presLayoutVars>
          <dgm:chMax val="0"/>
          <dgm:chPref val="0"/>
        </dgm:presLayoutVars>
      </dgm:prSet>
      <dgm:spPr/>
    </dgm:pt>
  </dgm:ptLst>
  <dgm:cxnLst>
    <dgm:cxn modelId="{AB7B4526-8190-4DE1-8033-549B2AC8CE5C}" type="presOf" srcId="{D5D2269E-809A-47E3-BAD9-244C03F970FC}" destId="{CB64F2F3-4B9A-4044-9764-9EF5600757DF}" srcOrd="0" destOrd="0" presId="urn:microsoft.com/office/officeart/2018/2/layout/IconVerticalSolidList"/>
    <dgm:cxn modelId="{98037027-2450-4B35-9806-09107FA137B6}" srcId="{D5D2269E-809A-47E3-BAD9-244C03F970FC}" destId="{2006D189-4697-4606-86A6-B4B57F8E956D}" srcOrd="0" destOrd="0" parTransId="{121FB2D0-0353-4FDF-B692-3AB1A430864F}" sibTransId="{7B3989EF-8325-4856-8FBD-BA293F4482F8}"/>
    <dgm:cxn modelId="{C2677291-F924-4DFA-B929-894B9A0CEFF3}" srcId="{D5D2269E-809A-47E3-BAD9-244C03F970FC}" destId="{DA1CE007-EC7A-449F-8329-59B200FFA4B4}" srcOrd="1" destOrd="0" parTransId="{E205BBC0-84E8-4452-A79C-2B2108338819}" sibTransId="{DB54F5FC-4B67-4A8A-9B21-293B77427C67}"/>
    <dgm:cxn modelId="{7AD57CE1-95FD-495F-90A2-FA4E6700D0D4}" type="presOf" srcId="{2006D189-4697-4606-86A6-B4B57F8E956D}" destId="{D9F903A7-7B22-4521-8207-D9F937C8A817}" srcOrd="0" destOrd="0" presId="urn:microsoft.com/office/officeart/2018/2/layout/IconVerticalSolidList"/>
    <dgm:cxn modelId="{DBB3A7F4-0ABA-463F-BA2D-E212CEB146C2}" type="presOf" srcId="{DA1CE007-EC7A-449F-8329-59B200FFA4B4}" destId="{92C86C76-821C-47CC-845F-4CF09BA3B78B}" srcOrd="0" destOrd="0" presId="urn:microsoft.com/office/officeart/2018/2/layout/IconVerticalSolidList"/>
    <dgm:cxn modelId="{AFD8A2C0-ADD4-46F1-862E-FDDE9E48F465}" type="presParOf" srcId="{CB64F2F3-4B9A-4044-9764-9EF5600757DF}" destId="{4D95E9AA-E3E0-4A77-8302-72520868F816}" srcOrd="0" destOrd="0" presId="urn:microsoft.com/office/officeart/2018/2/layout/IconVerticalSolidList"/>
    <dgm:cxn modelId="{2729347F-C673-47D4-8647-B995068DC2DA}" type="presParOf" srcId="{4D95E9AA-E3E0-4A77-8302-72520868F816}" destId="{09DB3640-AB68-4AD2-9198-C312069C91D0}" srcOrd="0" destOrd="0" presId="urn:microsoft.com/office/officeart/2018/2/layout/IconVerticalSolidList"/>
    <dgm:cxn modelId="{661DAB41-15B4-4B45-B1CF-1078523ED070}" type="presParOf" srcId="{4D95E9AA-E3E0-4A77-8302-72520868F816}" destId="{1883F302-17E8-4514-8D2C-95697511F8B1}" srcOrd="1" destOrd="0" presId="urn:microsoft.com/office/officeart/2018/2/layout/IconVerticalSolidList"/>
    <dgm:cxn modelId="{2D23C066-286D-4415-B6B2-D3744AC22A76}" type="presParOf" srcId="{4D95E9AA-E3E0-4A77-8302-72520868F816}" destId="{8BA51440-96A0-4F5D-8654-D96963D5039B}" srcOrd="2" destOrd="0" presId="urn:microsoft.com/office/officeart/2018/2/layout/IconVerticalSolidList"/>
    <dgm:cxn modelId="{C422A5F7-EB16-4E36-89EC-361214262455}" type="presParOf" srcId="{4D95E9AA-E3E0-4A77-8302-72520868F816}" destId="{D9F903A7-7B22-4521-8207-D9F937C8A817}" srcOrd="3" destOrd="0" presId="urn:microsoft.com/office/officeart/2018/2/layout/IconVerticalSolidList"/>
    <dgm:cxn modelId="{EEAC8B2E-5F0E-4AE9-91A5-0891B4846D99}" type="presParOf" srcId="{CB64F2F3-4B9A-4044-9764-9EF5600757DF}" destId="{912EA904-14B8-4E3E-8FE2-169F249F2CC7}" srcOrd="1" destOrd="0" presId="urn:microsoft.com/office/officeart/2018/2/layout/IconVerticalSolidList"/>
    <dgm:cxn modelId="{BCE3F6F1-67FC-4FFF-8D31-11199F720CF6}" type="presParOf" srcId="{CB64F2F3-4B9A-4044-9764-9EF5600757DF}" destId="{185C223A-6083-4E7D-BAE7-A47C5448EF54}" srcOrd="2" destOrd="0" presId="urn:microsoft.com/office/officeart/2018/2/layout/IconVerticalSolidList"/>
    <dgm:cxn modelId="{5191D67A-BCBE-4C9D-A41F-26A28EE0F2E3}" type="presParOf" srcId="{185C223A-6083-4E7D-BAE7-A47C5448EF54}" destId="{1E46E79E-FF9A-474E-BCED-E329F9203ABF}" srcOrd="0" destOrd="0" presId="urn:microsoft.com/office/officeart/2018/2/layout/IconVerticalSolidList"/>
    <dgm:cxn modelId="{0B76F0C4-860C-4AAD-88D1-941CA381BFBB}" type="presParOf" srcId="{185C223A-6083-4E7D-BAE7-A47C5448EF54}" destId="{C998C54B-C09B-4A93-8B41-02B1BDA1C68B}" srcOrd="1" destOrd="0" presId="urn:microsoft.com/office/officeart/2018/2/layout/IconVerticalSolidList"/>
    <dgm:cxn modelId="{CA753F54-14D6-4119-9607-65B548C7EF09}" type="presParOf" srcId="{185C223A-6083-4E7D-BAE7-A47C5448EF54}" destId="{104E7DFB-12A4-421A-B1C6-04577CB18A66}" srcOrd="2" destOrd="0" presId="urn:microsoft.com/office/officeart/2018/2/layout/IconVerticalSolidList"/>
    <dgm:cxn modelId="{A297AF9A-2749-48CE-98C2-26AD6D3F36E0}" type="presParOf" srcId="{185C223A-6083-4E7D-BAE7-A47C5448EF54}" destId="{92C86C76-821C-47CC-845F-4CF09BA3B7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A2F229-076D-4D11-B028-9A360002319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D263BC-FE13-49E2-A5F2-B80C0F2814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800" b="1" dirty="0"/>
            <a:t>Pre-instructional planning</a:t>
          </a:r>
          <a:endParaRPr lang="en-US" sz="2800" dirty="0"/>
        </a:p>
      </dgm:t>
    </dgm:pt>
    <dgm:pt modelId="{DB24CBA5-36A1-4BA4-95BD-D8C8CC1F1C7E}" type="parTrans" cxnId="{2D546970-0A2A-48BD-938B-3A2FE81BA5D7}">
      <dgm:prSet/>
      <dgm:spPr/>
      <dgm:t>
        <a:bodyPr/>
        <a:lstStyle/>
        <a:p>
          <a:endParaRPr lang="en-US"/>
        </a:p>
      </dgm:t>
    </dgm:pt>
    <dgm:pt modelId="{A247D4AB-15D9-4584-9FB4-F57533BB3C4F}" type="sibTrans" cxnId="{2D546970-0A2A-48BD-938B-3A2FE81BA5D7}">
      <dgm:prSet/>
      <dgm:spPr/>
      <dgm:t>
        <a:bodyPr/>
        <a:lstStyle/>
        <a:p>
          <a:endParaRPr lang="en-US"/>
        </a:p>
      </dgm:t>
    </dgm:pt>
    <dgm:pt modelId="{52F29F14-EB83-48C8-952B-ECB6325A0E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800" b="1" dirty="0"/>
            <a:t>Introduce the methodology to students</a:t>
          </a:r>
          <a:endParaRPr lang="en-US" sz="2800" dirty="0"/>
        </a:p>
      </dgm:t>
    </dgm:pt>
    <dgm:pt modelId="{961A26BD-DF39-4AB1-9ED6-217899928676}" type="parTrans" cxnId="{310725C8-9D8E-40D4-AA45-9E8078D30E36}">
      <dgm:prSet/>
      <dgm:spPr/>
      <dgm:t>
        <a:bodyPr/>
        <a:lstStyle/>
        <a:p>
          <a:endParaRPr lang="en-US"/>
        </a:p>
      </dgm:t>
    </dgm:pt>
    <dgm:pt modelId="{F410380F-D2BA-4C4B-8995-151B516080C0}" type="sibTrans" cxnId="{310725C8-9D8E-40D4-AA45-9E8078D30E36}">
      <dgm:prSet/>
      <dgm:spPr/>
      <dgm:t>
        <a:bodyPr/>
        <a:lstStyle/>
        <a:p>
          <a:endParaRPr lang="en-US"/>
        </a:p>
      </dgm:t>
    </dgm:pt>
    <dgm:pt modelId="{5B5CF27F-130B-4AEE-A42B-AD8178D03DF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800" b="1" dirty="0"/>
            <a:t>Take it to the classroom</a:t>
          </a:r>
          <a:endParaRPr lang="en-US" sz="2800" dirty="0"/>
        </a:p>
      </dgm:t>
    </dgm:pt>
    <dgm:pt modelId="{0E5CBE3D-B2F8-4E8F-9D9B-5B31DCEFFA5B}" type="parTrans" cxnId="{AF6282B6-BA88-48F7-AFF4-659F04E6498A}">
      <dgm:prSet/>
      <dgm:spPr/>
      <dgm:t>
        <a:bodyPr/>
        <a:lstStyle/>
        <a:p>
          <a:endParaRPr lang="en-US"/>
        </a:p>
      </dgm:t>
    </dgm:pt>
    <dgm:pt modelId="{4DA621FF-0000-4C29-B815-B7E119F3B5A7}" type="sibTrans" cxnId="{AF6282B6-BA88-48F7-AFF4-659F04E6498A}">
      <dgm:prSet/>
      <dgm:spPr/>
      <dgm:t>
        <a:bodyPr/>
        <a:lstStyle/>
        <a:p>
          <a:endParaRPr lang="en-US"/>
        </a:p>
      </dgm:t>
    </dgm:pt>
    <dgm:pt modelId="{CE08EB63-2D23-4E2D-B79C-74AB07F5CA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800" b="1" dirty="0"/>
            <a:t>Practice interdisciplinary thinking</a:t>
          </a:r>
          <a:endParaRPr lang="en-US" sz="2800" dirty="0"/>
        </a:p>
      </dgm:t>
    </dgm:pt>
    <dgm:pt modelId="{58684266-CAC4-48FC-8D53-460FA7D9897D}" type="parTrans" cxnId="{AA0C9C51-0B40-4AB8-B111-B3F20CDC238F}">
      <dgm:prSet/>
      <dgm:spPr/>
      <dgm:t>
        <a:bodyPr/>
        <a:lstStyle/>
        <a:p>
          <a:endParaRPr lang="en-US"/>
        </a:p>
      </dgm:t>
    </dgm:pt>
    <dgm:pt modelId="{746146F1-9207-46A9-9E88-33BED6082E27}" type="sibTrans" cxnId="{AA0C9C51-0B40-4AB8-B111-B3F20CDC238F}">
      <dgm:prSet/>
      <dgm:spPr/>
      <dgm:t>
        <a:bodyPr/>
        <a:lstStyle/>
        <a:p>
          <a:endParaRPr lang="en-US"/>
        </a:p>
      </dgm:t>
    </dgm:pt>
    <dgm:pt modelId="{3BE36C18-0B24-4772-9721-4EA22EAC209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800" b="1" dirty="0"/>
            <a:t>Provide feedback</a:t>
          </a:r>
          <a:endParaRPr lang="en-US" sz="2800" dirty="0"/>
        </a:p>
      </dgm:t>
    </dgm:pt>
    <dgm:pt modelId="{3FB2FB0D-4DEA-49DF-A31D-49857067B83D}" type="parTrans" cxnId="{099F8761-3500-4C54-8E0D-F7B5F286300A}">
      <dgm:prSet/>
      <dgm:spPr/>
      <dgm:t>
        <a:bodyPr/>
        <a:lstStyle/>
        <a:p>
          <a:endParaRPr lang="en-US"/>
        </a:p>
      </dgm:t>
    </dgm:pt>
    <dgm:pt modelId="{1B0AFE93-128B-4804-8DBA-666C0A791613}" type="sibTrans" cxnId="{099F8761-3500-4C54-8E0D-F7B5F286300A}">
      <dgm:prSet/>
      <dgm:spPr/>
      <dgm:t>
        <a:bodyPr/>
        <a:lstStyle/>
        <a:p>
          <a:endParaRPr lang="en-US"/>
        </a:p>
      </dgm:t>
    </dgm:pt>
    <dgm:pt modelId="{C144C3E8-8945-4A29-89BC-F5C4C2A89C8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800" b="1" dirty="0"/>
            <a:t>Assessment</a:t>
          </a:r>
          <a:endParaRPr lang="en-US" sz="2800" dirty="0"/>
        </a:p>
      </dgm:t>
    </dgm:pt>
    <dgm:pt modelId="{534EA3F7-4624-496D-8EA7-0EC1A25EA056}" type="parTrans" cxnId="{2DC7B84D-4C60-4C83-B050-916D13AC3D36}">
      <dgm:prSet/>
      <dgm:spPr/>
      <dgm:t>
        <a:bodyPr/>
        <a:lstStyle/>
        <a:p>
          <a:endParaRPr lang="en-US"/>
        </a:p>
      </dgm:t>
    </dgm:pt>
    <dgm:pt modelId="{92A607D2-AD69-40CB-9252-C7CE1B86C8E7}" type="sibTrans" cxnId="{2DC7B84D-4C60-4C83-B050-916D13AC3D36}">
      <dgm:prSet/>
      <dgm:spPr/>
      <dgm:t>
        <a:bodyPr/>
        <a:lstStyle/>
        <a:p>
          <a:endParaRPr lang="en-US"/>
        </a:p>
      </dgm:t>
    </dgm:pt>
    <dgm:pt modelId="{468416B8-7F11-425C-AD48-F2C7FD19DCD8}" type="pres">
      <dgm:prSet presAssocID="{EBA2F229-076D-4D11-B028-9A3600023196}" presName="root" presStyleCnt="0">
        <dgm:presLayoutVars>
          <dgm:dir/>
          <dgm:resizeHandles val="exact"/>
        </dgm:presLayoutVars>
      </dgm:prSet>
      <dgm:spPr/>
    </dgm:pt>
    <dgm:pt modelId="{30C5091C-3892-491F-A10D-AD4AC6B98214}" type="pres">
      <dgm:prSet presAssocID="{6DD263BC-FE13-49E2-A5F2-B80C0F281482}" presName="compNode" presStyleCnt="0"/>
      <dgm:spPr/>
    </dgm:pt>
    <dgm:pt modelId="{372484FD-F0F4-4825-8D43-85EFB1935E3A}" type="pres">
      <dgm:prSet presAssocID="{6DD263BC-FE13-49E2-A5F2-B80C0F281482}" presName="bgRect" presStyleLbl="bgShp" presStyleIdx="0" presStyleCnt="6"/>
      <dgm:spPr/>
    </dgm:pt>
    <dgm:pt modelId="{2E26C22C-2ED8-4F6F-A3DD-6836C5EF7B7E}" type="pres">
      <dgm:prSet presAssocID="{6DD263BC-FE13-49E2-A5F2-B80C0F281482}" presName="iconRect" presStyleLbl="node1" presStyleIdx="0" presStyleCnt="6" custScaleX="214154" custScaleY="19699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0E698C56-A3F4-435A-835E-9E6B2AA8E1A3}" type="pres">
      <dgm:prSet presAssocID="{6DD263BC-FE13-49E2-A5F2-B80C0F281482}" presName="spaceRect" presStyleCnt="0"/>
      <dgm:spPr/>
    </dgm:pt>
    <dgm:pt modelId="{A5A11F4C-3BEC-4C52-BB46-B5715994C801}" type="pres">
      <dgm:prSet presAssocID="{6DD263BC-FE13-49E2-A5F2-B80C0F281482}" presName="parTx" presStyleLbl="revTx" presStyleIdx="0" presStyleCnt="6" custScaleX="90492">
        <dgm:presLayoutVars>
          <dgm:chMax val="0"/>
          <dgm:chPref val="0"/>
        </dgm:presLayoutVars>
      </dgm:prSet>
      <dgm:spPr/>
    </dgm:pt>
    <dgm:pt modelId="{71E65963-214A-4B5C-85F7-7F2773D42E2F}" type="pres">
      <dgm:prSet presAssocID="{A247D4AB-15D9-4584-9FB4-F57533BB3C4F}" presName="sibTrans" presStyleCnt="0"/>
      <dgm:spPr/>
    </dgm:pt>
    <dgm:pt modelId="{E2C2C2BE-C190-4947-A3B5-9D76FFD28097}" type="pres">
      <dgm:prSet presAssocID="{52F29F14-EB83-48C8-952B-ECB6325A0EB7}" presName="compNode" presStyleCnt="0"/>
      <dgm:spPr/>
    </dgm:pt>
    <dgm:pt modelId="{C1659237-2AB3-4426-A5F8-C9AB21B2EA15}" type="pres">
      <dgm:prSet presAssocID="{52F29F14-EB83-48C8-952B-ECB6325A0EB7}" presName="bgRect" presStyleLbl="bgShp" presStyleIdx="1" presStyleCnt="6"/>
      <dgm:spPr/>
    </dgm:pt>
    <dgm:pt modelId="{74F420BD-B67B-456C-B67A-AAD54DF85B48}" type="pres">
      <dgm:prSet presAssocID="{52F29F14-EB83-48C8-952B-ECB6325A0EB7}" presName="iconRect" presStyleLbl="node1" presStyleIdx="1" presStyleCnt="6" custScaleX="185158" custScaleY="15226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0537E23-66CC-49DA-944C-59DB81B45250}" type="pres">
      <dgm:prSet presAssocID="{52F29F14-EB83-48C8-952B-ECB6325A0EB7}" presName="spaceRect" presStyleCnt="0"/>
      <dgm:spPr/>
    </dgm:pt>
    <dgm:pt modelId="{C92069D7-EF30-45E4-9D29-1A7B83B22AD1}" type="pres">
      <dgm:prSet presAssocID="{52F29F14-EB83-48C8-952B-ECB6325A0EB7}" presName="parTx" presStyleLbl="revTx" presStyleIdx="1" presStyleCnt="6" custScaleX="90811">
        <dgm:presLayoutVars>
          <dgm:chMax val="0"/>
          <dgm:chPref val="0"/>
        </dgm:presLayoutVars>
      </dgm:prSet>
      <dgm:spPr/>
    </dgm:pt>
    <dgm:pt modelId="{8D9A657E-CDE5-4CD3-B025-A2CFC211E9FA}" type="pres">
      <dgm:prSet presAssocID="{F410380F-D2BA-4C4B-8995-151B516080C0}" presName="sibTrans" presStyleCnt="0"/>
      <dgm:spPr/>
    </dgm:pt>
    <dgm:pt modelId="{D75DB9FC-B67C-4D16-8016-390CF5FA677E}" type="pres">
      <dgm:prSet presAssocID="{5B5CF27F-130B-4AEE-A42B-AD8178D03DFE}" presName="compNode" presStyleCnt="0"/>
      <dgm:spPr/>
    </dgm:pt>
    <dgm:pt modelId="{0BE218D3-77CB-4936-915D-33B9A137401B}" type="pres">
      <dgm:prSet presAssocID="{5B5CF27F-130B-4AEE-A42B-AD8178D03DFE}" presName="bgRect" presStyleLbl="bgShp" presStyleIdx="2" presStyleCnt="6"/>
      <dgm:spPr/>
    </dgm:pt>
    <dgm:pt modelId="{8B3E014C-F401-4460-8EFB-AA73D0529AAC}" type="pres">
      <dgm:prSet presAssocID="{5B5CF27F-130B-4AEE-A42B-AD8178D03DFE}" presName="iconRect" presStyleLbl="node1" presStyleIdx="2" presStyleCnt="6" custScaleX="176503" custScaleY="16508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998A5A5-3CA8-40CF-B4F6-D2153DA1B12D}" type="pres">
      <dgm:prSet presAssocID="{5B5CF27F-130B-4AEE-A42B-AD8178D03DFE}" presName="spaceRect" presStyleCnt="0"/>
      <dgm:spPr/>
    </dgm:pt>
    <dgm:pt modelId="{B87AD6DC-A918-45FA-962B-5487F18A6BAD}" type="pres">
      <dgm:prSet presAssocID="{5B5CF27F-130B-4AEE-A42B-AD8178D03DFE}" presName="parTx" presStyleLbl="revTx" presStyleIdx="2" presStyleCnt="6" custScaleX="91065">
        <dgm:presLayoutVars>
          <dgm:chMax val="0"/>
          <dgm:chPref val="0"/>
        </dgm:presLayoutVars>
      </dgm:prSet>
      <dgm:spPr/>
    </dgm:pt>
    <dgm:pt modelId="{ED2A57A2-903E-433E-9D02-999A91CF2750}" type="pres">
      <dgm:prSet presAssocID="{4DA621FF-0000-4C29-B815-B7E119F3B5A7}" presName="sibTrans" presStyleCnt="0"/>
      <dgm:spPr/>
    </dgm:pt>
    <dgm:pt modelId="{5FA775E2-C2BF-4DED-835C-D9EF772659AC}" type="pres">
      <dgm:prSet presAssocID="{CE08EB63-2D23-4E2D-B79C-74AB07F5CA4C}" presName="compNode" presStyleCnt="0"/>
      <dgm:spPr/>
    </dgm:pt>
    <dgm:pt modelId="{B1711DB4-E118-4D08-8DBB-B950F4FE0C48}" type="pres">
      <dgm:prSet presAssocID="{CE08EB63-2D23-4E2D-B79C-74AB07F5CA4C}" presName="bgRect" presStyleLbl="bgShp" presStyleIdx="3" presStyleCnt="6"/>
      <dgm:spPr/>
    </dgm:pt>
    <dgm:pt modelId="{7BCC9E1D-E4D2-4953-9CCB-6CC9BC47D58B}" type="pres">
      <dgm:prSet presAssocID="{CE08EB63-2D23-4E2D-B79C-74AB07F5CA4C}" presName="iconRect" presStyleLbl="node1" presStyleIdx="3" presStyleCnt="6" custScaleX="193813" custScaleY="14329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23BF45E-6760-4CDB-B603-9C491C53C2AD}" type="pres">
      <dgm:prSet presAssocID="{CE08EB63-2D23-4E2D-B79C-74AB07F5CA4C}" presName="spaceRect" presStyleCnt="0"/>
      <dgm:spPr/>
    </dgm:pt>
    <dgm:pt modelId="{B80AF76F-2D3C-456F-8EF8-0376C81189F1}" type="pres">
      <dgm:prSet presAssocID="{CE08EB63-2D23-4E2D-B79C-74AB07F5CA4C}" presName="parTx" presStyleLbl="revTx" presStyleIdx="3" presStyleCnt="6" custScaleX="90238">
        <dgm:presLayoutVars>
          <dgm:chMax val="0"/>
          <dgm:chPref val="0"/>
        </dgm:presLayoutVars>
      </dgm:prSet>
      <dgm:spPr/>
    </dgm:pt>
    <dgm:pt modelId="{08DA758E-0587-407A-9911-DD24A9928F90}" type="pres">
      <dgm:prSet presAssocID="{746146F1-9207-46A9-9E88-33BED6082E27}" presName="sibTrans" presStyleCnt="0"/>
      <dgm:spPr/>
    </dgm:pt>
    <dgm:pt modelId="{BD3A970A-E8F1-4BFA-90C8-295D1566FAA9}" type="pres">
      <dgm:prSet presAssocID="{3BE36C18-0B24-4772-9721-4EA22EAC2093}" presName="compNode" presStyleCnt="0"/>
      <dgm:spPr/>
    </dgm:pt>
    <dgm:pt modelId="{860B462C-B707-4265-959E-87F84B2C4E00}" type="pres">
      <dgm:prSet presAssocID="{3BE36C18-0B24-4772-9721-4EA22EAC2093}" presName="bgRect" presStyleLbl="bgShp" presStyleIdx="4" presStyleCnt="6"/>
      <dgm:spPr/>
    </dgm:pt>
    <dgm:pt modelId="{D1ADFA7D-BB39-45CB-A8FF-A7C11D4C7412}" type="pres">
      <dgm:prSet presAssocID="{3BE36C18-0B24-4772-9721-4EA22EAC2093}" presName="iconRect" presStyleLbl="node1" presStyleIdx="4" presStyleCnt="6" custScaleX="203783" custScaleY="19197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4D1E376-AF8C-469E-B5E9-D62DBAFB0099}" type="pres">
      <dgm:prSet presAssocID="{3BE36C18-0B24-4772-9721-4EA22EAC2093}" presName="spaceRect" presStyleCnt="0"/>
      <dgm:spPr/>
    </dgm:pt>
    <dgm:pt modelId="{3DD10589-4525-4B26-9CCB-0577473E7F22}" type="pres">
      <dgm:prSet presAssocID="{3BE36C18-0B24-4772-9721-4EA22EAC2093}" presName="parTx" presStyleLbl="revTx" presStyleIdx="4" presStyleCnt="6" custScaleX="90499">
        <dgm:presLayoutVars>
          <dgm:chMax val="0"/>
          <dgm:chPref val="0"/>
        </dgm:presLayoutVars>
      </dgm:prSet>
      <dgm:spPr/>
    </dgm:pt>
    <dgm:pt modelId="{A2004E59-9532-4C2A-9400-2AEDD72BFC28}" type="pres">
      <dgm:prSet presAssocID="{1B0AFE93-128B-4804-8DBA-666C0A791613}" presName="sibTrans" presStyleCnt="0"/>
      <dgm:spPr/>
    </dgm:pt>
    <dgm:pt modelId="{387B06D7-CB5A-4C23-877F-059F1703E67C}" type="pres">
      <dgm:prSet presAssocID="{C144C3E8-8945-4A29-89BC-F5C4C2A89C89}" presName="compNode" presStyleCnt="0"/>
      <dgm:spPr/>
    </dgm:pt>
    <dgm:pt modelId="{737F8F07-5FDB-4F01-BC92-B9DDDD3C3393}" type="pres">
      <dgm:prSet presAssocID="{C144C3E8-8945-4A29-89BC-F5C4C2A89C89}" presName="bgRect" presStyleLbl="bgShp" presStyleIdx="5" presStyleCnt="6"/>
      <dgm:spPr/>
    </dgm:pt>
    <dgm:pt modelId="{B448548F-8054-445B-9757-B60E3EBBE664}" type="pres">
      <dgm:prSet presAssocID="{C144C3E8-8945-4A29-89BC-F5C4C2A89C89}" presName="iconRect" presStyleLbl="node1" presStyleIdx="5" presStyleCnt="6" custScaleX="215000" custScaleY="18684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20C8743-765F-4622-93E0-B65F74E0C852}" type="pres">
      <dgm:prSet presAssocID="{C144C3E8-8945-4A29-89BC-F5C4C2A89C89}" presName="spaceRect" presStyleCnt="0"/>
      <dgm:spPr/>
    </dgm:pt>
    <dgm:pt modelId="{55AAB1A2-9B61-4E99-A99F-FA72BCF1ECC9}" type="pres">
      <dgm:prSet presAssocID="{C144C3E8-8945-4A29-89BC-F5C4C2A89C89}" presName="parTx" presStyleLbl="revTx" presStyleIdx="5" presStyleCnt="6" custScaleX="90499">
        <dgm:presLayoutVars>
          <dgm:chMax val="0"/>
          <dgm:chPref val="0"/>
        </dgm:presLayoutVars>
      </dgm:prSet>
      <dgm:spPr/>
    </dgm:pt>
  </dgm:ptLst>
  <dgm:cxnLst>
    <dgm:cxn modelId="{A43B050C-34AF-4D79-B321-6C02AC4CDCF9}" type="presOf" srcId="{52F29F14-EB83-48C8-952B-ECB6325A0EB7}" destId="{C92069D7-EF30-45E4-9D29-1A7B83B22AD1}" srcOrd="0" destOrd="0" presId="urn:microsoft.com/office/officeart/2018/2/layout/IconVerticalSolidList"/>
    <dgm:cxn modelId="{9F0D6515-FA4C-482C-8F2B-EFBA80FF10C6}" type="presOf" srcId="{EBA2F229-076D-4D11-B028-9A3600023196}" destId="{468416B8-7F11-425C-AD48-F2C7FD19DCD8}" srcOrd="0" destOrd="0" presId="urn:microsoft.com/office/officeart/2018/2/layout/IconVerticalSolidList"/>
    <dgm:cxn modelId="{DBA4B33D-52C5-42BE-BE6E-C4DC85F29149}" type="presOf" srcId="{CE08EB63-2D23-4E2D-B79C-74AB07F5CA4C}" destId="{B80AF76F-2D3C-456F-8EF8-0376C81189F1}" srcOrd="0" destOrd="0" presId="urn:microsoft.com/office/officeart/2018/2/layout/IconVerticalSolidList"/>
    <dgm:cxn modelId="{099F8761-3500-4C54-8E0D-F7B5F286300A}" srcId="{EBA2F229-076D-4D11-B028-9A3600023196}" destId="{3BE36C18-0B24-4772-9721-4EA22EAC2093}" srcOrd="4" destOrd="0" parTransId="{3FB2FB0D-4DEA-49DF-A31D-49857067B83D}" sibTransId="{1B0AFE93-128B-4804-8DBA-666C0A791613}"/>
    <dgm:cxn modelId="{2DC7B84D-4C60-4C83-B050-916D13AC3D36}" srcId="{EBA2F229-076D-4D11-B028-9A3600023196}" destId="{C144C3E8-8945-4A29-89BC-F5C4C2A89C89}" srcOrd="5" destOrd="0" parTransId="{534EA3F7-4624-496D-8EA7-0EC1A25EA056}" sibTransId="{92A607D2-AD69-40CB-9252-C7CE1B86C8E7}"/>
    <dgm:cxn modelId="{2D546970-0A2A-48BD-938B-3A2FE81BA5D7}" srcId="{EBA2F229-076D-4D11-B028-9A3600023196}" destId="{6DD263BC-FE13-49E2-A5F2-B80C0F281482}" srcOrd="0" destOrd="0" parTransId="{DB24CBA5-36A1-4BA4-95BD-D8C8CC1F1C7E}" sibTransId="{A247D4AB-15D9-4584-9FB4-F57533BB3C4F}"/>
    <dgm:cxn modelId="{AA0C9C51-0B40-4AB8-B111-B3F20CDC238F}" srcId="{EBA2F229-076D-4D11-B028-9A3600023196}" destId="{CE08EB63-2D23-4E2D-B79C-74AB07F5CA4C}" srcOrd="3" destOrd="0" parTransId="{58684266-CAC4-48FC-8D53-460FA7D9897D}" sibTransId="{746146F1-9207-46A9-9E88-33BED6082E27}"/>
    <dgm:cxn modelId="{661F708D-0EF2-438B-8C1A-2DBB920FD4C0}" type="presOf" srcId="{3BE36C18-0B24-4772-9721-4EA22EAC2093}" destId="{3DD10589-4525-4B26-9CCB-0577473E7F22}" srcOrd="0" destOrd="0" presId="urn:microsoft.com/office/officeart/2018/2/layout/IconVerticalSolidList"/>
    <dgm:cxn modelId="{AF6282B6-BA88-48F7-AFF4-659F04E6498A}" srcId="{EBA2F229-076D-4D11-B028-9A3600023196}" destId="{5B5CF27F-130B-4AEE-A42B-AD8178D03DFE}" srcOrd="2" destOrd="0" parTransId="{0E5CBE3D-B2F8-4E8F-9D9B-5B31DCEFFA5B}" sibTransId="{4DA621FF-0000-4C29-B815-B7E119F3B5A7}"/>
    <dgm:cxn modelId="{310725C8-9D8E-40D4-AA45-9E8078D30E36}" srcId="{EBA2F229-076D-4D11-B028-9A3600023196}" destId="{52F29F14-EB83-48C8-952B-ECB6325A0EB7}" srcOrd="1" destOrd="0" parTransId="{961A26BD-DF39-4AB1-9ED6-217899928676}" sibTransId="{F410380F-D2BA-4C4B-8995-151B516080C0}"/>
    <dgm:cxn modelId="{8DA28BE9-210C-45DB-860A-7C64930E234F}" type="presOf" srcId="{5B5CF27F-130B-4AEE-A42B-AD8178D03DFE}" destId="{B87AD6DC-A918-45FA-962B-5487F18A6BAD}" srcOrd="0" destOrd="0" presId="urn:microsoft.com/office/officeart/2018/2/layout/IconVerticalSolidList"/>
    <dgm:cxn modelId="{D598DEF1-26CD-46FC-BF46-7A75BEAAFB15}" type="presOf" srcId="{C144C3E8-8945-4A29-89BC-F5C4C2A89C89}" destId="{55AAB1A2-9B61-4E99-A99F-FA72BCF1ECC9}" srcOrd="0" destOrd="0" presId="urn:microsoft.com/office/officeart/2018/2/layout/IconVerticalSolidList"/>
    <dgm:cxn modelId="{346670F9-B8CB-43FC-81E3-AF39A3B09594}" type="presOf" srcId="{6DD263BC-FE13-49E2-A5F2-B80C0F281482}" destId="{A5A11F4C-3BEC-4C52-BB46-B5715994C801}" srcOrd="0" destOrd="0" presId="urn:microsoft.com/office/officeart/2018/2/layout/IconVerticalSolidList"/>
    <dgm:cxn modelId="{2A34FE64-A531-4F7C-B078-1CB7776CE536}" type="presParOf" srcId="{468416B8-7F11-425C-AD48-F2C7FD19DCD8}" destId="{30C5091C-3892-491F-A10D-AD4AC6B98214}" srcOrd="0" destOrd="0" presId="urn:microsoft.com/office/officeart/2018/2/layout/IconVerticalSolidList"/>
    <dgm:cxn modelId="{859FE1DE-F2B8-4918-A283-631BF4B038B1}" type="presParOf" srcId="{30C5091C-3892-491F-A10D-AD4AC6B98214}" destId="{372484FD-F0F4-4825-8D43-85EFB1935E3A}" srcOrd="0" destOrd="0" presId="urn:microsoft.com/office/officeart/2018/2/layout/IconVerticalSolidList"/>
    <dgm:cxn modelId="{CE04EF8B-F24F-424F-B2DE-804634F7AFBC}" type="presParOf" srcId="{30C5091C-3892-491F-A10D-AD4AC6B98214}" destId="{2E26C22C-2ED8-4F6F-A3DD-6836C5EF7B7E}" srcOrd="1" destOrd="0" presId="urn:microsoft.com/office/officeart/2018/2/layout/IconVerticalSolidList"/>
    <dgm:cxn modelId="{A1FF2D77-B304-4F1F-929F-CFD0DE306C30}" type="presParOf" srcId="{30C5091C-3892-491F-A10D-AD4AC6B98214}" destId="{0E698C56-A3F4-435A-835E-9E6B2AA8E1A3}" srcOrd="2" destOrd="0" presId="urn:microsoft.com/office/officeart/2018/2/layout/IconVerticalSolidList"/>
    <dgm:cxn modelId="{0D8AF552-8F96-43B7-B2C1-17CB501AEE8E}" type="presParOf" srcId="{30C5091C-3892-491F-A10D-AD4AC6B98214}" destId="{A5A11F4C-3BEC-4C52-BB46-B5715994C801}" srcOrd="3" destOrd="0" presId="urn:microsoft.com/office/officeart/2018/2/layout/IconVerticalSolidList"/>
    <dgm:cxn modelId="{C5EC6775-5502-4C15-BA65-111F96528308}" type="presParOf" srcId="{468416B8-7F11-425C-AD48-F2C7FD19DCD8}" destId="{71E65963-214A-4B5C-85F7-7F2773D42E2F}" srcOrd="1" destOrd="0" presId="urn:microsoft.com/office/officeart/2018/2/layout/IconVerticalSolidList"/>
    <dgm:cxn modelId="{59A4D271-498F-40F6-B6FE-9235352FE216}" type="presParOf" srcId="{468416B8-7F11-425C-AD48-F2C7FD19DCD8}" destId="{E2C2C2BE-C190-4947-A3B5-9D76FFD28097}" srcOrd="2" destOrd="0" presId="urn:microsoft.com/office/officeart/2018/2/layout/IconVerticalSolidList"/>
    <dgm:cxn modelId="{FF823D54-692F-48EB-9C89-E0C00C8BC67F}" type="presParOf" srcId="{E2C2C2BE-C190-4947-A3B5-9D76FFD28097}" destId="{C1659237-2AB3-4426-A5F8-C9AB21B2EA15}" srcOrd="0" destOrd="0" presId="urn:microsoft.com/office/officeart/2018/2/layout/IconVerticalSolidList"/>
    <dgm:cxn modelId="{1BC0020D-B6DA-4F0B-9DAE-8BC48DCC0969}" type="presParOf" srcId="{E2C2C2BE-C190-4947-A3B5-9D76FFD28097}" destId="{74F420BD-B67B-456C-B67A-AAD54DF85B48}" srcOrd="1" destOrd="0" presId="urn:microsoft.com/office/officeart/2018/2/layout/IconVerticalSolidList"/>
    <dgm:cxn modelId="{D7EB9DC6-C8DF-4914-BBFF-6688AEE1AFA6}" type="presParOf" srcId="{E2C2C2BE-C190-4947-A3B5-9D76FFD28097}" destId="{D0537E23-66CC-49DA-944C-59DB81B45250}" srcOrd="2" destOrd="0" presId="urn:microsoft.com/office/officeart/2018/2/layout/IconVerticalSolidList"/>
    <dgm:cxn modelId="{BD558622-82DF-4CA1-8DB2-1371E4B4930C}" type="presParOf" srcId="{E2C2C2BE-C190-4947-A3B5-9D76FFD28097}" destId="{C92069D7-EF30-45E4-9D29-1A7B83B22AD1}" srcOrd="3" destOrd="0" presId="urn:microsoft.com/office/officeart/2018/2/layout/IconVerticalSolidList"/>
    <dgm:cxn modelId="{F0AA4EAD-0D00-4CB7-9A09-695D48760D95}" type="presParOf" srcId="{468416B8-7F11-425C-AD48-F2C7FD19DCD8}" destId="{8D9A657E-CDE5-4CD3-B025-A2CFC211E9FA}" srcOrd="3" destOrd="0" presId="urn:microsoft.com/office/officeart/2018/2/layout/IconVerticalSolidList"/>
    <dgm:cxn modelId="{D70FD3E8-1435-4784-B6DB-37043A9E0452}" type="presParOf" srcId="{468416B8-7F11-425C-AD48-F2C7FD19DCD8}" destId="{D75DB9FC-B67C-4D16-8016-390CF5FA677E}" srcOrd="4" destOrd="0" presId="urn:microsoft.com/office/officeart/2018/2/layout/IconVerticalSolidList"/>
    <dgm:cxn modelId="{92D51C9C-3870-4B11-AB04-C9C8E77095E8}" type="presParOf" srcId="{D75DB9FC-B67C-4D16-8016-390CF5FA677E}" destId="{0BE218D3-77CB-4936-915D-33B9A137401B}" srcOrd="0" destOrd="0" presId="urn:microsoft.com/office/officeart/2018/2/layout/IconVerticalSolidList"/>
    <dgm:cxn modelId="{4151266C-3159-4607-9998-07A34022DFE5}" type="presParOf" srcId="{D75DB9FC-B67C-4D16-8016-390CF5FA677E}" destId="{8B3E014C-F401-4460-8EFB-AA73D0529AAC}" srcOrd="1" destOrd="0" presId="urn:microsoft.com/office/officeart/2018/2/layout/IconVerticalSolidList"/>
    <dgm:cxn modelId="{3D9F7A32-E392-4334-A31D-F8AF5BF10356}" type="presParOf" srcId="{D75DB9FC-B67C-4D16-8016-390CF5FA677E}" destId="{F998A5A5-3CA8-40CF-B4F6-D2153DA1B12D}" srcOrd="2" destOrd="0" presId="urn:microsoft.com/office/officeart/2018/2/layout/IconVerticalSolidList"/>
    <dgm:cxn modelId="{EA9D2768-93CD-413A-87A7-FA69F8B11773}" type="presParOf" srcId="{D75DB9FC-B67C-4D16-8016-390CF5FA677E}" destId="{B87AD6DC-A918-45FA-962B-5487F18A6BAD}" srcOrd="3" destOrd="0" presId="urn:microsoft.com/office/officeart/2018/2/layout/IconVerticalSolidList"/>
    <dgm:cxn modelId="{DDEFC5FB-98A6-4366-A872-9CBCBBD2205B}" type="presParOf" srcId="{468416B8-7F11-425C-AD48-F2C7FD19DCD8}" destId="{ED2A57A2-903E-433E-9D02-999A91CF2750}" srcOrd="5" destOrd="0" presId="urn:microsoft.com/office/officeart/2018/2/layout/IconVerticalSolidList"/>
    <dgm:cxn modelId="{0DA10AC8-EAC8-4C45-B81C-D33D9BEB1BEF}" type="presParOf" srcId="{468416B8-7F11-425C-AD48-F2C7FD19DCD8}" destId="{5FA775E2-C2BF-4DED-835C-D9EF772659AC}" srcOrd="6" destOrd="0" presId="urn:microsoft.com/office/officeart/2018/2/layout/IconVerticalSolidList"/>
    <dgm:cxn modelId="{770C0D73-3F54-41D6-8C8D-3BCBE0AF5026}" type="presParOf" srcId="{5FA775E2-C2BF-4DED-835C-D9EF772659AC}" destId="{B1711DB4-E118-4D08-8DBB-B950F4FE0C48}" srcOrd="0" destOrd="0" presId="urn:microsoft.com/office/officeart/2018/2/layout/IconVerticalSolidList"/>
    <dgm:cxn modelId="{0E18226D-0ECF-4D9A-80EB-121E669A7545}" type="presParOf" srcId="{5FA775E2-C2BF-4DED-835C-D9EF772659AC}" destId="{7BCC9E1D-E4D2-4953-9CCB-6CC9BC47D58B}" srcOrd="1" destOrd="0" presId="urn:microsoft.com/office/officeart/2018/2/layout/IconVerticalSolidList"/>
    <dgm:cxn modelId="{17F6DC48-D0CD-4E96-BE92-887EBDA2520F}" type="presParOf" srcId="{5FA775E2-C2BF-4DED-835C-D9EF772659AC}" destId="{623BF45E-6760-4CDB-B603-9C491C53C2AD}" srcOrd="2" destOrd="0" presId="urn:microsoft.com/office/officeart/2018/2/layout/IconVerticalSolidList"/>
    <dgm:cxn modelId="{D35167FF-8FC6-4353-8102-477012E5BEB9}" type="presParOf" srcId="{5FA775E2-C2BF-4DED-835C-D9EF772659AC}" destId="{B80AF76F-2D3C-456F-8EF8-0376C81189F1}" srcOrd="3" destOrd="0" presId="urn:microsoft.com/office/officeart/2018/2/layout/IconVerticalSolidList"/>
    <dgm:cxn modelId="{7F55F561-5E47-4465-80CE-AEF900D7ADCA}" type="presParOf" srcId="{468416B8-7F11-425C-AD48-F2C7FD19DCD8}" destId="{08DA758E-0587-407A-9911-DD24A9928F90}" srcOrd="7" destOrd="0" presId="urn:microsoft.com/office/officeart/2018/2/layout/IconVerticalSolidList"/>
    <dgm:cxn modelId="{49ECF82F-DEAE-4A67-AD5E-005B68B4167A}" type="presParOf" srcId="{468416B8-7F11-425C-AD48-F2C7FD19DCD8}" destId="{BD3A970A-E8F1-4BFA-90C8-295D1566FAA9}" srcOrd="8" destOrd="0" presId="urn:microsoft.com/office/officeart/2018/2/layout/IconVerticalSolidList"/>
    <dgm:cxn modelId="{4FB20ADA-685F-4370-8517-F5C7C4886A6D}" type="presParOf" srcId="{BD3A970A-E8F1-4BFA-90C8-295D1566FAA9}" destId="{860B462C-B707-4265-959E-87F84B2C4E00}" srcOrd="0" destOrd="0" presId="urn:microsoft.com/office/officeart/2018/2/layout/IconVerticalSolidList"/>
    <dgm:cxn modelId="{6809E4DD-2158-45B6-B688-2F42AF46A395}" type="presParOf" srcId="{BD3A970A-E8F1-4BFA-90C8-295D1566FAA9}" destId="{D1ADFA7D-BB39-45CB-A8FF-A7C11D4C7412}" srcOrd="1" destOrd="0" presId="urn:microsoft.com/office/officeart/2018/2/layout/IconVerticalSolidList"/>
    <dgm:cxn modelId="{8819C3FC-053D-4DD2-8044-92C5C9F27B8E}" type="presParOf" srcId="{BD3A970A-E8F1-4BFA-90C8-295D1566FAA9}" destId="{B4D1E376-AF8C-469E-B5E9-D62DBAFB0099}" srcOrd="2" destOrd="0" presId="urn:microsoft.com/office/officeart/2018/2/layout/IconVerticalSolidList"/>
    <dgm:cxn modelId="{7BC14B7D-3D96-4363-8B8C-D5E29E2F8E4A}" type="presParOf" srcId="{BD3A970A-E8F1-4BFA-90C8-295D1566FAA9}" destId="{3DD10589-4525-4B26-9CCB-0577473E7F22}" srcOrd="3" destOrd="0" presId="urn:microsoft.com/office/officeart/2018/2/layout/IconVerticalSolidList"/>
    <dgm:cxn modelId="{F37EFA38-A1E1-479B-9BAA-1B9F23843E1A}" type="presParOf" srcId="{468416B8-7F11-425C-AD48-F2C7FD19DCD8}" destId="{A2004E59-9532-4C2A-9400-2AEDD72BFC28}" srcOrd="9" destOrd="0" presId="urn:microsoft.com/office/officeart/2018/2/layout/IconVerticalSolidList"/>
    <dgm:cxn modelId="{A2021A3B-D04D-45A0-9E14-6C894F017753}" type="presParOf" srcId="{468416B8-7F11-425C-AD48-F2C7FD19DCD8}" destId="{387B06D7-CB5A-4C23-877F-059F1703E67C}" srcOrd="10" destOrd="0" presId="urn:microsoft.com/office/officeart/2018/2/layout/IconVerticalSolidList"/>
    <dgm:cxn modelId="{AF0F1E56-012E-496D-9DFA-DA331EEDD9EB}" type="presParOf" srcId="{387B06D7-CB5A-4C23-877F-059F1703E67C}" destId="{737F8F07-5FDB-4F01-BC92-B9DDDD3C3393}" srcOrd="0" destOrd="0" presId="urn:microsoft.com/office/officeart/2018/2/layout/IconVerticalSolidList"/>
    <dgm:cxn modelId="{BD548F61-E683-44DC-B4DC-BB13D38FBFE3}" type="presParOf" srcId="{387B06D7-CB5A-4C23-877F-059F1703E67C}" destId="{B448548F-8054-445B-9757-B60E3EBBE664}" srcOrd="1" destOrd="0" presId="urn:microsoft.com/office/officeart/2018/2/layout/IconVerticalSolidList"/>
    <dgm:cxn modelId="{269287D0-FF81-4766-BD6C-8C0EFB843FBB}" type="presParOf" srcId="{387B06D7-CB5A-4C23-877F-059F1703E67C}" destId="{120C8743-765F-4622-93E0-B65F74E0C852}" srcOrd="2" destOrd="0" presId="urn:microsoft.com/office/officeart/2018/2/layout/IconVerticalSolidList"/>
    <dgm:cxn modelId="{9B4D7058-82A9-4639-B131-6541974B667C}" type="presParOf" srcId="{387B06D7-CB5A-4C23-877F-059F1703E67C}" destId="{55AAB1A2-9B61-4E99-A99F-FA72BCF1EC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B604A4-5637-4FCA-92AB-8651A64A080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B01FE8-E98D-44E0-BF9A-3B1D056F99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Project based learning, is a powerful tool for interdisciplinary learning. Explore more resources for project-based learning .</a:t>
          </a:r>
        </a:p>
      </dgm:t>
    </dgm:pt>
    <dgm:pt modelId="{EA44BC02-ED9A-456D-A63B-576BFE339379}" type="parTrans" cxnId="{D664745D-0DA2-4B7E-878A-A572DC7A4998}">
      <dgm:prSet/>
      <dgm:spPr/>
      <dgm:t>
        <a:bodyPr/>
        <a:lstStyle/>
        <a:p>
          <a:endParaRPr lang="en-US"/>
        </a:p>
      </dgm:t>
    </dgm:pt>
    <dgm:pt modelId="{F0FB5280-E5FE-487E-802B-911B860E862F}" type="sibTrans" cxnId="{D664745D-0DA2-4B7E-878A-A572DC7A4998}">
      <dgm:prSet/>
      <dgm:spPr/>
      <dgm:t>
        <a:bodyPr/>
        <a:lstStyle/>
        <a:p>
          <a:endParaRPr lang="en-US"/>
        </a:p>
      </dgm:t>
    </dgm:pt>
    <dgm:pt modelId="{5A3FF5E6-9DE7-427B-A4B7-4622DD31B8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 empower students to apply critical thinking to real-world contexts, partner with community organizations to plan interdisciplinary projects.</a:t>
          </a:r>
        </a:p>
      </dgm:t>
    </dgm:pt>
    <dgm:pt modelId="{2D49ECA9-13F2-4E0B-8121-820B9712E3D2}" type="parTrans" cxnId="{2BE92EE3-AD08-4912-962C-FA8136900D83}">
      <dgm:prSet/>
      <dgm:spPr/>
      <dgm:t>
        <a:bodyPr/>
        <a:lstStyle/>
        <a:p>
          <a:endParaRPr lang="en-US"/>
        </a:p>
      </dgm:t>
    </dgm:pt>
    <dgm:pt modelId="{6F3413CF-42ED-409F-BC3B-5AA7413F8E4E}" type="sibTrans" cxnId="{2BE92EE3-AD08-4912-962C-FA8136900D83}">
      <dgm:prSet/>
      <dgm:spPr/>
      <dgm:t>
        <a:bodyPr/>
        <a:lstStyle/>
        <a:p>
          <a:endParaRPr lang="en-US"/>
        </a:p>
      </dgm:t>
    </dgm:pt>
    <dgm:pt modelId="{7749B4D0-FF5D-4F30-B064-183A9F1820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Pick a community issue that’s meaningful to your students, then think about how that issue connects to different school subjects.</a:t>
          </a:r>
        </a:p>
      </dgm:t>
    </dgm:pt>
    <dgm:pt modelId="{AC8EE09F-FABB-411A-811E-1F77885F0082}" type="parTrans" cxnId="{B1F20506-DB9D-4FB3-AADC-94A1986B4DAE}">
      <dgm:prSet/>
      <dgm:spPr/>
      <dgm:t>
        <a:bodyPr/>
        <a:lstStyle/>
        <a:p>
          <a:endParaRPr lang="en-US"/>
        </a:p>
      </dgm:t>
    </dgm:pt>
    <dgm:pt modelId="{E97C2135-446B-4488-A804-F41D56C7A6D4}" type="sibTrans" cxnId="{B1F20506-DB9D-4FB3-AADC-94A1986B4DAE}">
      <dgm:prSet/>
      <dgm:spPr/>
      <dgm:t>
        <a:bodyPr/>
        <a:lstStyle/>
        <a:p>
          <a:endParaRPr lang="en-US"/>
        </a:p>
      </dgm:t>
    </dgm:pt>
    <dgm:pt modelId="{180CAEFC-3225-4BDA-968C-14C1D8301F02}" type="pres">
      <dgm:prSet presAssocID="{0BB604A4-5637-4FCA-92AB-8651A64A0806}" presName="root" presStyleCnt="0">
        <dgm:presLayoutVars>
          <dgm:dir/>
          <dgm:resizeHandles val="exact"/>
        </dgm:presLayoutVars>
      </dgm:prSet>
      <dgm:spPr/>
    </dgm:pt>
    <dgm:pt modelId="{20703C5D-C383-4B00-8A66-932318FA3F34}" type="pres">
      <dgm:prSet presAssocID="{E3B01FE8-E98D-44E0-BF9A-3B1D056F9946}" presName="compNode" presStyleCnt="0"/>
      <dgm:spPr/>
    </dgm:pt>
    <dgm:pt modelId="{AAFB5B3E-CD6B-4D22-8312-EFF287CFDA64}" type="pres">
      <dgm:prSet presAssocID="{E3B01FE8-E98D-44E0-BF9A-3B1D056F9946}" presName="bgRect" presStyleLbl="bgShp" presStyleIdx="0" presStyleCnt="3"/>
      <dgm:spPr/>
    </dgm:pt>
    <dgm:pt modelId="{E76A2B9D-0C4D-4B47-9CB9-BA919E9F0005}" type="pres">
      <dgm:prSet presAssocID="{E3B01FE8-E98D-44E0-BF9A-3B1D056F994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006A4AE-106A-4D48-A905-12DF80BE770E}" type="pres">
      <dgm:prSet presAssocID="{E3B01FE8-E98D-44E0-BF9A-3B1D056F9946}" presName="spaceRect" presStyleCnt="0"/>
      <dgm:spPr/>
    </dgm:pt>
    <dgm:pt modelId="{018E3633-2595-4FE8-BF9A-384D71A302F6}" type="pres">
      <dgm:prSet presAssocID="{E3B01FE8-E98D-44E0-BF9A-3B1D056F9946}" presName="parTx" presStyleLbl="revTx" presStyleIdx="0" presStyleCnt="3">
        <dgm:presLayoutVars>
          <dgm:chMax val="0"/>
          <dgm:chPref val="0"/>
        </dgm:presLayoutVars>
      </dgm:prSet>
      <dgm:spPr/>
    </dgm:pt>
    <dgm:pt modelId="{1001F7D9-C755-4E1F-B455-81711959771C}" type="pres">
      <dgm:prSet presAssocID="{F0FB5280-E5FE-487E-802B-911B860E862F}" presName="sibTrans" presStyleCnt="0"/>
      <dgm:spPr/>
    </dgm:pt>
    <dgm:pt modelId="{FD9E5D52-AD3C-4975-B86D-98C4D12B1C18}" type="pres">
      <dgm:prSet presAssocID="{5A3FF5E6-9DE7-427B-A4B7-4622DD31B8CB}" presName="compNode" presStyleCnt="0"/>
      <dgm:spPr/>
    </dgm:pt>
    <dgm:pt modelId="{F5935B2D-9B3E-44A0-92EF-6657833B059E}" type="pres">
      <dgm:prSet presAssocID="{5A3FF5E6-9DE7-427B-A4B7-4622DD31B8CB}" presName="bgRect" presStyleLbl="bgShp" presStyleIdx="1" presStyleCnt="3"/>
      <dgm:spPr/>
    </dgm:pt>
    <dgm:pt modelId="{B6C8FB69-F0A2-45DF-925C-88A5769C0ADE}" type="pres">
      <dgm:prSet presAssocID="{5A3FF5E6-9DE7-427B-A4B7-4622DD31B8C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D0B91F17-66FC-40EB-AC57-BE2BE7F5E459}" type="pres">
      <dgm:prSet presAssocID="{5A3FF5E6-9DE7-427B-A4B7-4622DD31B8CB}" presName="spaceRect" presStyleCnt="0"/>
      <dgm:spPr/>
    </dgm:pt>
    <dgm:pt modelId="{C4804ACE-1933-46B5-A41E-8DFEA7F6DC0E}" type="pres">
      <dgm:prSet presAssocID="{5A3FF5E6-9DE7-427B-A4B7-4622DD31B8CB}" presName="parTx" presStyleLbl="revTx" presStyleIdx="1" presStyleCnt="3">
        <dgm:presLayoutVars>
          <dgm:chMax val="0"/>
          <dgm:chPref val="0"/>
        </dgm:presLayoutVars>
      </dgm:prSet>
      <dgm:spPr/>
    </dgm:pt>
    <dgm:pt modelId="{2C29C316-DE69-4E9B-9CA2-59087E003CD7}" type="pres">
      <dgm:prSet presAssocID="{6F3413CF-42ED-409F-BC3B-5AA7413F8E4E}" presName="sibTrans" presStyleCnt="0"/>
      <dgm:spPr/>
    </dgm:pt>
    <dgm:pt modelId="{4AA87995-35AC-404E-A57E-0EC86056A309}" type="pres">
      <dgm:prSet presAssocID="{7749B4D0-FF5D-4F30-B064-183A9F182099}" presName="compNode" presStyleCnt="0"/>
      <dgm:spPr/>
    </dgm:pt>
    <dgm:pt modelId="{9517F285-27E7-42E1-B922-3B9E81798C35}" type="pres">
      <dgm:prSet presAssocID="{7749B4D0-FF5D-4F30-B064-183A9F182099}" presName="bgRect" presStyleLbl="bgShp" presStyleIdx="2" presStyleCnt="3"/>
      <dgm:spPr/>
    </dgm:pt>
    <dgm:pt modelId="{3D6239E0-4998-4168-AA68-8A159E5EB117}" type="pres">
      <dgm:prSet presAssocID="{7749B4D0-FF5D-4F30-B064-183A9F18209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15A8AD6-2A73-4D0A-A690-8569CE5C89CE}" type="pres">
      <dgm:prSet presAssocID="{7749B4D0-FF5D-4F30-B064-183A9F182099}" presName="spaceRect" presStyleCnt="0"/>
      <dgm:spPr/>
    </dgm:pt>
    <dgm:pt modelId="{92CC8AFE-205D-41C8-95F0-1BA376F0B1BB}" type="pres">
      <dgm:prSet presAssocID="{7749B4D0-FF5D-4F30-B064-183A9F18209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1F20506-DB9D-4FB3-AADC-94A1986B4DAE}" srcId="{0BB604A4-5637-4FCA-92AB-8651A64A0806}" destId="{7749B4D0-FF5D-4F30-B064-183A9F182099}" srcOrd="2" destOrd="0" parTransId="{AC8EE09F-FABB-411A-811E-1F77885F0082}" sibTransId="{E97C2135-446B-4488-A804-F41D56C7A6D4}"/>
    <dgm:cxn modelId="{D664745D-0DA2-4B7E-878A-A572DC7A4998}" srcId="{0BB604A4-5637-4FCA-92AB-8651A64A0806}" destId="{E3B01FE8-E98D-44E0-BF9A-3B1D056F9946}" srcOrd="0" destOrd="0" parTransId="{EA44BC02-ED9A-456D-A63B-576BFE339379}" sibTransId="{F0FB5280-E5FE-487E-802B-911B860E862F}"/>
    <dgm:cxn modelId="{8B722063-CF94-450B-96AB-79BA52E556FE}" type="presOf" srcId="{E3B01FE8-E98D-44E0-BF9A-3B1D056F9946}" destId="{018E3633-2595-4FE8-BF9A-384D71A302F6}" srcOrd="0" destOrd="0" presId="urn:microsoft.com/office/officeart/2018/2/layout/IconVerticalSolidList"/>
    <dgm:cxn modelId="{7554FFC6-FEAE-4CFD-827D-3CB9EE5B2950}" type="presOf" srcId="{0BB604A4-5637-4FCA-92AB-8651A64A0806}" destId="{180CAEFC-3225-4BDA-968C-14C1D8301F02}" srcOrd="0" destOrd="0" presId="urn:microsoft.com/office/officeart/2018/2/layout/IconVerticalSolidList"/>
    <dgm:cxn modelId="{0F79F4D3-2D98-4286-9037-4DFE09433446}" type="presOf" srcId="{5A3FF5E6-9DE7-427B-A4B7-4622DD31B8CB}" destId="{C4804ACE-1933-46B5-A41E-8DFEA7F6DC0E}" srcOrd="0" destOrd="0" presId="urn:microsoft.com/office/officeart/2018/2/layout/IconVerticalSolidList"/>
    <dgm:cxn modelId="{2BE92EE3-AD08-4912-962C-FA8136900D83}" srcId="{0BB604A4-5637-4FCA-92AB-8651A64A0806}" destId="{5A3FF5E6-9DE7-427B-A4B7-4622DD31B8CB}" srcOrd="1" destOrd="0" parTransId="{2D49ECA9-13F2-4E0B-8121-820B9712E3D2}" sibTransId="{6F3413CF-42ED-409F-BC3B-5AA7413F8E4E}"/>
    <dgm:cxn modelId="{2209D3FC-3FCF-4108-B637-8230AA7F5372}" type="presOf" srcId="{7749B4D0-FF5D-4F30-B064-183A9F182099}" destId="{92CC8AFE-205D-41C8-95F0-1BA376F0B1BB}" srcOrd="0" destOrd="0" presId="urn:microsoft.com/office/officeart/2018/2/layout/IconVerticalSolidList"/>
    <dgm:cxn modelId="{25C1F6DB-6389-4BBF-91BE-D1B668A5F0FD}" type="presParOf" srcId="{180CAEFC-3225-4BDA-968C-14C1D8301F02}" destId="{20703C5D-C383-4B00-8A66-932318FA3F34}" srcOrd="0" destOrd="0" presId="urn:microsoft.com/office/officeart/2018/2/layout/IconVerticalSolidList"/>
    <dgm:cxn modelId="{E06A1394-C08E-44DD-889A-FB2F2F28EAB6}" type="presParOf" srcId="{20703C5D-C383-4B00-8A66-932318FA3F34}" destId="{AAFB5B3E-CD6B-4D22-8312-EFF287CFDA64}" srcOrd="0" destOrd="0" presId="urn:microsoft.com/office/officeart/2018/2/layout/IconVerticalSolidList"/>
    <dgm:cxn modelId="{DD8100B3-030D-4851-9964-E86FAB6745E4}" type="presParOf" srcId="{20703C5D-C383-4B00-8A66-932318FA3F34}" destId="{E76A2B9D-0C4D-4B47-9CB9-BA919E9F0005}" srcOrd="1" destOrd="0" presId="urn:microsoft.com/office/officeart/2018/2/layout/IconVerticalSolidList"/>
    <dgm:cxn modelId="{95618007-49DB-4898-B872-ACE69FBD5D29}" type="presParOf" srcId="{20703C5D-C383-4B00-8A66-932318FA3F34}" destId="{5006A4AE-106A-4D48-A905-12DF80BE770E}" srcOrd="2" destOrd="0" presId="urn:microsoft.com/office/officeart/2018/2/layout/IconVerticalSolidList"/>
    <dgm:cxn modelId="{0C6E7B68-CE4A-4FE9-BAEA-22F04804B87B}" type="presParOf" srcId="{20703C5D-C383-4B00-8A66-932318FA3F34}" destId="{018E3633-2595-4FE8-BF9A-384D71A302F6}" srcOrd="3" destOrd="0" presId="urn:microsoft.com/office/officeart/2018/2/layout/IconVerticalSolidList"/>
    <dgm:cxn modelId="{4264A354-4423-41B1-A087-AF94AC4EBCFE}" type="presParOf" srcId="{180CAEFC-3225-4BDA-968C-14C1D8301F02}" destId="{1001F7D9-C755-4E1F-B455-81711959771C}" srcOrd="1" destOrd="0" presId="urn:microsoft.com/office/officeart/2018/2/layout/IconVerticalSolidList"/>
    <dgm:cxn modelId="{F91A6F1C-F9C4-49A4-8BA0-3C9DDAADAEDA}" type="presParOf" srcId="{180CAEFC-3225-4BDA-968C-14C1D8301F02}" destId="{FD9E5D52-AD3C-4975-B86D-98C4D12B1C18}" srcOrd="2" destOrd="0" presId="urn:microsoft.com/office/officeart/2018/2/layout/IconVerticalSolidList"/>
    <dgm:cxn modelId="{65D41F6A-0CA9-482D-8E2E-59935F9B883A}" type="presParOf" srcId="{FD9E5D52-AD3C-4975-B86D-98C4D12B1C18}" destId="{F5935B2D-9B3E-44A0-92EF-6657833B059E}" srcOrd="0" destOrd="0" presId="urn:microsoft.com/office/officeart/2018/2/layout/IconVerticalSolidList"/>
    <dgm:cxn modelId="{410E09C7-3D90-4C36-A332-B82BBCA6D7B1}" type="presParOf" srcId="{FD9E5D52-AD3C-4975-B86D-98C4D12B1C18}" destId="{B6C8FB69-F0A2-45DF-925C-88A5769C0ADE}" srcOrd="1" destOrd="0" presId="urn:microsoft.com/office/officeart/2018/2/layout/IconVerticalSolidList"/>
    <dgm:cxn modelId="{B75CECD4-0C63-473D-BA32-87073FBA2F36}" type="presParOf" srcId="{FD9E5D52-AD3C-4975-B86D-98C4D12B1C18}" destId="{D0B91F17-66FC-40EB-AC57-BE2BE7F5E459}" srcOrd="2" destOrd="0" presId="urn:microsoft.com/office/officeart/2018/2/layout/IconVerticalSolidList"/>
    <dgm:cxn modelId="{09D6B4B0-B5E6-4043-A295-618879F5C30D}" type="presParOf" srcId="{FD9E5D52-AD3C-4975-B86D-98C4D12B1C18}" destId="{C4804ACE-1933-46B5-A41E-8DFEA7F6DC0E}" srcOrd="3" destOrd="0" presId="urn:microsoft.com/office/officeart/2018/2/layout/IconVerticalSolidList"/>
    <dgm:cxn modelId="{BECB81B7-6253-469B-836F-38DD6C477FB6}" type="presParOf" srcId="{180CAEFC-3225-4BDA-968C-14C1D8301F02}" destId="{2C29C316-DE69-4E9B-9CA2-59087E003CD7}" srcOrd="3" destOrd="0" presId="urn:microsoft.com/office/officeart/2018/2/layout/IconVerticalSolidList"/>
    <dgm:cxn modelId="{C2790507-1FD0-4089-9AB2-99F3CAA035C5}" type="presParOf" srcId="{180CAEFC-3225-4BDA-968C-14C1D8301F02}" destId="{4AA87995-35AC-404E-A57E-0EC86056A309}" srcOrd="4" destOrd="0" presId="urn:microsoft.com/office/officeart/2018/2/layout/IconVerticalSolidList"/>
    <dgm:cxn modelId="{A6DDA224-C0DE-47FB-8950-0491285448AD}" type="presParOf" srcId="{4AA87995-35AC-404E-A57E-0EC86056A309}" destId="{9517F285-27E7-42E1-B922-3B9E81798C35}" srcOrd="0" destOrd="0" presId="urn:microsoft.com/office/officeart/2018/2/layout/IconVerticalSolidList"/>
    <dgm:cxn modelId="{2D901889-9D17-4C39-B479-3E0AD762E8D7}" type="presParOf" srcId="{4AA87995-35AC-404E-A57E-0EC86056A309}" destId="{3D6239E0-4998-4168-AA68-8A159E5EB117}" srcOrd="1" destOrd="0" presId="urn:microsoft.com/office/officeart/2018/2/layout/IconVerticalSolidList"/>
    <dgm:cxn modelId="{D5CCE3C9-DA9F-46DD-9FCC-1FE1C69254EC}" type="presParOf" srcId="{4AA87995-35AC-404E-A57E-0EC86056A309}" destId="{B15A8AD6-2A73-4D0A-A690-8569CE5C89CE}" srcOrd="2" destOrd="0" presId="urn:microsoft.com/office/officeart/2018/2/layout/IconVerticalSolidList"/>
    <dgm:cxn modelId="{9ED115B7-8E32-41DC-9469-99D284ADD153}" type="presParOf" srcId="{4AA87995-35AC-404E-A57E-0EC86056A309}" destId="{92CC8AFE-205D-41C8-95F0-1BA376F0B1B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1F683-1FB5-43AA-AF7C-EB7B9F501C50}">
      <dsp:nvSpPr>
        <dsp:cNvPr id="0" name=""/>
        <dsp:cNvSpPr/>
      </dsp:nvSpPr>
      <dsp:spPr>
        <a:xfrm>
          <a:off x="4402" y="519526"/>
          <a:ext cx="11876063" cy="14482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4387C-DA8D-412C-9B0C-C6592CDA36CF}">
      <dsp:nvSpPr>
        <dsp:cNvPr id="0" name=""/>
        <dsp:cNvSpPr/>
      </dsp:nvSpPr>
      <dsp:spPr>
        <a:xfrm>
          <a:off x="-14689" y="417502"/>
          <a:ext cx="1795061" cy="15484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78AAB-C4A6-4E62-8A04-EEF2206BC833}">
      <dsp:nvSpPr>
        <dsp:cNvPr id="0" name=""/>
        <dsp:cNvSpPr/>
      </dsp:nvSpPr>
      <dsp:spPr>
        <a:xfrm>
          <a:off x="2194400" y="517730"/>
          <a:ext cx="9248728" cy="1448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70" tIns="153270" rIns="153270" bIns="15327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Interdisciplinary learning supports “Critical Thinking”.</a:t>
          </a:r>
        </a:p>
      </dsp:txBody>
      <dsp:txXfrm>
        <a:off x="2194400" y="517730"/>
        <a:ext cx="9248728" cy="1448225"/>
      </dsp:txXfrm>
    </dsp:sp>
    <dsp:sp modelId="{DBA077ED-DF6C-436A-A180-EA46746AFB9F}">
      <dsp:nvSpPr>
        <dsp:cNvPr id="0" name=""/>
        <dsp:cNvSpPr/>
      </dsp:nvSpPr>
      <dsp:spPr>
        <a:xfrm>
          <a:off x="0" y="2654217"/>
          <a:ext cx="11876063" cy="14482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8C1C8-4BB8-40EA-B56D-86377FB4898D}">
      <dsp:nvSpPr>
        <dsp:cNvPr id="0" name=""/>
        <dsp:cNvSpPr/>
      </dsp:nvSpPr>
      <dsp:spPr>
        <a:xfrm>
          <a:off x="-56778" y="2781709"/>
          <a:ext cx="1899812" cy="12001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B6A7E-8DA6-4272-A3CD-C866356CB4FC}">
      <dsp:nvSpPr>
        <dsp:cNvPr id="0" name=""/>
        <dsp:cNvSpPr/>
      </dsp:nvSpPr>
      <dsp:spPr>
        <a:xfrm>
          <a:off x="2184759" y="2731594"/>
          <a:ext cx="3717219" cy="119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420" tIns="139420" rIns="139420" bIns="13942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/>
            <a:t>Critical Thinking helps the students:</a:t>
          </a:r>
          <a:endParaRPr lang="en-US" sz="3200" kern="1200" dirty="0"/>
        </a:p>
      </dsp:txBody>
      <dsp:txXfrm>
        <a:off x="2184759" y="2731594"/>
        <a:ext cx="3717219" cy="1195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C8484-5456-4904-A402-5586A449C369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115D1-F406-4886-A5DB-3F704916A46B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BE92A-6BC5-4EC1-8F73-A97F804E771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Students learn how and why things work the way they do. This is declarative knowledge.</a:t>
          </a:r>
        </a:p>
      </dsp:txBody>
      <dsp:txXfrm>
        <a:off x="1435590" y="531"/>
        <a:ext cx="9080009" cy="1242935"/>
      </dsp:txXfrm>
    </dsp:sp>
    <dsp:sp modelId="{4F20EDB7-B9DE-4914-8408-5D371ABE7511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FD2DA-5977-4166-89A1-5A686D07AC17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F4B97-0F5C-46EB-9ED2-248CA533765C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Students identify and understand the steps necessary to arrive at a solution. This is procedural Knowledge.</a:t>
          </a:r>
        </a:p>
      </dsp:txBody>
      <dsp:txXfrm>
        <a:off x="1435590" y="1554201"/>
        <a:ext cx="9080009" cy="1242935"/>
      </dsp:txXfrm>
    </dsp:sp>
    <dsp:sp modelId="{94944795-40F7-47CD-9895-8064FFB39979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404F1-829C-4EB9-B3E8-DED7F8257FFD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086C8-D9C0-4B58-B5A9-41E14B92B70A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Students can combine the knowledge to solve the complex problems. This is structural knowledge.</a:t>
          </a:r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214B2-E0D3-4B7B-8603-943168AD76A4}">
      <dsp:nvSpPr>
        <dsp:cNvPr id="0" name=""/>
        <dsp:cNvSpPr/>
      </dsp:nvSpPr>
      <dsp:spPr>
        <a:xfrm>
          <a:off x="0" y="2252"/>
          <a:ext cx="12025532" cy="24604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FD5DF-C152-406E-B96A-E40207560447}">
      <dsp:nvSpPr>
        <dsp:cNvPr id="0" name=""/>
        <dsp:cNvSpPr/>
      </dsp:nvSpPr>
      <dsp:spPr>
        <a:xfrm>
          <a:off x="448535" y="824711"/>
          <a:ext cx="815519" cy="8155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921E5-8CEC-4CE2-99E6-B71E689EEABD}">
      <dsp:nvSpPr>
        <dsp:cNvPr id="0" name=""/>
        <dsp:cNvSpPr/>
      </dsp:nvSpPr>
      <dsp:spPr>
        <a:xfrm>
          <a:off x="1569550" y="500312"/>
          <a:ext cx="10312941" cy="148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926" tIns="156926" rIns="156926" bIns="15692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/>
            <a:t>Providing right direction:</a:t>
          </a:r>
          <a:br>
            <a:rPr lang="en-IN" sz="2400" kern="1200" dirty="0"/>
          </a:br>
          <a:r>
            <a:rPr lang="en-IN" sz="2400" kern="1200" dirty="0"/>
            <a:t>The interdisciplinary learning provides students the base to channelize their thought process in the productive way. </a:t>
          </a:r>
          <a:endParaRPr lang="en-US" sz="2400" kern="1200" dirty="0"/>
        </a:p>
      </dsp:txBody>
      <dsp:txXfrm>
        <a:off x="1569550" y="500312"/>
        <a:ext cx="10312941" cy="1482762"/>
      </dsp:txXfrm>
    </dsp:sp>
    <dsp:sp modelId="{E4FB7AD7-5737-4687-A089-123ACF5D1138}">
      <dsp:nvSpPr>
        <dsp:cNvPr id="0" name=""/>
        <dsp:cNvSpPr/>
      </dsp:nvSpPr>
      <dsp:spPr>
        <a:xfrm>
          <a:off x="0" y="2737935"/>
          <a:ext cx="12025532" cy="24474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C0D1B-1B77-4B3E-AEAD-49D8FB7854FA}">
      <dsp:nvSpPr>
        <dsp:cNvPr id="0" name=""/>
        <dsp:cNvSpPr/>
      </dsp:nvSpPr>
      <dsp:spPr>
        <a:xfrm>
          <a:off x="448535" y="3536788"/>
          <a:ext cx="815519" cy="8155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C5106-FADA-4AAD-9665-C4C340381910}">
      <dsp:nvSpPr>
        <dsp:cNvPr id="0" name=""/>
        <dsp:cNvSpPr/>
      </dsp:nvSpPr>
      <dsp:spPr>
        <a:xfrm>
          <a:off x="1690057" y="3157675"/>
          <a:ext cx="10312013" cy="1502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926" tIns="156926" rIns="156926" bIns="15692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/>
            <a:t>Highlighting student voice:</a:t>
          </a:r>
          <a:br>
            <a:rPr lang="en-IN" sz="2400" kern="1200" dirty="0"/>
          </a:br>
          <a:r>
            <a:rPr lang="en-IN" sz="2400" kern="1200" dirty="0"/>
            <a:t>This approach empowers students to see their own voice and ideas reflected in their academic accomplishments</a:t>
          </a:r>
          <a:endParaRPr lang="en-US" sz="2400" kern="1200" dirty="0"/>
        </a:p>
      </dsp:txBody>
      <dsp:txXfrm>
        <a:off x="1690057" y="3157675"/>
        <a:ext cx="10312013" cy="1502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B3640-AB68-4AD2-9198-C312069C91D0}">
      <dsp:nvSpPr>
        <dsp:cNvPr id="0" name=""/>
        <dsp:cNvSpPr/>
      </dsp:nvSpPr>
      <dsp:spPr>
        <a:xfrm>
          <a:off x="0" y="42749"/>
          <a:ext cx="11690252" cy="28575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3F302-17E8-4514-8D2C-95697511F8B1}">
      <dsp:nvSpPr>
        <dsp:cNvPr id="0" name=""/>
        <dsp:cNvSpPr/>
      </dsp:nvSpPr>
      <dsp:spPr>
        <a:xfrm>
          <a:off x="864407" y="685697"/>
          <a:ext cx="1571649" cy="15716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903A7-7B22-4521-8207-D9F937C8A817}">
      <dsp:nvSpPr>
        <dsp:cNvPr id="0" name=""/>
        <dsp:cNvSpPr/>
      </dsp:nvSpPr>
      <dsp:spPr>
        <a:xfrm>
          <a:off x="3300463" y="42749"/>
          <a:ext cx="8389789" cy="2857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423" tIns="302423" rIns="302423" bIns="3024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/>
            <a:t>Building community connections</a:t>
          </a:r>
          <a:r>
            <a:rPr lang="en-IN" sz="2400" kern="1200" dirty="0"/>
            <a:t>:</a:t>
          </a:r>
          <a:br>
            <a:rPr lang="en-IN" sz="2400" kern="1200" dirty="0"/>
          </a:br>
          <a:r>
            <a:rPr lang="en-IN" sz="2400" kern="1200" dirty="0"/>
            <a:t>Interdisciplinary learning supports focus on real-world problems, and invites expertise from many different sources</a:t>
          </a:r>
          <a:endParaRPr lang="en-US" sz="2400" kern="1200" dirty="0"/>
        </a:p>
      </dsp:txBody>
      <dsp:txXfrm>
        <a:off x="3300463" y="42749"/>
        <a:ext cx="8389789" cy="2857543"/>
      </dsp:txXfrm>
    </dsp:sp>
    <dsp:sp modelId="{1E46E79E-FF9A-474E-BCED-E329F9203ABF}">
      <dsp:nvSpPr>
        <dsp:cNvPr id="0" name=""/>
        <dsp:cNvSpPr/>
      </dsp:nvSpPr>
      <dsp:spPr>
        <a:xfrm>
          <a:off x="0" y="3485798"/>
          <a:ext cx="11690252" cy="28575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8C54B-C09B-4A93-8B41-02B1BDA1C68B}">
      <dsp:nvSpPr>
        <dsp:cNvPr id="0" name=""/>
        <dsp:cNvSpPr/>
      </dsp:nvSpPr>
      <dsp:spPr>
        <a:xfrm>
          <a:off x="864407" y="4128745"/>
          <a:ext cx="1571649" cy="15716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86C76-821C-47CC-845F-4CF09BA3B78B}">
      <dsp:nvSpPr>
        <dsp:cNvPr id="0" name=""/>
        <dsp:cNvSpPr/>
      </dsp:nvSpPr>
      <dsp:spPr>
        <a:xfrm>
          <a:off x="3247691" y="3369710"/>
          <a:ext cx="8389789" cy="3055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423" tIns="302423" rIns="302423" bIns="3024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/>
            <a:t>Cultivating future-readiness</a:t>
          </a:r>
          <a:r>
            <a:rPr lang="en-IN" sz="2400" kern="1200" dirty="0"/>
            <a:t>:</a:t>
          </a:r>
          <a:br>
            <a:rPr lang="en-IN" sz="2400" kern="1200" dirty="0"/>
          </a:br>
          <a:r>
            <a:rPr lang="en-IN" sz="2400" kern="1200" dirty="0"/>
            <a:t>The problems, students will be asked to solve </a:t>
          </a:r>
          <a:r>
            <a:rPr lang="en-IN" sz="2400" u="none" kern="1200" dirty="0">
              <a:solidFill>
                <a:schemeClr val="tx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 future jobs</a:t>
          </a:r>
          <a:r>
            <a:rPr lang="en-IN" sz="2400" kern="1200" dirty="0"/>
            <a:t>, communities, and college courses are interdisciplinary. An interdisciplinary approach at school prepares students for this future, equipping them with relevant experiences before they even pass their high school. </a:t>
          </a:r>
          <a:endParaRPr lang="en-US" sz="2400" kern="1200" dirty="0"/>
        </a:p>
      </dsp:txBody>
      <dsp:txXfrm>
        <a:off x="3247691" y="3369710"/>
        <a:ext cx="8389789" cy="30557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484FD-F0F4-4825-8D43-85EFB1935E3A}">
      <dsp:nvSpPr>
        <dsp:cNvPr id="0" name=""/>
        <dsp:cNvSpPr/>
      </dsp:nvSpPr>
      <dsp:spPr>
        <a:xfrm>
          <a:off x="2659" y="31736"/>
          <a:ext cx="10515600" cy="5846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6C22C-2ED8-4F6F-A3DD-6836C5EF7B7E}">
      <dsp:nvSpPr>
        <dsp:cNvPr id="0" name=""/>
        <dsp:cNvSpPr/>
      </dsp:nvSpPr>
      <dsp:spPr>
        <a:xfrm>
          <a:off x="-4019" y="7334"/>
          <a:ext cx="688680" cy="6334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11F4C-3BEC-4C52-BB46-B5715994C801}">
      <dsp:nvSpPr>
        <dsp:cNvPr id="0" name=""/>
        <dsp:cNvSpPr/>
      </dsp:nvSpPr>
      <dsp:spPr>
        <a:xfrm>
          <a:off x="1145725" y="31736"/>
          <a:ext cx="8903468" cy="584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80" tIns="61880" rIns="61880" bIns="618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/>
            <a:t>Pre-instructional planning</a:t>
          </a:r>
          <a:endParaRPr lang="en-US" sz="2800" kern="1200" dirty="0"/>
        </a:p>
      </dsp:txBody>
      <dsp:txXfrm>
        <a:off x="1145725" y="31736"/>
        <a:ext cx="8903468" cy="584694"/>
      </dsp:txXfrm>
    </dsp:sp>
    <dsp:sp modelId="{C1659237-2AB3-4426-A5F8-C9AB21B2EA15}">
      <dsp:nvSpPr>
        <dsp:cNvPr id="0" name=""/>
        <dsp:cNvSpPr/>
      </dsp:nvSpPr>
      <dsp:spPr>
        <a:xfrm>
          <a:off x="-4019" y="787005"/>
          <a:ext cx="10515600" cy="5846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420BD-B67B-456C-B67A-AAD54DF85B48}">
      <dsp:nvSpPr>
        <dsp:cNvPr id="0" name=""/>
        <dsp:cNvSpPr/>
      </dsp:nvSpPr>
      <dsp:spPr>
        <a:xfrm>
          <a:off x="35923" y="834524"/>
          <a:ext cx="595434" cy="4896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069D7-EF30-45E4-9D29-1A7B83B22AD1}">
      <dsp:nvSpPr>
        <dsp:cNvPr id="0" name=""/>
        <dsp:cNvSpPr/>
      </dsp:nvSpPr>
      <dsp:spPr>
        <a:xfrm>
          <a:off x="1123353" y="787005"/>
          <a:ext cx="8934855" cy="584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80" tIns="61880" rIns="61880" bIns="618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/>
            <a:t>Introduce the methodology to students</a:t>
          </a:r>
          <a:endParaRPr lang="en-US" sz="2800" kern="1200" dirty="0"/>
        </a:p>
      </dsp:txBody>
      <dsp:txXfrm>
        <a:off x="1123353" y="787005"/>
        <a:ext cx="8934855" cy="584694"/>
      </dsp:txXfrm>
    </dsp:sp>
    <dsp:sp modelId="{0BE218D3-77CB-4936-915D-33B9A137401B}">
      <dsp:nvSpPr>
        <dsp:cNvPr id="0" name=""/>
        <dsp:cNvSpPr/>
      </dsp:nvSpPr>
      <dsp:spPr>
        <a:xfrm>
          <a:off x="-4019" y="1517873"/>
          <a:ext cx="10515600" cy="5846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E014C-F401-4460-8EFB-AA73D0529AAC}">
      <dsp:nvSpPr>
        <dsp:cNvPr id="0" name=""/>
        <dsp:cNvSpPr/>
      </dsp:nvSpPr>
      <dsp:spPr>
        <a:xfrm>
          <a:off x="49840" y="1544772"/>
          <a:ext cx="567601" cy="5308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AD6DC-A918-45FA-962B-5487F18A6BAD}">
      <dsp:nvSpPr>
        <dsp:cNvPr id="0" name=""/>
        <dsp:cNvSpPr/>
      </dsp:nvSpPr>
      <dsp:spPr>
        <a:xfrm>
          <a:off x="1110857" y="1517873"/>
          <a:ext cx="8959846" cy="584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80" tIns="61880" rIns="61880" bIns="618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/>
            <a:t>Take it to the classroom</a:t>
          </a:r>
          <a:endParaRPr lang="en-US" sz="2800" kern="1200" dirty="0"/>
        </a:p>
      </dsp:txBody>
      <dsp:txXfrm>
        <a:off x="1110857" y="1517873"/>
        <a:ext cx="8959846" cy="584694"/>
      </dsp:txXfrm>
    </dsp:sp>
    <dsp:sp modelId="{B1711DB4-E118-4D08-8DBB-B950F4FE0C48}">
      <dsp:nvSpPr>
        <dsp:cNvPr id="0" name=""/>
        <dsp:cNvSpPr/>
      </dsp:nvSpPr>
      <dsp:spPr>
        <a:xfrm>
          <a:off x="-4019" y="2248741"/>
          <a:ext cx="10515600" cy="5846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C9E1D-E4D2-4953-9CCB-6CC9BC47D58B}">
      <dsp:nvSpPr>
        <dsp:cNvPr id="0" name=""/>
        <dsp:cNvSpPr/>
      </dsp:nvSpPr>
      <dsp:spPr>
        <a:xfrm>
          <a:off x="22007" y="2310688"/>
          <a:ext cx="623267" cy="4608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AF76F-2D3C-456F-8EF8-0376C81189F1}">
      <dsp:nvSpPr>
        <dsp:cNvPr id="0" name=""/>
        <dsp:cNvSpPr/>
      </dsp:nvSpPr>
      <dsp:spPr>
        <a:xfrm>
          <a:off x="1151541" y="2248741"/>
          <a:ext cx="8878477" cy="584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80" tIns="61880" rIns="61880" bIns="618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/>
            <a:t>Practice interdisciplinary thinking</a:t>
          </a:r>
          <a:endParaRPr lang="en-US" sz="2800" kern="1200" dirty="0"/>
        </a:p>
      </dsp:txBody>
      <dsp:txXfrm>
        <a:off x="1151541" y="2248741"/>
        <a:ext cx="8878477" cy="584694"/>
      </dsp:txXfrm>
    </dsp:sp>
    <dsp:sp modelId="{860B462C-B707-4265-959E-87F84B2C4E00}">
      <dsp:nvSpPr>
        <dsp:cNvPr id="0" name=""/>
        <dsp:cNvSpPr/>
      </dsp:nvSpPr>
      <dsp:spPr>
        <a:xfrm>
          <a:off x="-4019" y="2995939"/>
          <a:ext cx="10515600" cy="5846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DFA7D-BB39-45CB-A8FF-A7C11D4C7412}">
      <dsp:nvSpPr>
        <dsp:cNvPr id="0" name=""/>
        <dsp:cNvSpPr/>
      </dsp:nvSpPr>
      <dsp:spPr>
        <a:xfrm>
          <a:off x="5976" y="2979609"/>
          <a:ext cx="655329" cy="6173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10589-4525-4B26-9CCB-0577473E7F22}">
      <dsp:nvSpPr>
        <dsp:cNvPr id="0" name=""/>
        <dsp:cNvSpPr/>
      </dsp:nvSpPr>
      <dsp:spPr>
        <a:xfrm>
          <a:off x="1138701" y="2995939"/>
          <a:ext cx="8904157" cy="584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80" tIns="61880" rIns="61880" bIns="618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/>
            <a:t>Provide feedback</a:t>
          </a:r>
          <a:endParaRPr lang="en-US" sz="2800" kern="1200" dirty="0"/>
        </a:p>
      </dsp:txBody>
      <dsp:txXfrm>
        <a:off x="1138701" y="2995939"/>
        <a:ext cx="8904157" cy="584694"/>
      </dsp:txXfrm>
    </dsp:sp>
    <dsp:sp modelId="{737F8F07-5FDB-4F01-BC92-B9DDDD3C3393}">
      <dsp:nvSpPr>
        <dsp:cNvPr id="0" name=""/>
        <dsp:cNvSpPr/>
      </dsp:nvSpPr>
      <dsp:spPr>
        <a:xfrm>
          <a:off x="4019" y="3751222"/>
          <a:ext cx="10515600" cy="5846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8548F-8054-445B-9757-B60E3EBBE664}">
      <dsp:nvSpPr>
        <dsp:cNvPr id="0" name=""/>
        <dsp:cNvSpPr/>
      </dsp:nvSpPr>
      <dsp:spPr>
        <a:xfrm>
          <a:off x="-4019" y="3743137"/>
          <a:ext cx="691401" cy="60086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AB1A2-9B61-4E99-A99F-FA72BCF1ECC9}">
      <dsp:nvSpPr>
        <dsp:cNvPr id="0" name=""/>
        <dsp:cNvSpPr/>
      </dsp:nvSpPr>
      <dsp:spPr>
        <a:xfrm>
          <a:off x="1146741" y="3751222"/>
          <a:ext cx="8904157" cy="584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80" tIns="61880" rIns="61880" bIns="618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/>
            <a:t>Assessment</a:t>
          </a:r>
          <a:endParaRPr lang="en-US" sz="2800" kern="1200" dirty="0"/>
        </a:p>
      </dsp:txBody>
      <dsp:txXfrm>
        <a:off x="1146741" y="3751222"/>
        <a:ext cx="8904157" cy="584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B5B3E-CD6B-4D22-8312-EFF287CFDA64}">
      <dsp:nvSpPr>
        <dsp:cNvPr id="0" name=""/>
        <dsp:cNvSpPr/>
      </dsp:nvSpPr>
      <dsp:spPr>
        <a:xfrm>
          <a:off x="0" y="553"/>
          <a:ext cx="10852052" cy="12948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A2B9D-0C4D-4B47-9CB9-BA919E9F0005}">
      <dsp:nvSpPr>
        <dsp:cNvPr id="0" name=""/>
        <dsp:cNvSpPr/>
      </dsp:nvSpPr>
      <dsp:spPr>
        <a:xfrm>
          <a:off x="391682" y="291887"/>
          <a:ext cx="712150" cy="712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E3633-2595-4FE8-BF9A-384D71A302F6}">
      <dsp:nvSpPr>
        <dsp:cNvPr id="0" name=""/>
        <dsp:cNvSpPr/>
      </dsp:nvSpPr>
      <dsp:spPr>
        <a:xfrm>
          <a:off x="1495515" y="553"/>
          <a:ext cx="9356536" cy="129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035" tIns="137035" rIns="137035" bIns="13703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Project based learning, is a powerful tool for interdisciplinary learning. Explore more resources for project-based learning .</a:t>
          </a:r>
        </a:p>
      </dsp:txBody>
      <dsp:txXfrm>
        <a:off x="1495515" y="553"/>
        <a:ext cx="9356536" cy="1294818"/>
      </dsp:txXfrm>
    </dsp:sp>
    <dsp:sp modelId="{F5935B2D-9B3E-44A0-92EF-6657833B059E}">
      <dsp:nvSpPr>
        <dsp:cNvPr id="0" name=""/>
        <dsp:cNvSpPr/>
      </dsp:nvSpPr>
      <dsp:spPr>
        <a:xfrm>
          <a:off x="0" y="1619076"/>
          <a:ext cx="10852052" cy="12948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8FB69-F0A2-45DF-925C-88A5769C0ADE}">
      <dsp:nvSpPr>
        <dsp:cNvPr id="0" name=""/>
        <dsp:cNvSpPr/>
      </dsp:nvSpPr>
      <dsp:spPr>
        <a:xfrm>
          <a:off x="391682" y="1910410"/>
          <a:ext cx="712150" cy="712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04ACE-1933-46B5-A41E-8DFEA7F6DC0E}">
      <dsp:nvSpPr>
        <dsp:cNvPr id="0" name=""/>
        <dsp:cNvSpPr/>
      </dsp:nvSpPr>
      <dsp:spPr>
        <a:xfrm>
          <a:off x="1495515" y="1619076"/>
          <a:ext cx="9356536" cy="129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035" tIns="137035" rIns="137035" bIns="13703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To empower students to apply critical thinking to real-world contexts, partner with community organizations to plan interdisciplinary projects.</a:t>
          </a:r>
        </a:p>
      </dsp:txBody>
      <dsp:txXfrm>
        <a:off x="1495515" y="1619076"/>
        <a:ext cx="9356536" cy="1294818"/>
      </dsp:txXfrm>
    </dsp:sp>
    <dsp:sp modelId="{9517F285-27E7-42E1-B922-3B9E81798C35}">
      <dsp:nvSpPr>
        <dsp:cNvPr id="0" name=""/>
        <dsp:cNvSpPr/>
      </dsp:nvSpPr>
      <dsp:spPr>
        <a:xfrm>
          <a:off x="0" y="3237599"/>
          <a:ext cx="10852052" cy="12948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239E0-4998-4168-AA68-8A159E5EB117}">
      <dsp:nvSpPr>
        <dsp:cNvPr id="0" name=""/>
        <dsp:cNvSpPr/>
      </dsp:nvSpPr>
      <dsp:spPr>
        <a:xfrm>
          <a:off x="391682" y="3528934"/>
          <a:ext cx="712150" cy="7121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C8AFE-205D-41C8-95F0-1BA376F0B1BB}">
      <dsp:nvSpPr>
        <dsp:cNvPr id="0" name=""/>
        <dsp:cNvSpPr/>
      </dsp:nvSpPr>
      <dsp:spPr>
        <a:xfrm>
          <a:off x="1495515" y="3237599"/>
          <a:ext cx="9356536" cy="129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035" tIns="137035" rIns="137035" bIns="13703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Pick a community issue that’s meaningful to your students, then think about how that issue connects to different school subjects.</a:t>
          </a:r>
        </a:p>
      </dsp:txBody>
      <dsp:txXfrm>
        <a:off x="1495515" y="3237599"/>
        <a:ext cx="9356536" cy="1294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0B4BD-D532-42BC-B6AB-BD3E4E8AF4C5}" type="datetimeFigureOut">
              <a:rPr lang="en-IN" smtClean="0"/>
              <a:t>22/02/2023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A1C9D-8B74-4BCC-958A-E77727D6F3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69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A1C9D-8B74-4BCC-958A-E77727D6F3F1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023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8A5BC-1935-0D00-E526-DFE28354D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77BD8C-9FCA-29A9-4444-C2389BC70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BC255-E534-261E-8544-9768C1C01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52C38-4A8D-E49A-ED5A-DBBD6AA9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2D84D-E569-6524-A6DB-4B12B013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5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8711D-582E-0E82-17FC-0FAF90F1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F4606-914F-111C-3FE9-D9543341A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49DBB-8012-57D1-6D52-655E51D4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A7FE8-E5D2-D5A0-87B5-18F6FBB7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3E30D-158A-8A96-A7F9-ABAF8819A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2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3FE39-F510-4E7E-E9FB-7E8533358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AE25B7-DC2D-8598-C628-51FF5B0B1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C3531-0550-F81B-7617-88340594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90A03-EC9C-0BB9-5305-1C71FAF9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0BA0B-1376-AB9D-4D04-F25BEA50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6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A1149-2F35-3F52-C740-AC3CC8E4A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09D21-A745-EAE4-11B5-2B61D7239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A4EEE-A450-A23C-5049-771D8ACBF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B33FE-E282-BAD6-8AF6-80FE74E5C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9F522-9FFA-77C7-F6E1-B7F8A35D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2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271F0-A95A-C562-C22C-17A23F879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05EC2-B69C-5311-01D5-0040D6054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98AD7-5584-ACAF-4873-ED60037C2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B9ED6-B4ED-F673-4BBB-B924FF043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0B7-43D8-EA53-8D2E-DCFBB7E7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7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B7CBB-2F13-FF8A-E619-5F2C3645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6CB64-B0B1-4D0E-7D48-0825C1054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FA204-D475-D299-2031-0B058E78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815D8-8637-717E-4103-720AB39E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90BF0-53D1-56A1-E7AA-3C3340C2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BF578-BBD7-EC4D-8408-FC7100F6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8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92F26-1DCF-96BC-642F-7005D049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A44A8-275B-5355-BB88-846EF5FF9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4482B-BA23-01F8-D8D5-ED27D9E4C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E4FA8-A1F1-A0E7-B2F9-2048DD893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9EC874-749F-5E35-BCE2-4F7A1E408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71A0ED-0968-FF4B-73D8-B2646258E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2F524C-7969-5C75-569A-A58A335A8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3D51AA-699D-B353-BA99-44D13ADF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6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E36D9-698B-1E6E-FA8F-E94187B97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6E153-C548-B567-D6AC-3963A5BCB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7CE51-04E4-287B-86FF-2AA4D5341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A2BC6-8AA5-8B6B-61EC-3154EFF5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6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F2489B-DCD4-CFF0-B713-2213CDC1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B34BB-642A-660D-BAB0-FC8B6A83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B10AA-CBC8-9D2E-5A15-C52BBDBB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0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83200-3285-4BF3-95C8-5AE8F8393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A04B3-70D4-AE14-296A-7D6B6C9EF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422B9-E009-78A9-D36D-0ACFC4E5B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1FF3E-C17E-C104-DE27-8BE69190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07016-CA1A-F0CB-3D8C-0DF1EB1F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95A17-AF31-0D6D-5FB9-6EAD8F43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0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4BFEA-DABE-3187-6A62-BB23858F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828C27-D082-DFC9-D2A5-2C7A41005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076C1-96C6-2084-6FC5-41F8F1EC0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A0692-30CE-0AF0-4DBB-AE25AC4F7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47B41-3001-5B1D-AE82-82861677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A0D4E-57F4-0A07-1F8A-087751D9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1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5E857-2863-A16C-E965-B9A759F6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C6179-52A0-35CF-BB16-0B5FECC4F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7DF9E-F389-1E75-1B51-0F74CA7A8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2/22/2023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BFA91-FA6D-5BCC-84F5-611A2A787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22A39-A3E6-1B8A-2E38-F7C7EAEE5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7094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erc.carleton.edu/econ/interdisciplinary/what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abstract burst of blue and pink">
            <a:extLst>
              <a:ext uri="{FF2B5EF4-FFF2-40B4-BE49-F238E27FC236}">
                <a16:creationId xmlns:a16="http://schemas.microsoft.com/office/drawing/2014/main" id="{43E11535-7FB4-560D-5CE8-5763F0338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8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D9DB8-B027-B470-8795-C20B6983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446" y="5216844"/>
            <a:ext cx="6083105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Cochocib Script Latin Pro" panose="020B0604020202020204" pitchFamily="2" charset="0"/>
              </a:rPr>
              <a:t>Happy Learning</a:t>
            </a:r>
            <a:endParaRPr lang="en-IN" sz="8000" b="1" dirty="0">
              <a:solidFill>
                <a:srgbClr val="002060"/>
              </a:solidFill>
              <a:latin typeface="Cochocib Script Latin Pro" panose="020B0604020202020204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0879EF-3203-C6EE-FC13-33F4BEBB9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866" y="554744"/>
            <a:ext cx="83682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9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A54D1-AE9A-0918-A29F-B710AB48D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Let’s Interpret the difference.</a:t>
            </a:r>
            <a:endParaRPr lang="en-IN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72364F-1844-9689-A28E-69313A4A6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454" t="2006" r="-279" b="41601"/>
          <a:stretch/>
        </p:blipFill>
        <p:spPr>
          <a:xfrm>
            <a:off x="1" y="1491175"/>
            <a:ext cx="12192000" cy="52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1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D87FC0-C7EE-0000-9051-56670D54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88" y="982272"/>
            <a:ext cx="3769508" cy="456097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What is interdisciplinary teaching ?</a:t>
            </a:r>
            <a:endParaRPr lang="en-IN" sz="2800" dirty="0">
              <a:solidFill>
                <a:srgbClr val="FFFFFF"/>
              </a:solidFill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95A0C5-BDE6-0A3D-5601-372E1683A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IN" sz="3200" dirty="0">
                <a:solidFill>
                  <a:schemeClr val="bg1"/>
                </a:solidFill>
                <a:effectLst/>
                <a:latin typeface="Cavolini" panose="020B0502040204020203" pitchFamily="66" charset="0"/>
                <a:ea typeface="Times New Roman" panose="02020603050405020304" pitchFamily="18" charset="0"/>
                <a:cs typeface="Cavolini" panose="020B0502040204020203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Interdisciplinary teaching and learning</a:t>
            </a:r>
            <a:r>
              <a:rPr lang="en-IN" sz="3200" dirty="0">
                <a:solidFill>
                  <a:schemeClr val="bg1"/>
                </a:solidFill>
                <a:effectLst/>
                <a:latin typeface="Cavolini" panose="020B0502040204020203" pitchFamily="66" charset="0"/>
                <a:ea typeface="Times New Roman" panose="02020603050405020304" pitchFamily="18" charset="0"/>
                <a:cs typeface="Cavolini" panose="020B0502040204020203" pitchFamily="66" charset="0"/>
              </a:rPr>
              <a:t> is exactly what it sounds like: </a:t>
            </a:r>
            <a:r>
              <a:rPr lang="en-IN" sz="3200" b="1" dirty="0">
                <a:solidFill>
                  <a:schemeClr val="bg1"/>
                </a:solidFill>
                <a:effectLst/>
                <a:latin typeface="Cavolini" panose="020B0502040204020203" pitchFamily="66" charset="0"/>
                <a:ea typeface="Times New Roman" panose="02020603050405020304" pitchFamily="18" charset="0"/>
                <a:cs typeface="Cavolini" panose="020B0502040204020203" pitchFamily="66" charset="0"/>
              </a:rPr>
              <a:t>students combine learning from multiple disciplines to come up with new ways to think about issues and solve problems.</a:t>
            </a:r>
            <a:endParaRPr lang="en-IN" sz="4000" dirty="0">
              <a:solidFill>
                <a:schemeClr val="bg1"/>
              </a:solidFill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6C47A-DDEC-B529-F337-5C531FC6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/>
          <a:lstStyle/>
          <a:p>
            <a:pPr algn="ctr"/>
            <a:r>
              <a:rPr lang="en-US" dirty="0"/>
              <a:t>Why is Interdisciplinary Learning important ?</a:t>
            </a:r>
            <a:endParaRPr lang="en-IN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620679-4149-D161-94D8-FCC13B7624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585598"/>
              </p:ext>
            </p:extLst>
          </p:nvPr>
        </p:nvGraphicFramePr>
        <p:xfrm>
          <a:off x="194016" y="1463040"/>
          <a:ext cx="11876063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BE20B94-F3E9-D5F8-DFDC-AFC88CCDCE6F}"/>
              </a:ext>
            </a:extLst>
          </p:cNvPr>
          <p:cNvSpPr txBox="1"/>
          <p:nvPr/>
        </p:nvSpPr>
        <p:spPr>
          <a:xfrm>
            <a:off x="6280052" y="4194631"/>
            <a:ext cx="50737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Abadi" panose="020B0604020202020204" pitchFamily="34" charset="0"/>
              </a:rPr>
              <a:t> To understand multiple viewpoints</a:t>
            </a:r>
          </a:p>
          <a:p>
            <a:pPr lvl="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Abadi" panose="020B0604020202020204" pitchFamily="34" charset="0"/>
              </a:rPr>
              <a:t> Evaluate conflicting perspectives</a:t>
            </a:r>
            <a:endParaRPr lang="en-US" sz="2400" dirty="0">
              <a:latin typeface="Abadi" panose="020B0604020202020204" pitchFamily="34" charset="0"/>
            </a:endParaRPr>
          </a:p>
          <a:p>
            <a:pPr lvl="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Abadi" panose="020B0604020202020204" pitchFamily="34" charset="0"/>
              </a:rPr>
              <a:t> Build structural knowledge </a:t>
            </a:r>
            <a:endParaRPr lang="en-US" sz="2400" dirty="0">
              <a:latin typeface="Aba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63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B78E6-5CB3-D6EA-1EBE-04E76D99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Interdisciplinary learning helps to structure the knowledge ?</a:t>
            </a:r>
            <a:endParaRPr lang="en-IN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4E13606-3885-12A0-E217-FF7D4A444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3560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862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2F7BA-AEB7-C6EC-0967-8D951790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584"/>
            <a:ext cx="10515600" cy="1069780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Benefits From Interdisciplinary Teaching and Learning</a:t>
            </a:r>
            <a:endParaRPr lang="en-IN" sz="72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39401A-5F69-297F-28C9-50D24AB7C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134284"/>
              </p:ext>
            </p:extLst>
          </p:nvPr>
        </p:nvGraphicFramePr>
        <p:xfrm>
          <a:off x="189913" y="1574948"/>
          <a:ext cx="12025533" cy="52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256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50E21C-36EE-BD70-22AE-A5C7E7D35C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688026"/>
              </p:ext>
            </p:extLst>
          </p:nvPr>
        </p:nvGraphicFramePr>
        <p:xfrm>
          <a:off x="211015" y="225083"/>
          <a:ext cx="11690253" cy="648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39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97803-885F-AF5B-D9D8-AF78B48C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373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Teach Using an Interdisciplinary Learning Model</a:t>
            </a:r>
            <a:endParaRPr lang="en-IN" sz="66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FC8339-740D-E2FD-DA24-DCF79C0953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468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893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9F5A-A395-D52C-E9A7-6DC9AFD6F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0118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Interdisciplinary lesson planning tip	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EBFB5B-AAB6-8DD6-D275-D68390910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653552"/>
              </p:ext>
            </p:extLst>
          </p:nvPr>
        </p:nvGraphicFramePr>
        <p:xfrm>
          <a:off x="838200" y="1825625"/>
          <a:ext cx="10852052" cy="4532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3823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2965</TotalTime>
  <Words>347</Words>
  <Application>Microsoft Office PowerPoint</Application>
  <PresentationFormat>Widescreen</PresentationFormat>
  <Paragraphs>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Abadi</vt:lpstr>
      <vt:lpstr>Arial</vt:lpstr>
      <vt:lpstr>Calibri</vt:lpstr>
      <vt:lpstr>Calibri Light</vt:lpstr>
      <vt:lpstr>Cavolini</vt:lpstr>
      <vt:lpstr>Cochocib Script Latin Pro</vt:lpstr>
      <vt:lpstr>Times New Roman</vt:lpstr>
      <vt:lpstr>Office Theme</vt:lpstr>
      <vt:lpstr>PowerPoint Presentation</vt:lpstr>
      <vt:lpstr>Let’s Interpret the difference.</vt:lpstr>
      <vt:lpstr>What is interdisciplinary teaching ?</vt:lpstr>
      <vt:lpstr>Why is Interdisciplinary Learning important ?</vt:lpstr>
      <vt:lpstr>How Interdisciplinary learning helps to structure the knowledge ?</vt:lpstr>
      <vt:lpstr>Student Benefits From Interdisciplinary Teaching and Learning</vt:lpstr>
      <vt:lpstr>PowerPoint Presentation</vt:lpstr>
      <vt:lpstr>How to Teach Using an Interdisciplinary Learning Model</vt:lpstr>
      <vt:lpstr>Interdisciplinary lesson planning tip </vt:lpstr>
      <vt:lpstr>Happy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Meenakshi Gaur</dc:creator>
  <cp:lastModifiedBy>Meenakshi Gaur</cp:lastModifiedBy>
  <cp:revision>19</cp:revision>
  <dcterms:created xsi:type="dcterms:W3CDTF">2023-02-20T05:45:59Z</dcterms:created>
  <dcterms:modified xsi:type="dcterms:W3CDTF">2023-02-23T10:18:38Z</dcterms:modified>
</cp:coreProperties>
</file>