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ink/ink1.xml" ContentType="application/inkml+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256" r:id="rId2"/>
    <p:sldId id="302" r:id="rId3"/>
    <p:sldId id="308" r:id="rId4"/>
    <p:sldId id="307" r:id="rId5"/>
    <p:sldId id="332" r:id="rId6"/>
    <p:sldId id="309" r:id="rId7"/>
    <p:sldId id="310" r:id="rId8"/>
    <p:sldId id="305" r:id="rId9"/>
    <p:sldId id="313" r:id="rId10"/>
    <p:sldId id="314" r:id="rId11"/>
    <p:sldId id="300" r:id="rId12"/>
    <p:sldId id="316" r:id="rId13"/>
    <p:sldId id="317" r:id="rId14"/>
    <p:sldId id="318" r:id="rId15"/>
    <p:sldId id="321" r:id="rId16"/>
    <p:sldId id="322" r:id="rId17"/>
    <p:sldId id="324" r:id="rId18"/>
    <p:sldId id="325" r:id="rId19"/>
    <p:sldId id="32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15935E-2FA0-FFD1-3ED1-2B00E9CEE540}" v="77" dt="2023-02-22T18:37:13.629"/>
    <p1510:client id="{1A7B2F1E-6E18-4D9A-BDF7-E12F09022D6C}" v="177" dt="2023-02-17T04:17:20.340"/>
    <p1510:client id="{2672B64B-9B30-DB36-523B-F6FF7DA61B0B}" v="10" dt="2023-02-24T07:48:57.332"/>
    <p1510:client id="{303E9FFF-86AA-7F1D-202A-22B866F9A3DD}" v="18" dt="2023-02-23T09:00:44.531"/>
    <p1510:client id="{5F58B74F-12B7-6562-81B4-EF6926623C75}" v="200" dt="2023-02-23T06:43:57.244"/>
    <p1510:client id="{78A1D145-C888-EA95-5107-56090EADCDA2}" v="3" dt="2023-02-20T19:01:58.687"/>
    <p1510:client id="{86FBC205-6544-CD6E-F34A-3D9650DF02FF}" v="120" dt="2023-02-23T10:26:37.894"/>
    <p1510:client id="{9777690E-AA6E-48B8-0431-A52B455E382D}" v="17" dt="2023-02-24T06:24:58.618"/>
    <p1510:client id="{C2D3D960-5B7C-CA4B-C6A9-FB2D7C2B8775}" v="29" dt="2023-02-23T08:01:44.454"/>
    <p1510:client id="{CF7A61DA-5598-B229-58AE-7D47B92D36AD}" v="546" dt="2023-02-22T17:53:50.052"/>
    <p1510:client id="{DD50E333-BD3F-E3EE-83AC-282B9604FE6F}" v="163" dt="2023-02-22T18:01:51.467"/>
    <p1510:client id="{E2B4F55B-100D-FBE3-5A12-151CE096333D}" v="27" dt="2023-02-23T18:34:59.095"/>
    <p1510:client id="{EED61D84-3E2E-4358-B3A7-BCCF92F892D5}" v="1" dt="2023-02-23T10:47:08.351"/>
    <p1510:client id="{EF477E05-CF3F-3177-670F-0732E61B1D06}" v="903" dt="2023-02-24T18:10:02.4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JAN KUMAR" userId="S::bsp030015@atlas.betpilani.org::d233e850-b849-453c-ad6d-73f63881ae4b" providerId="AD" clId="Web-{C2D3D960-5B7C-CA4B-C6A9-FB2D7C2B8775}"/>
    <pc:docChg chg="modSld">
      <pc:chgData name="RAJAN KUMAR" userId="S::bsp030015@atlas.betpilani.org::d233e850-b849-453c-ad6d-73f63881ae4b" providerId="AD" clId="Web-{C2D3D960-5B7C-CA4B-C6A9-FB2D7C2B8775}" dt="2023-02-23T08:01:44.345" v="27" actId="20577"/>
      <pc:docMkLst>
        <pc:docMk/>
      </pc:docMkLst>
      <pc:sldChg chg="modSp">
        <pc:chgData name="RAJAN KUMAR" userId="S::bsp030015@atlas.betpilani.org::d233e850-b849-453c-ad6d-73f63881ae4b" providerId="AD" clId="Web-{C2D3D960-5B7C-CA4B-C6A9-FB2D7C2B8775}" dt="2023-02-23T08:00:28.108" v="13" actId="20577"/>
        <pc:sldMkLst>
          <pc:docMk/>
          <pc:sldMk cId="109857222" sldId="256"/>
        </pc:sldMkLst>
        <pc:spChg chg="mod">
          <ac:chgData name="RAJAN KUMAR" userId="S::bsp030015@atlas.betpilani.org::d233e850-b849-453c-ad6d-73f63881ae4b" providerId="AD" clId="Web-{C2D3D960-5B7C-CA4B-C6A9-FB2D7C2B8775}" dt="2023-02-23T08:00:28.108" v="13" actId="20577"/>
          <ac:spMkLst>
            <pc:docMk/>
            <pc:sldMk cId="109857222" sldId="256"/>
            <ac:spMk id="3" creationId="{00000000-0000-0000-0000-000000000000}"/>
          </ac:spMkLst>
        </pc:spChg>
      </pc:sldChg>
      <pc:sldChg chg="modSp">
        <pc:chgData name="RAJAN KUMAR" userId="S::bsp030015@atlas.betpilani.org::d233e850-b849-453c-ad6d-73f63881ae4b" providerId="AD" clId="Web-{C2D3D960-5B7C-CA4B-C6A9-FB2D7C2B8775}" dt="2023-02-23T08:01:44.345" v="27" actId="20577"/>
        <pc:sldMkLst>
          <pc:docMk/>
          <pc:sldMk cId="1896505899" sldId="308"/>
        </pc:sldMkLst>
        <pc:spChg chg="mod">
          <ac:chgData name="RAJAN KUMAR" userId="S::bsp030015@atlas.betpilani.org::d233e850-b849-453c-ad6d-73f63881ae4b" providerId="AD" clId="Web-{C2D3D960-5B7C-CA4B-C6A9-FB2D7C2B8775}" dt="2023-02-23T08:01:44.345" v="27" actId="20577"/>
          <ac:spMkLst>
            <pc:docMk/>
            <pc:sldMk cId="1896505899" sldId="308"/>
            <ac:spMk id="2" creationId="{3D332047-A4F6-E9A2-E573-E3DEEA6638A9}"/>
          </ac:spMkLst>
        </pc:spChg>
        <pc:spChg chg="mod">
          <ac:chgData name="RAJAN KUMAR" userId="S::bsp030015@atlas.betpilani.org::d233e850-b849-453c-ad6d-73f63881ae4b" providerId="AD" clId="Web-{C2D3D960-5B7C-CA4B-C6A9-FB2D7C2B8775}" dt="2023-02-23T08:01:37.079" v="24" actId="20577"/>
          <ac:spMkLst>
            <pc:docMk/>
            <pc:sldMk cId="1896505899" sldId="308"/>
            <ac:spMk id="3" creationId="{03EC5A9C-9500-032C-73A8-4C7C70712CB4}"/>
          </ac:spMkLst>
        </pc:spChg>
      </pc:sldChg>
    </pc:docChg>
  </pc:docChgLst>
  <pc:docChgLst>
    <pc:chgData name="RAJAN KUMAR" userId="S::bsp030015@atlas.betpilani.org::d233e850-b849-453c-ad6d-73f63881ae4b" providerId="AD" clId="Web-{9777690E-AA6E-48B8-0431-A52B455E382D}"/>
    <pc:docChg chg="modSld">
      <pc:chgData name="RAJAN KUMAR" userId="S::bsp030015@atlas.betpilani.org::d233e850-b849-453c-ad6d-73f63881ae4b" providerId="AD" clId="Web-{9777690E-AA6E-48B8-0431-A52B455E382D}" dt="2023-02-24T06:24:58.618" v="16" actId="20577"/>
      <pc:docMkLst>
        <pc:docMk/>
      </pc:docMkLst>
      <pc:sldChg chg="modSp">
        <pc:chgData name="RAJAN KUMAR" userId="S::bsp030015@atlas.betpilani.org::d233e850-b849-453c-ad6d-73f63881ae4b" providerId="AD" clId="Web-{9777690E-AA6E-48B8-0431-A52B455E382D}" dt="2023-02-24T06:19:33.591" v="4" actId="20577"/>
        <pc:sldMkLst>
          <pc:docMk/>
          <pc:sldMk cId="2997715171" sldId="318"/>
        </pc:sldMkLst>
        <pc:spChg chg="mod">
          <ac:chgData name="RAJAN KUMAR" userId="S::bsp030015@atlas.betpilani.org::d233e850-b849-453c-ad6d-73f63881ae4b" providerId="AD" clId="Web-{9777690E-AA6E-48B8-0431-A52B455E382D}" dt="2023-02-24T06:19:33.591" v="4" actId="20577"/>
          <ac:spMkLst>
            <pc:docMk/>
            <pc:sldMk cId="2997715171" sldId="318"/>
            <ac:spMk id="3" creationId="{546659C8-399E-6DD2-217F-51C333BE5C9A}"/>
          </ac:spMkLst>
        </pc:spChg>
      </pc:sldChg>
      <pc:sldChg chg="modSp">
        <pc:chgData name="RAJAN KUMAR" userId="S::bsp030015@atlas.betpilani.org::d233e850-b849-453c-ad6d-73f63881ae4b" providerId="AD" clId="Web-{9777690E-AA6E-48B8-0431-A52B455E382D}" dt="2023-02-24T06:24:58.618" v="16" actId="20577"/>
        <pc:sldMkLst>
          <pc:docMk/>
          <pc:sldMk cId="2721651394" sldId="322"/>
        </pc:sldMkLst>
        <pc:spChg chg="mod">
          <ac:chgData name="RAJAN KUMAR" userId="S::bsp030015@atlas.betpilani.org::d233e850-b849-453c-ad6d-73f63881ae4b" providerId="AD" clId="Web-{9777690E-AA6E-48B8-0431-A52B455E382D}" dt="2023-02-24T06:24:58.618" v="16" actId="20577"/>
          <ac:spMkLst>
            <pc:docMk/>
            <pc:sldMk cId="2721651394" sldId="322"/>
            <ac:spMk id="42" creationId="{0D1DD5F8-0F4E-BA27-AA1A-F7C40817C270}"/>
          </ac:spMkLst>
        </pc:spChg>
      </pc:sldChg>
    </pc:docChg>
  </pc:docChgLst>
  <pc:docChgLst>
    <pc:chgData name="RAJAN KUMAR" userId="S::bsp030015@atlas.betpilani.org::d233e850-b849-453c-ad6d-73f63881ae4b" providerId="AD" clId="Web-{1515935E-2FA0-FFD1-3ED1-2B00E9CEE540}"/>
    <pc:docChg chg="modSld">
      <pc:chgData name="RAJAN KUMAR" userId="S::bsp030015@atlas.betpilani.org::d233e850-b849-453c-ad6d-73f63881ae4b" providerId="AD" clId="Web-{1515935E-2FA0-FFD1-3ED1-2B00E9CEE540}" dt="2023-02-22T18:37:13.629" v="88" actId="14100"/>
      <pc:docMkLst>
        <pc:docMk/>
      </pc:docMkLst>
      <pc:sldChg chg="addSp delSp modSp">
        <pc:chgData name="RAJAN KUMAR" userId="S::bsp030015@atlas.betpilani.org::d233e850-b849-453c-ad6d-73f63881ae4b" providerId="AD" clId="Web-{1515935E-2FA0-FFD1-3ED1-2B00E9CEE540}" dt="2023-02-22T18:37:13.629" v="88" actId="14100"/>
        <pc:sldMkLst>
          <pc:docMk/>
          <pc:sldMk cId="109857222" sldId="256"/>
        </pc:sldMkLst>
        <pc:spChg chg="mod">
          <ac:chgData name="RAJAN KUMAR" userId="S::bsp030015@atlas.betpilani.org::d233e850-b849-453c-ad6d-73f63881ae4b" providerId="AD" clId="Web-{1515935E-2FA0-FFD1-3ED1-2B00E9CEE540}" dt="2023-02-22T18:35:23.781" v="68" actId="20577"/>
          <ac:spMkLst>
            <pc:docMk/>
            <pc:sldMk cId="109857222" sldId="256"/>
            <ac:spMk id="2" creationId="{00000000-0000-0000-0000-000000000000}"/>
          </ac:spMkLst>
        </pc:spChg>
        <pc:spChg chg="mod">
          <ac:chgData name="RAJAN KUMAR" userId="S::bsp030015@atlas.betpilani.org::d233e850-b849-453c-ad6d-73f63881ae4b" providerId="AD" clId="Web-{1515935E-2FA0-FFD1-3ED1-2B00E9CEE540}" dt="2023-02-22T18:37:13.629" v="88" actId="14100"/>
          <ac:spMkLst>
            <pc:docMk/>
            <pc:sldMk cId="109857222" sldId="256"/>
            <ac:spMk id="3" creationId="{00000000-0000-0000-0000-000000000000}"/>
          </ac:spMkLst>
        </pc:spChg>
        <pc:spChg chg="del">
          <ac:chgData name="RAJAN KUMAR" userId="S::bsp030015@atlas.betpilani.org::d233e850-b849-453c-ad6d-73f63881ae4b" providerId="AD" clId="Web-{1515935E-2FA0-FFD1-3ED1-2B00E9CEE540}" dt="2023-02-22T18:33:01.760" v="57"/>
          <ac:spMkLst>
            <pc:docMk/>
            <pc:sldMk cId="109857222" sldId="256"/>
            <ac:spMk id="24" creationId="{511C99DC-C3C5-4EBE-91DD-345109C3D6E0}"/>
          </ac:spMkLst>
        </pc:spChg>
        <pc:spChg chg="add">
          <ac:chgData name="RAJAN KUMAR" userId="S::bsp030015@atlas.betpilani.org::d233e850-b849-453c-ad6d-73f63881ae4b" providerId="AD" clId="Web-{1515935E-2FA0-FFD1-3ED1-2B00E9CEE540}" dt="2023-02-22T18:33:01.760" v="57"/>
          <ac:spMkLst>
            <pc:docMk/>
            <pc:sldMk cId="109857222" sldId="256"/>
            <ac:spMk id="30" creationId="{902D1A37-7C2A-4258-95A8-919D781C6992}"/>
          </ac:spMkLst>
        </pc:spChg>
        <pc:spChg chg="add">
          <ac:chgData name="RAJAN KUMAR" userId="S::bsp030015@atlas.betpilani.org::d233e850-b849-453c-ad6d-73f63881ae4b" providerId="AD" clId="Web-{1515935E-2FA0-FFD1-3ED1-2B00E9CEE540}" dt="2023-02-22T18:33:01.760" v="57"/>
          <ac:spMkLst>
            <pc:docMk/>
            <pc:sldMk cId="109857222" sldId="256"/>
            <ac:spMk id="32" creationId="{5C0776A0-F3D1-AEC9-DE44-3676E3568899}"/>
          </ac:spMkLst>
        </pc:spChg>
        <pc:picChg chg="del">
          <ac:chgData name="RAJAN KUMAR" userId="S::bsp030015@atlas.betpilani.org::d233e850-b849-453c-ad6d-73f63881ae4b" providerId="AD" clId="Web-{1515935E-2FA0-FFD1-3ED1-2B00E9CEE540}" dt="2023-02-22T18:31:21.631" v="55"/>
          <ac:picMkLst>
            <pc:docMk/>
            <pc:sldMk cId="109857222" sldId="256"/>
            <ac:picMk id="4" creationId="{5B9A1AE9-8FAE-336A-1092-13A37159217B}"/>
          </ac:picMkLst>
        </pc:picChg>
        <pc:picChg chg="add mod ord">
          <ac:chgData name="RAJAN KUMAR" userId="S::bsp030015@atlas.betpilani.org::d233e850-b849-453c-ad6d-73f63881ae4b" providerId="AD" clId="Web-{1515935E-2FA0-FFD1-3ED1-2B00E9CEE540}" dt="2023-02-22T18:33:01.760" v="57"/>
          <ac:picMkLst>
            <pc:docMk/>
            <pc:sldMk cId="109857222" sldId="256"/>
            <ac:picMk id="5" creationId="{2F3772C9-5318-9029-972D-D810DC647E2B}"/>
          </ac:picMkLst>
        </pc:picChg>
        <pc:cxnChg chg="del">
          <ac:chgData name="RAJAN KUMAR" userId="S::bsp030015@atlas.betpilani.org::d233e850-b849-453c-ad6d-73f63881ae4b" providerId="AD" clId="Web-{1515935E-2FA0-FFD1-3ED1-2B00E9CEE540}" dt="2023-02-22T18:33:01.760" v="57"/>
          <ac:cxnSpMkLst>
            <pc:docMk/>
            <pc:sldMk cId="109857222" sldId="256"/>
            <ac:cxnSpMk id="25" creationId="{B0AA360F-DECB-4836-8FB6-22C4BC3FB02D}"/>
          </ac:cxnSpMkLst>
        </pc:cxnChg>
        <pc:cxnChg chg="add">
          <ac:chgData name="RAJAN KUMAR" userId="S::bsp030015@atlas.betpilani.org::d233e850-b849-453c-ad6d-73f63881ae4b" providerId="AD" clId="Web-{1515935E-2FA0-FFD1-3ED1-2B00E9CEE540}" dt="2023-02-22T18:33:01.760" v="57"/>
          <ac:cxnSpMkLst>
            <pc:docMk/>
            <pc:sldMk cId="109857222" sldId="256"/>
            <ac:cxnSpMk id="34" creationId="{B0AA360F-DECB-4836-8FB6-22C4BC3FB02D}"/>
          </ac:cxnSpMkLst>
        </pc:cxnChg>
      </pc:sldChg>
      <pc:sldChg chg="addSp delSp modSp">
        <pc:chgData name="RAJAN KUMAR" userId="S::bsp030015@atlas.betpilani.org::d233e850-b849-453c-ad6d-73f63881ae4b" providerId="AD" clId="Web-{1515935E-2FA0-FFD1-3ED1-2B00E9CEE540}" dt="2023-02-22T18:20:39.435" v="15"/>
        <pc:sldMkLst>
          <pc:docMk/>
          <pc:sldMk cId="2042764140" sldId="302"/>
        </pc:sldMkLst>
        <pc:spChg chg="mod">
          <ac:chgData name="RAJAN KUMAR" userId="S::bsp030015@atlas.betpilani.org::d233e850-b849-453c-ad6d-73f63881ae4b" providerId="AD" clId="Web-{1515935E-2FA0-FFD1-3ED1-2B00E9CEE540}" dt="2023-02-22T18:20:24.622" v="13" actId="20577"/>
          <ac:spMkLst>
            <pc:docMk/>
            <pc:sldMk cId="2042764140" sldId="302"/>
            <ac:spMk id="2" creationId="{4E523E23-98D3-4735-CDEA-B3696F48922C}"/>
          </ac:spMkLst>
        </pc:spChg>
        <pc:spChg chg="del">
          <ac:chgData name="RAJAN KUMAR" userId="S::bsp030015@atlas.betpilani.org::d233e850-b849-453c-ad6d-73f63881ae4b" providerId="AD" clId="Web-{1515935E-2FA0-FFD1-3ED1-2B00E9CEE540}" dt="2023-02-22T18:18:59.244" v="1"/>
          <ac:spMkLst>
            <pc:docMk/>
            <pc:sldMk cId="2042764140" sldId="302"/>
            <ac:spMk id="3" creationId="{C0852DC1-CF35-DF28-45AD-704EAB5623AC}"/>
          </ac:spMkLst>
        </pc:spChg>
        <pc:spChg chg="del">
          <ac:chgData name="RAJAN KUMAR" userId="S::bsp030015@atlas.betpilani.org::d233e850-b849-453c-ad6d-73f63881ae4b" providerId="AD" clId="Web-{1515935E-2FA0-FFD1-3ED1-2B00E9CEE540}" dt="2023-02-22T18:19:55.965" v="6"/>
          <ac:spMkLst>
            <pc:docMk/>
            <pc:sldMk cId="2042764140" sldId="302"/>
            <ac:spMk id="4" creationId="{51DE8715-B89C-5517-245C-40DEE268E4D9}"/>
          </ac:spMkLst>
        </pc:spChg>
        <pc:graphicFrameChg chg="add mod">
          <ac:chgData name="RAJAN KUMAR" userId="S::bsp030015@atlas.betpilani.org::d233e850-b849-453c-ad6d-73f63881ae4b" providerId="AD" clId="Web-{1515935E-2FA0-FFD1-3ED1-2B00E9CEE540}" dt="2023-02-22T18:20:12.747" v="10" actId="1076"/>
          <ac:graphicFrameMkLst>
            <pc:docMk/>
            <pc:sldMk cId="2042764140" sldId="302"/>
            <ac:graphicFrameMk id="7" creationId="{2C40F5EC-E07D-DAF5-ECFA-0F14573EC3BB}"/>
          </ac:graphicFrameMkLst>
        </pc:graphicFrameChg>
        <pc:picChg chg="add del mod">
          <ac:chgData name="RAJAN KUMAR" userId="S::bsp030015@atlas.betpilani.org::d233e850-b849-453c-ad6d-73f63881ae4b" providerId="AD" clId="Web-{1515935E-2FA0-FFD1-3ED1-2B00E9CEE540}" dt="2023-02-22T18:20:39.435" v="15"/>
          <ac:picMkLst>
            <pc:docMk/>
            <pc:sldMk cId="2042764140" sldId="302"/>
            <ac:picMk id="5" creationId="{2258A5BD-FC40-78F5-71D2-DA8AAA57F2EC}"/>
          </ac:picMkLst>
        </pc:picChg>
      </pc:sldChg>
      <pc:sldChg chg="addSp delSp modSp mod setBg addAnim delAnim">
        <pc:chgData name="RAJAN KUMAR" userId="S::bsp030015@atlas.betpilani.org::d233e850-b849-453c-ad6d-73f63881ae4b" providerId="AD" clId="Web-{1515935E-2FA0-FFD1-3ED1-2B00E9CEE540}" dt="2023-02-22T18:26:26.526" v="42" actId="1076"/>
        <pc:sldMkLst>
          <pc:docMk/>
          <pc:sldMk cId="580194015" sldId="307"/>
        </pc:sldMkLst>
        <pc:spChg chg="mod ord">
          <ac:chgData name="RAJAN KUMAR" userId="S::bsp030015@atlas.betpilani.org::d233e850-b849-453c-ad6d-73f63881ae4b" providerId="AD" clId="Web-{1515935E-2FA0-FFD1-3ED1-2B00E9CEE540}" dt="2023-02-22T18:26:26.526" v="42" actId="1076"/>
          <ac:spMkLst>
            <pc:docMk/>
            <pc:sldMk cId="580194015" sldId="307"/>
            <ac:spMk id="2" creationId="{246A322F-8718-1772-1FF7-37F4D41BB390}"/>
          </ac:spMkLst>
        </pc:spChg>
        <pc:spChg chg="add">
          <ac:chgData name="RAJAN KUMAR" userId="S::bsp030015@atlas.betpilani.org::d233e850-b849-453c-ad6d-73f63881ae4b" providerId="AD" clId="Web-{1515935E-2FA0-FFD1-3ED1-2B00E9CEE540}" dt="2023-02-22T18:24:19.631" v="36"/>
          <ac:spMkLst>
            <pc:docMk/>
            <pc:sldMk cId="580194015" sldId="307"/>
            <ac:spMk id="6" creationId="{41D7B59F-C43F-435D-A754-00854140FD6E}"/>
          </ac:spMkLst>
        </pc:spChg>
        <pc:spChg chg="add">
          <ac:chgData name="RAJAN KUMAR" userId="S::bsp030015@atlas.betpilani.org::d233e850-b849-453c-ad6d-73f63881ae4b" providerId="AD" clId="Web-{1515935E-2FA0-FFD1-3ED1-2B00E9CEE540}" dt="2023-02-22T18:24:19.631" v="36"/>
          <ac:spMkLst>
            <pc:docMk/>
            <pc:sldMk cId="580194015" sldId="307"/>
            <ac:spMk id="7" creationId="{7EEAEB7F-657B-DEB0-ADDC-03CAE43EFA24}"/>
          </ac:spMkLst>
        </pc:spChg>
        <pc:spChg chg="add">
          <ac:chgData name="RAJAN KUMAR" userId="S::bsp030015@atlas.betpilani.org::d233e850-b849-453c-ad6d-73f63881ae4b" providerId="AD" clId="Web-{1515935E-2FA0-FFD1-3ED1-2B00E9CEE540}" dt="2023-02-22T18:24:19.631" v="36"/>
          <ac:spMkLst>
            <pc:docMk/>
            <pc:sldMk cId="580194015" sldId="307"/>
            <ac:spMk id="9" creationId="{FC542542-348B-FB37-590A-1A0C034F4ED6}"/>
          </ac:spMkLst>
        </pc:spChg>
        <pc:spChg chg="add del">
          <ac:chgData name="RAJAN KUMAR" userId="S::bsp030015@atlas.betpilani.org::d233e850-b849-453c-ad6d-73f63881ae4b" providerId="AD" clId="Web-{1515935E-2FA0-FFD1-3ED1-2B00E9CEE540}" dt="2023-02-22T18:22:43.659" v="34"/>
          <ac:spMkLst>
            <pc:docMk/>
            <pc:sldMk cId="580194015" sldId="307"/>
            <ac:spMk id="10" creationId="{F96187D8-B32D-4D1A-8C48-A15933DDCD8C}"/>
          </ac:spMkLst>
        </pc:spChg>
        <pc:spChg chg="add del">
          <ac:chgData name="RAJAN KUMAR" userId="S::bsp030015@atlas.betpilani.org::d233e850-b849-453c-ad6d-73f63881ae4b" providerId="AD" clId="Web-{1515935E-2FA0-FFD1-3ED1-2B00E9CEE540}" dt="2023-02-22T18:22:43.659" v="34"/>
          <ac:spMkLst>
            <pc:docMk/>
            <pc:sldMk cId="580194015" sldId="307"/>
            <ac:spMk id="12" creationId="{D019BB32-A409-4C93-9090-8BDDC45E5796}"/>
          </ac:spMkLst>
        </pc:spChg>
        <pc:spChg chg="add del">
          <ac:chgData name="RAJAN KUMAR" userId="S::bsp030015@atlas.betpilani.org::d233e850-b849-453c-ad6d-73f63881ae4b" providerId="AD" clId="Web-{1515935E-2FA0-FFD1-3ED1-2B00E9CEE540}" dt="2023-02-22T18:22:43.659" v="34"/>
          <ac:spMkLst>
            <pc:docMk/>
            <pc:sldMk cId="580194015" sldId="307"/>
            <ac:spMk id="16" creationId="{74ED70DB-1943-4E5C-A1B6-D49DFE44028B}"/>
          </ac:spMkLst>
        </pc:spChg>
        <pc:picChg chg="add mod">
          <ac:chgData name="RAJAN KUMAR" userId="S::bsp030015@atlas.betpilani.org::d233e850-b849-453c-ad6d-73f63881ae4b" providerId="AD" clId="Web-{1515935E-2FA0-FFD1-3ED1-2B00E9CEE540}" dt="2023-02-22T18:24:19.631" v="36"/>
          <ac:picMkLst>
            <pc:docMk/>
            <pc:sldMk cId="580194015" sldId="307"/>
            <ac:picMk id="3" creationId="{45843BD8-83AF-FE8F-788B-CF5043E2A8DE}"/>
          </ac:picMkLst>
        </pc:picChg>
        <pc:picChg chg="add del">
          <ac:chgData name="RAJAN KUMAR" userId="S::bsp030015@atlas.betpilani.org::d233e850-b849-453c-ad6d-73f63881ae4b" providerId="AD" clId="Web-{1515935E-2FA0-FFD1-3ED1-2B00E9CEE540}" dt="2023-02-22T18:22:43.659" v="34"/>
          <ac:picMkLst>
            <pc:docMk/>
            <pc:sldMk cId="580194015" sldId="307"/>
            <ac:picMk id="4" creationId="{33B4A8F1-4205-C55B-8B92-9FE98739FB72}"/>
          </ac:picMkLst>
        </pc:picChg>
        <pc:cxnChg chg="add">
          <ac:chgData name="RAJAN KUMAR" userId="S::bsp030015@atlas.betpilani.org::d233e850-b849-453c-ad6d-73f63881ae4b" providerId="AD" clId="Web-{1515935E-2FA0-FFD1-3ED1-2B00E9CEE540}" dt="2023-02-22T18:24:19.631" v="36"/>
          <ac:cxnSpMkLst>
            <pc:docMk/>
            <pc:sldMk cId="580194015" sldId="307"/>
            <ac:cxnSpMk id="5" creationId="{D8689CE0-64D2-447C-9C1F-872D111D8AC3}"/>
          </ac:cxnSpMkLst>
        </pc:cxnChg>
        <pc:cxnChg chg="add del">
          <ac:chgData name="RAJAN KUMAR" userId="S::bsp030015@atlas.betpilani.org::d233e850-b849-453c-ad6d-73f63881ae4b" providerId="AD" clId="Web-{1515935E-2FA0-FFD1-3ED1-2B00E9CEE540}" dt="2023-02-22T18:22:43.659" v="34"/>
          <ac:cxnSpMkLst>
            <pc:docMk/>
            <pc:sldMk cId="580194015" sldId="307"/>
            <ac:cxnSpMk id="8" creationId="{D8689CE0-64D2-447C-9C1F-872D111D8AC3}"/>
          </ac:cxnSpMkLst>
        </pc:cxnChg>
        <pc:cxnChg chg="add">
          <ac:chgData name="RAJAN KUMAR" userId="S::bsp030015@atlas.betpilani.org::d233e850-b849-453c-ad6d-73f63881ae4b" providerId="AD" clId="Web-{1515935E-2FA0-FFD1-3ED1-2B00E9CEE540}" dt="2023-02-22T18:24:19.631" v="36"/>
          <ac:cxnSpMkLst>
            <pc:docMk/>
            <pc:sldMk cId="580194015" sldId="307"/>
            <ac:cxnSpMk id="11" creationId="{B0AA360F-DECB-4836-8FB6-22C4BC3FB02D}"/>
          </ac:cxnSpMkLst>
        </pc:cxnChg>
        <pc:cxnChg chg="add del">
          <ac:chgData name="RAJAN KUMAR" userId="S::bsp030015@atlas.betpilani.org::d233e850-b849-453c-ad6d-73f63881ae4b" providerId="AD" clId="Web-{1515935E-2FA0-FFD1-3ED1-2B00E9CEE540}" dt="2023-02-22T18:22:43.659" v="34"/>
          <ac:cxnSpMkLst>
            <pc:docMk/>
            <pc:sldMk cId="580194015" sldId="307"/>
            <ac:cxnSpMk id="14" creationId="{B0AA360F-DECB-4836-8FB6-22C4BC3FB02D}"/>
          </ac:cxnSpMkLst>
        </pc:cxnChg>
      </pc:sldChg>
      <pc:sldChg chg="addSp modSp mod setBg">
        <pc:chgData name="RAJAN KUMAR" userId="S::bsp030015@atlas.betpilani.org::d233e850-b849-453c-ad6d-73f63881ae4b" providerId="AD" clId="Web-{1515935E-2FA0-FFD1-3ED1-2B00E9CEE540}" dt="2023-02-22T18:21:51.375" v="30" actId="1076"/>
        <pc:sldMkLst>
          <pc:docMk/>
          <pc:sldMk cId="1896505899" sldId="308"/>
        </pc:sldMkLst>
        <pc:spChg chg="mod">
          <ac:chgData name="RAJAN KUMAR" userId="S::bsp030015@atlas.betpilani.org::d233e850-b849-453c-ad6d-73f63881ae4b" providerId="AD" clId="Web-{1515935E-2FA0-FFD1-3ED1-2B00E9CEE540}" dt="2023-02-22T18:21:44.047" v="28" actId="1076"/>
          <ac:spMkLst>
            <pc:docMk/>
            <pc:sldMk cId="1896505899" sldId="308"/>
            <ac:spMk id="2" creationId="{3D332047-A4F6-E9A2-E573-E3DEEA6638A9}"/>
          </ac:spMkLst>
        </pc:spChg>
        <pc:spChg chg="mod">
          <ac:chgData name="RAJAN KUMAR" userId="S::bsp030015@atlas.betpilani.org::d233e850-b849-453c-ad6d-73f63881ae4b" providerId="AD" clId="Web-{1515935E-2FA0-FFD1-3ED1-2B00E9CEE540}" dt="2023-02-22T18:21:51.375" v="30" actId="1076"/>
          <ac:spMkLst>
            <pc:docMk/>
            <pc:sldMk cId="1896505899" sldId="308"/>
            <ac:spMk id="3" creationId="{03EC5A9C-9500-032C-73A8-4C7C70712CB4}"/>
          </ac:spMkLst>
        </pc:spChg>
        <pc:spChg chg="add">
          <ac:chgData name="RAJAN KUMAR" userId="S::bsp030015@atlas.betpilani.org::d233e850-b849-453c-ad6d-73f63881ae4b" providerId="AD" clId="Web-{1515935E-2FA0-FFD1-3ED1-2B00E9CEE540}" dt="2023-02-22T18:21:08.061" v="17"/>
          <ac:spMkLst>
            <pc:docMk/>
            <pc:sldMk cId="1896505899" sldId="308"/>
            <ac:spMk id="9" creationId="{D3ED8E66-E2AC-4CC9-ADE3-FA44E40291F8}"/>
          </ac:spMkLst>
        </pc:spChg>
        <pc:picChg chg="add mod">
          <ac:chgData name="RAJAN KUMAR" userId="S::bsp030015@atlas.betpilani.org::d233e850-b849-453c-ad6d-73f63881ae4b" providerId="AD" clId="Web-{1515935E-2FA0-FFD1-3ED1-2B00E9CEE540}" dt="2023-02-22T18:21:17.999" v="18" actId="1076"/>
          <ac:picMkLst>
            <pc:docMk/>
            <pc:sldMk cId="1896505899" sldId="308"/>
            <ac:picMk id="4" creationId="{B5C6CBBB-86E2-F020-07A2-C1EF4FFE5843}"/>
          </ac:picMkLst>
        </pc:picChg>
        <pc:cxnChg chg="add">
          <ac:chgData name="RAJAN KUMAR" userId="S::bsp030015@atlas.betpilani.org::d233e850-b849-453c-ad6d-73f63881ae4b" providerId="AD" clId="Web-{1515935E-2FA0-FFD1-3ED1-2B00E9CEE540}" dt="2023-02-22T18:21:08.061" v="17"/>
          <ac:cxnSpMkLst>
            <pc:docMk/>
            <pc:sldMk cId="1896505899" sldId="308"/>
            <ac:cxnSpMk id="11" creationId="{99E4D94C-0C5B-41F3-A1CB-A1E215C6A19C}"/>
          </ac:cxnSpMkLst>
        </pc:cxnChg>
      </pc:sldChg>
      <pc:sldChg chg="addSp delSp modSp mod setBg">
        <pc:chgData name="RAJAN KUMAR" userId="S::bsp030015@atlas.betpilani.org::d233e850-b849-453c-ad6d-73f63881ae4b" providerId="AD" clId="Web-{1515935E-2FA0-FFD1-3ED1-2B00E9CEE540}" dt="2023-02-22T18:31:10.474" v="54" actId="1076"/>
        <pc:sldMkLst>
          <pc:docMk/>
          <pc:sldMk cId="989164082" sldId="310"/>
        </pc:sldMkLst>
        <pc:spChg chg="mod">
          <ac:chgData name="RAJAN KUMAR" userId="S::bsp030015@atlas.betpilani.org::d233e850-b849-453c-ad6d-73f63881ae4b" providerId="AD" clId="Web-{1515935E-2FA0-FFD1-3ED1-2B00E9CEE540}" dt="2023-02-22T18:30:54.896" v="52"/>
          <ac:spMkLst>
            <pc:docMk/>
            <pc:sldMk cId="989164082" sldId="310"/>
            <ac:spMk id="2" creationId="{F1B9BF1F-456C-C0D7-CFF6-073F012FB9BA}"/>
          </ac:spMkLst>
        </pc:spChg>
        <pc:spChg chg="del">
          <ac:chgData name="RAJAN KUMAR" userId="S::bsp030015@atlas.betpilani.org::d233e850-b849-453c-ad6d-73f63881ae4b" providerId="AD" clId="Web-{1515935E-2FA0-FFD1-3ED1-2B00E9CEE540}" dt="2023-02-22T18:28:29" v="43"/>
          <ac:spMkLst>
            <pc:docMk/>
            <pc:sldMk cId="989164082" sldId="310"/>
            <ac:spMk id="3" creationId="{87BFA9AA-6F0D-88A7-B38B-675A27CFA01A}"/>
          </ac:spMkLst>
        </pc:spChg>
        <pc:spChg chg="add del">
          <ac:chgData name="RAJAN KUMAR" userId="S::bsp030015@atlas.betpilani.org::d233e850-b849-453c-ad6d-73f63881ae4b" providerId="AD" clId="Web-{1515935E-2FA0-FFD1-3ED1-2B00E9CEE540}" dt="2023-02-22T18:30:54.896" v="52"/>
          <ac:spMkLst>
            <pc:docMk/>
            <pc:sldMk cId="989164082" sldId="310"/>
            <ac:spMk id="9" creationId="{CAA6A2E0-18A1-4B22-8F61-5E162B67421A}"/>
          </ac:spMkLst>
        </pc:spChg>
        <pc:spChg chg="add">
          <ac:chgData name="RAJAN KUMAR" userId="S::bsp030015@atlas.betpilani.org::d233e850-b849-453c-ad6d-73f63881ae4b" providerId="AD" clId="Web-{1515935E-2FA0-FFD1-3ED1-2B00E9CEE540}" dt="2023-02-22T18:30:54.896" v="52"/>
          <ac:spMkLst>
            <pc:docMk/>
            <pc:sldMk cId="989164082" sldId="310"/>
            <ac:spMk id="76" creationId="{561B1731-39D9-4145-8343-C209E1F09BC7}"/>
          </ac:spMkLst>
        </pc:spChg>
        <pc:graphicFrameChg chg="add mod ord modGraphic">
          <ac:chgData name="RAJAN KUMAR" userId="S::bsp030015@atlas.betpilani.org::d233e850-b849-453c-ad6d-73f63881ae4b" providerId="AD" clId="Web-{1515935E-2FA0-FFD1-3ED1-2B00E9CEE540}" dt="2023-02-22T18:31:10.474" v="54" actId="1076"/>
          <ac:graphicFrameMkLst>
            <pc:docMk/>
            <pc:sldMk cId="989164082" sldId="310"/>
            <ac:graphicFrameMk id="5" creationId="{49799AB2-AC89-D39A-0E25-42189DDC8DC7}"/>
          </ac:graphicFrameMkLst>
        </pc:graphicFrameChg>
        <pc:picChg chg="add mod">
          <ac:chgData name="RAJAN KUMAR" userId="S::bsp030015@atlas.betpilani.org::d233e850-b849-453c-ad6d-73f63881ae4b" providerId="AD" clId="Web-{1515935E-2FA0-FFD1-3ED1-2B00E9CEE540}" dt="2023-02-22T18:30:54.896" v="52"/>
          <ac:picMkLst>
            <pc:docMk/>
            <pc:sldMk cId="989164082" sldId="310"/>
            <ac:picMk id="71" creationId="{D9752DAA-66B0-9BFC-869F-3D65BD94CA45}"/>
          </ac:picMkLst>
        </pc:picChg>
        <pc:cxnChg chg="add del">
          <ac:chgData name="RAJAN KUMAR" userId="S::bsp030015@atlas.betpilani.org::d233e850-b849-453c-ad6d-73f63881ae4b" providerId="AD" clId="Web-{1515935E-2FA0-FFD1-3ED1-2B00E9CEE540}" dt="2023-02-22T18:30:54.896" v="52"/>
          <ac:cxnSpMkLst>
            <pc:docMk/>
            <pc:sldMk cId="989164082" sldId="310"/>
            <ac:cxnSpMk id="11" creationId="{8F5909CB-6CD3-45DF-9920-8D81824854A2}"/>
          </ac:cxnSpMkLst>
        </pc:cxnChg>
        <pc:cxnChg chg="add">
          <ac:chgData name="RAJAN KUMAR" userId="S::bsp030015@atlas.betpilani.org::d233e850-b849-453c-ad6d-73f63881ae4b" providerId="AD" clId="Web-{1515935E-2FA0-FFD1-3ED1-2B00E9CEE540}" dt="2023-02-22T18:30:54.896" v="52"/>
          <ac:cxnSpMkLst>
            <pc:docMk/>
            <pc:sldMk cId="989164082" sldId="310"/>
            <ac:cxnSpMk id="78" creationId="{F0748755-DDBC-46D0-91EC-1212A8EE2B40}"/>
          </ac:cxnSpMkLst>
        </pc:cxnChg>
      </pc:sldChg>
    </pc:docChg>
  </pc:docChgLst>
  <pc:docChgLst>
    <pc:chgData name="RAJAN KUMAR" userId="S::bsp030015@atlas.betpilani.org::d233e850-b849-453c-ad6d-73f63881ae4b" providerId="AD" clId="Web-{EF477E05-CF3F-3177-670F-0732E61B1D06}"/>
    <pc:docChg chg="addSld delSld modSld sldOrd">
      <pc:chgData name="RAJAN KUMAR" userId="S::bsp030015@atlas.betpilani.org::d233e850-b849-453c-ad6d-73f63881ae4b" providerId="AD" clId="Web-{EF477E05-CF3F-3177-670F-0732E61B1D06}" dt="2023-02-24T18:10:02.485" v="979" actId="1076"/>
      <pc:docMkLst>
        <pc:docMk/>
      </pc:docMkLst>
      <pc:sldChg chg="addSp delSp modSp">
        <pc:chgData name="RAJAN KUMAR" userId="S::bsp030015@atlas.betpilani.org::d233e850-b849-453c-ad6d-73f63881ae4b" providerId="AD" clId="Web-{EF477E05-CF3F-3177-670F-0732E61B1D06}" dt="2023-02-24T16:55:15.763" v="776"/>
        <pc:sldMkLst>
          <pc:docMk/>
          <pc:sldMk cId="109857222" sldId="256"/>
        </pc:sldMkLst>
        <pc:spChg chg="mod">
          <ac:chgData name="RAJAN KUMAR" userId="S::bsp030015@atlas.betpilani.org::d233e850-b849-453c-ad6d-73f63881ae4b" providerId="AD" clId="Web-{EF477E05-CF3F-3177-670F-0732E61B1D06}" dt="2023-02-24T14:59:59.909" v="519" actId="1076"/>
          <ac:spMkLst>
            <pc:docMk/>
            <pc:sldMk cId="109857222" sldId="256"/>
            <ac:spMk id="2" creationId="{00000000-0000-0000-0000-000000000000}"/>
          </ac:spMkLst>
        </pc:spChg>
        <pc:spChg chg="mod">
          <ac:chgData name="RAJAN KUMAR" userId="S::bsp030015@atlas.betpilani.org::d233e850-b849-453c-ad6d-73f63881ae4b" providerId="AD" clId="Web-{EF477E05-CF3F-3177-670F-0732E61B1D06}" dt="2023-02-24T15:00:29.613" v="524" actId="20577"/>
          <ac:spMkLst>
            <pc:docMk/>
            <pc:sldMk cId="109857222" sldId="256"/>
            <ac:spMk id="3" creationId="{00000000-0000-0000-0000-000000000000}"/>
          </ac:spMkLst>
        </pc:spChg>
        <pc:spChg chg="add del mod">
          <ac:chgData name="RAJAN KUMAR" userId="S::bsp030015@atlas.betpilani.org::d233e850-b849-453c-ad6d-73f63881ae4b" providerId="AD" clId="Web-{EF477E05-CF3F-3177-670F-0732E61B1D06}" dt="2023-02-24T16:55:15.763" v="776"/>
          <ac:spMkLst>
            <pc:docMk/>
            <pc:sldMk cId="109857222" sldId="256"/>
            <ac:spMk id="4" creationId="{7D391A03-5258-347D-D329-7CB89E051277}"/>
          </ac:spMkLst>
        </pc:spChg>
        <pc:spChg chg="del">
          <ac:chgData name="RAJAN KUMAR" userId="S::bsp030015@atlas.betpilani.org::d233e850-b849-453c-ad6d-73f63881ae4b" providerId="AD" clId="Web-{EF477E05-CF3F-3177-670F-0732E61B1D06}" dt="2023-02-24T11:21:30.413" v="141"/>
          <ac:spMkLst>
            <pc:docMk/>
            <pc:sldMk cId="109857222" sldId="256"/>
            <ac:spMk id="49" creationId="{902D1A37-7C2A-4258-95A8-919D781C6992}"/>
          </ac:spMkLst>
        </pc:spChg>
        <pc:spChg chg="del">
          <ac:chgData name="RAJAN KUMAR" userId="S::bsp030015@atlas.betpilani.org::d233e850-b849-453c-ad6d-73f63881ae4b" providerId="AD" clId="Web-{EF477E05-CF3F-3177-670F-0732E61B1D06}" dt="2023-02-24T11:21:30.413" v="141"/>
          <ac:spMkLst>
            <pc:docMk/>
            <pc:sldMk cId="109857222" sldId="256"/>
            <ac:spMk id="51" creationId="{5C0776A0-F3D1-AEC9-DE44-3676E3568899}"/>
          </ac:spMkLst>
        </pc:spChg>
        <pc:spChg chg="add">
          <ac:chgData name="RAJAN KUMAR" userId="S::bsp030015@atlas.betpilani.org::d233e850-b849-453c-ad6d-73f63881ae4b" providerId="AD" clId="Web-{EF477E05-CF3F-3177-670F-0732E61B1D06}" dt="2023-02-24T11:21:30.413" v="141"/>
          <ac:spMkLst>
            <pc:docMk/>
            <pc:sldMk cId="109857222" sldId="256"/>
            <ac:spMk id="58" creationId="{41D7B59F-C43F-435D-A754-00854140FD6E}"/>
          </ac:spMkLst>
        </pc:spChg>
        <pc:spChg chg="add">
          <ac:chgData name="RAJAN KUMAR" userId="S::bsp030015@atlas.betpilani.org::d233e850-b849-453c-ad6d-73f63881ae4b" providerId="AD" clId="Web-{EF477E05-CF3F-3177-670F-0732E61B1D06}" dt="2023-02-24T11:21:30.413" v="141"/>
          <ac:spMkLst>
            <pc:docMk/>
            <pc:sldMk cId="109857222" sldId="256"/>
            <ac:spMk id="60" creationId="{7EEAEB7F-657B-DEB0-ADDC-03CAE43EFA24}"/>
          </ac:spMkLst>
        </pc:spChg>
        <pc:spChg chg="add">
          <ac:chgData name="RAJAN KUMAR" userId="S::bsp030015@atlas.betpilani.org::d233e850-b849-453c-ad6d-73f63881ae4b" providerId="AD" clId="Web-{EF477E05-CF3F-3177-670F-0732E61B1D06}" dt="2023-02-24T11:21:30.413" v="141"/>
          <ac:spMkLst>
            <pc:docMk/>
            <pc:sldMk cId="109857222" sldId="256"/>
            <ac:spMk id="62" creationId="{FC542542-348B-FB37-590A-1A0C034F4ED6}"/>
          </ac:spMkLst>
        </pc:spChg>
        <pc:picChg chg="del mod">
          <ac:chgData name="RAJAN KUMAR" userId="S::bsp030015@atlas.betpilani.org::d233e850-b849-453c-ad6d-73f63881ae4b" providerId="AD" clId="Web-{EF477E05-CF3F-3177-670F-0732E61B1D06}" dt="2023-02-24T11:19:01.095" v="137"/>
          <ac:picMkLst>
            <pc:docMk/>
            <pc:sldMk cId="109857222" sldId="256"/>
            <ac:picMk id="4" creationId="{5B0C9C73-5145-9EF3-0B57-1248DBF2AF3B}"/>
          </ac:picMkLst>
        </pc:picChg>
        <pc:picChg chg="add mod">
          <ac:chgData name="RAJAN KUMAR" userId="S::bsp030015@atlas.betpilani.org::d233e850-b849-453c-ad6d-73f63881ae4b" providerId="AD" clId="Web-{EF477E05-CF3F-3177-670F-0732E61B1D06}" dt="2023-02-24T14:58:48.579" v="514" actId="1076"/>
          <ac:picMkLst>
            <pc:docMk/>
            <pc:sldMk cId="109857222" sldId="256"/>
            <ac:picMk id="5" creationId="{097B08AD-DEEC-E16C-CA2F-FC75E4E52E3B}"/>
          </ac:picMkLst>
        </pc:picChg>
        <pc:picChg chg="add del mod">
          <ac:chgData name="RAJAN KUMAR" userId="S::bsp030015@atlas.betpilani.org::d233e850-b849-453c-ad6d-73f63881ae4b" providerId="AD" clId="Web-{EF477E05-CF3F-3177-670F-0732E61B1D06}" dt="2023-02-24T11:20:34.208" v="139"/>
          <ac:picMkLst>
            <pc:docMk/>
            <pc:sldMk cId="109857222" sldId="256"/>
            <ac:picMk id="5" creationId="{2806A327-F890-D730-6FF7-A3D64589EC9C}"/>
          </ac:picMkLst>
        </pc:picChg>
        <pc:picChg chg="add mod ord">
          <ac:chgData name="RAJAN KUMAR" userId="S::bsp030015@atlas.betpilani.org::d233e850-b849-453c-ad6d-73f63881ae4b" providerId="AD" clId="Web-{EF477E05-CF3F-3177-670F-0732E61B1D06}" dt="2023-02-24T11:21:30.413" v="141"/>
          <ac:picMkLst>
            <pc:docMk/>
            <pc:sldMk cId="109857222" sldId="256"/>
            <ac:picMk id="6" creationId="{14D336EC-1F6C-70B4-3CA7-4D368A2A427A}"/>
          </ac:picMkLst>
        </pc:picChg>
        <pc:picChg chg="add mod">
          <ac:chgData name="RAJAN KUMAR" userId="S::bsp030015@atlas.betpilani.org::d233e850-b849-453c-ad6d-73f63881ae4b" providerId="AD" clId="Web-{EF477E05-CF3F-3177-670F-0732E61B1D06}" dt="2023-02-24T14:59:54.784" v="518" actId="1076"/>
          <ac:picMkLst>
            <pc:docMk/>
            <pc:sldMk cId="109857222" sldId="256"/>
            <ac:picMk id="7" creationId="{7D81C7F7-2D04-33A1-64B2-532D0811919F}"/>
          </ac:picMkLst>
        </pc:picChg>
        <pc:cxnChg chg="del">
          <ac:chgData name="RAJAN KUMAR" userId="S::bsp030015@atlas.betpilani.org::d233e850-b849-453c-ad6d-73f63881ae4b" providerId="AD" clId="Web-{EF477E05-CF3F-3177-670F-0732E61B1D06}" dt="2023-02-24T11:21:30.413" v="141"/>
          <ac:cxnSpMkLst>
            <pc:docMk/>
            <pc:sldMk cId="109857222" sldId="256"/>
            <ac:cxnSpMk id="53" creationId="{B0AA360F-DECB-4836-8FB6-22C4BC3FB02D}"/>
          </ac:cxnSpMkLst>
        </pc:cxnChg>
        <pc:cxnChg chg="add">
          <ac:chgData name="RAJAN KUMAR" userId="S::bsp030015@atlas.betpilani.org::d233e850-b849-453c-ad6d-73f63881ae4b" providerId="AD" clId="Web-{EF477E05-CF3F-3177-670F-0732E61B1D06}" dt="2023-02-24T11:21:30.413" v="141"/>
          <ac:cxnSpMkLst>
            <pc:docMk/>
            <pc:sldMk cId="109857222" sldId="256"/>
            <ac:cxnSpMk id="64" creationId="{B0AA360F-DECB-4836-8FB6-22C4BC3FB02D}"/>
          </ac:cxnSpMkLst>
        </pc:cxnChg>
      </pc:sldChg>
      <pc:sldChg chg="addSp delSp modSp mod setBg">
        <pc:chgData name="RAJAN KUMAR" userId="S::bsp030015@atlas.betpilani.org::d233e850-b849-453c-ad6d-73f63881ae4b" providerId="AD" clId="Web-{EF477E05-CF3F-3177-670F-0732E61B1D06}" dt="2023-02-24T17:25:21.051" v="837"/>
        <pc:sldMkLst>
          <pc:docMk/>
          <pc:sldMk cId="2042764140" sldId="302"/>
        </pc:sldMkLst>
        <pc:spChg chg="mod">
          <ac:chgData name="RAJAN KUMAR" userId="S::bsp030015@atlas.betpilani.org::d233e850-b849-453c-ad6d-73f63881ae4b" providerId="AD" clId="Web-{EF477E05-CF3F-3177-670F-0732E61B1D06}" dt="2023-02-24T15:06:56.015" v="548" actId="1076"/>
          <ac:spMkLst>
            <pc:docMk/>
            <pc:sldMk cId="2042764140" sldId="302"/>
            <ac:spMk id="2" creationId="{4E523E23-98D3-4735-CDEA-B3696F48922C}"/>
          </ac:spMkLst>
        </pc:spChg>
        <pc:spChg chg="add">
          <ac:chgData name="RAJAN KUMAR" userId="S::bsp030015@atlas.betpilani.org::d233e850-b849-453c-ad6d-73f63881ae4b" providerId="AD" clId="Web-{EF477E05-CF3F-3177-670F-0732E61B1D06}" dt="2023-02-24T15:01:13.412" v="527"/>
          <ac:spMkLst>
            <pc:docMk/>
            <pc:sldMk cId="2042764140" sldId="302"/>
            <ac:spMk id="12" creationId="{3227BDC9-FB18-487D-844E-9A6B39F8C10A}"/>
          </ac:spMkLst>
        </pc:spChg>
        <pc:graphicFrameChg chg="mod modGraphic">
          <ac:chgData name="RAJAN KUMAR" userId="S::bsp030015@atlas.betpilani.org::d233e850-b849-453c-ad6d-73f63881ae4b" providerId="AD" clId="Web-{EF477E05-CF3F-3177-670F-0732E61B1D06}" dt="2023-02-24T15:03:01.712" v="543"/>
          <ac:graphicFrameMkLst>
            <pc:docMk/>
            <pc:sldMk cId="2042764140" sldId="302"/>
            <ac:graphicFrameMk id="7" creationId="{2C40F5EC-E07D-DAF5-ECFA-0F14573EC3BB}"/>
          </ac:graphicFrameMkLst>
        </pc:graphicFrameChg>
        <pc:picChg chg="add del">
          <ac:chgData name="RAJAN KUMAR" userId="S::bsp030015@atlas.betpilani.org::d233e850-b849-453c-ad6d-73f63881ae4b" providerId="AD" clId="Web-{EF477E05-CF3F-3177-670F-0732E61B1D06}" dt="2023-02-24T14:57:43.296" v="505"/>
          <ac:picMkLst>
            <pc:docMk/>
            <pc:sldMk cId="2042764140" sldId="302"/>
            <ac:picMk id="15" creationId="{D1BAE114-D9BF-ED54-14A7-A9683E7D3713}"/>
          </ac:picMkLst>
        </pc:picChg>
        <pc:inkChg chg="add del">
          <ac:chgData name="RAJAN KUMAR" userId="S::bsp030015@atlas.betpilani.org::d233e850-b849-453c-ad6d-73f63881ae4b" providerId="AD" clId="Web-{EF477E05-CF3F-3177-670F-0732E61B1D06}" dt="2023-02-24T17:25:21.051" v="837"/>
          <ac:inkMkLst>
            <pc:docMk/>
            <pc:sldMk cId="2042764140" sldId="302"/>
            <ac:inkMk id="20" creationId="{D1E19F9C-768A-3C45-ED68-A36E84A97FB3}"/>
          </ac:inkMkLst>
        </pc:inkChg>
        <pc:cxnChg chg="add">
          <ac:chgData name="RAJAN KUMAR" userId="S::bsp030015@atlas.betpilani.org::d233e850-b849-453c-ad6d-73f63881ae4b" providerId="AD" clId="Web-{EF477E05-CF3F-3177-670F-0732E61B1D06}" dt="2023-02-24T15:01:13.412" v="527"/>
          <ac:cxnSpMkLst>
            <pc:docMk/>
            <pc:sldMk cId="2042764140" sldId="302"/>
            <ac:cxnSpMk id="14" creationId="{25BE18DF-459C-485A-834C-292AA6BB1086}"/>
          </ac:cxnSpMkLst>
        </pc:cxnChg>
      </pc:sldChg>
      <pc:sldChg chg="modSp ord">
        <pc:chgData name="RAJAN KUMAR" userId="S::bsp030015@atlas.betpilani.org::d233e850-b849-453c-ad6d-73f63881ae4b" providerId="AD" clId="Web-{EF477E05-CF3F-3177-670F-0732E61B1D06}" dt="2023-02-24T17:19:45.166" v="793"/>
        <pc:sldMkLst>
          <pc:docMk/>
          <pc:sldMk cId="877368272" sldId="305"/>
        </pc:sldMkLst>
        <pc:picChg chg="mod">
          <ac:chgData name="RAJAN KUMAR" userId="S::bsp030015@atlas.betpilani.org::d233e850-b849-453c-ad6d-73f63881ae4b" providerId="AD" clId="Web-{EF477E05-CF3F-3177-670F-0732E61B1D06}" dt="2023-02-24T16:23:42.922" v="759" actId="14100"/>
          <ac:picMkLst>
            <pc:docMk/>
            <pc:sldMk cId="877368272" sldId="305"/>
            <ac:picMk id="4" creationId="{F299F80B-2941-DFC0-C35E-DC7E35316B68}"/>
          </ac:picMkLst>
        </pc:picChg>
      </pc:sldChg>
      <pc:sldChg chg="modSp">
        <pc:chgData name="RAJAN KUMAR" userId="S::bsp030015@atlas.betpilani.org::d233e850-b849-453c-ad6d-73f63881ae4b" providerId="AD" clId="Web-{EF477E05-CF3F-3177-670F-0732E61B1D06}" dt="2023-02-24T15:09:04.941" v="563" actId="20577"/>
        <pc:sldMkLst>
          <pc:docMk/>
          <pc:sldMk cId="580194015" sldId="307"/>
        </pc:sldMkLst>
        <pc:spChg chg="mod">
          <ac:chgData name="RAJAN KUMAR" userId="S::bsp030015@atlas.betpilani.org::d233e850-b849-453c-ad6d-73f63881ae4b" providerId="AD" clId="Web-{EF477E05-CF3F-3177-670F-0732E61B1D06}" dt="2023-02-24T15:09:04.941" v="563" actId="20577"/>
          <ac:spMkLst>
            <pc:docMk/>
            <pc:sldMk cId="580194015" sldId="307"/>
            <ac:spMk id="2" creationId="{246A322F-8718-1772-1FF7-37F4D41BB390}"/>
          </ac:spMkLst>
        </pc:spChg>
      </pc:sldChg>
      <pc:sldChg chg="addSp delSp modSp">
        <pc:chgData name="RAJAN KUMAR" userId="S::bsp030015@atlas.betpilani.org::d233e850-b849-453c-ad6d-73f63881ae4b" providerId="AD" clId="Web-{EF477E05-CF3F-3177-670F-0732E61B1D06}" dt="2023-02-24T18:10:02.485" v="979" actId="1076"/>
        <pc:sldMkLst>
          <pc:docMk/>
          <pc:sldMk cId="1896505899" sldId="308"/>
        </pc:sldMkLst>
        <pc:spChg chg="mod">
          <ac:chgData name="RAJAN KUMAR" userId="S::bsp030015@atlas.betpilani.org::d233e850-b849-453c-ad6d-73f63881ae4b" providerId="AD" clId="Web-{EF477E05-CF3F-3177-670F-0732E61B1D06}" dt="2023-02-24T15:08:02.361" v="551" actId="1076"/>
          <ac:spMkLst>
            <pc:docMk/>
            <pc:sldMk cId="1896505899" sldId="308"/>
            <ac:spMk id="2" creationId="{3D332047-A4F6-E9A2-E573-E3DEEA6638A9}"/>
          </ac:spMkLst>
        </pc:spChg>
        <pc:spChg chg="mod">
          <ac:chgData name="RAJAN KUMAR" userId="S::bsp030015@atlas.betpilani.org::d233e850-b849-453c-ad6d-73f63881ae4b" providerId="AD" clId="Web-{EF477E05-CF3F-3177-670F-0732E61B1D06}" dt="2023-02-24T18:10:02.485" v="979" actId="1076"/>
          <ac:spMkLst>
            <pc:docMk/>
            <pc:sldMk cId="1896505899" sldId="308"/>
            <ac:spMk id="3" creationId="{03EC5A9C-9500-032C-73A8-4C7C70712CB4}"/>
          </ac:spMkLst>
        </pc:spChg>
        <pc:picChg chg="mod">
          <ac:chgData name="RAJAN KUMAR" userId="S::bsp030015@atlas.betpilani.org::d233e850-b849-453c-ad6d-73f63881ae4b" providerId="AD" clId="Web-{EF477E05-CF3F-3177-670F-0732E61B1D06}" dt="2023-02-24T15:08:06.080" v="552" actId="1076"/>
          <ac:picMkLst>
            <pc:docMk/>
            <pc:sldMk cId="1896505899" sldId="308"/>
            <ac:picMk id="4" creationId="{B5C6CBBB-86E2-F020-07A2-C1EF4FFE5843}"/>
          </ac:picMkLst>
        </pc:picChg>
        <pc:picChg chg="add del">
          <ac:chgData name="RAJAN KUMAR" userId="S::bsp030015@atlas.betpilani.org::d233e850-b849-453c-ad6d-73f63881ae4b" providerId="AD" clId="Web-{EF477E05-CF3F-3177-670F-0732E61B1D06}" dt="2023-02-24T14:57:38.358" v="504"/>
          <ac:picMkLst>
            <pc:docMk/>
            <pc:sldMk cId="1896505899" sldId="308"/>
            <ac:picMk id="6" creationId="{87D759AD-0FF5-1867-90F7-8687F3F4148C}"/>
          </ac:picMkLst>
        </pc:picChg>
      </pc:sldChg>
      <pc:sldChg chg="modSp">
        <pc:chgData name="RAJAN KUMAR" userId="S::bsp030015@atlas.betpilani.org::d233e850-b849-453c-ad6d-73f63881ae4b" providerId="AD" clId="Web-{EF477E05-CF3F-3177-670F-0732E61B1D06}" dt="2023-02-24T16:26:10.285" v="775" actId="1076"/>
        <pc:sldMkLst>
          <pc:docMk/>
          <pc:sldMk cId="144649980" sldId="309"/>
        </pc:sldMkLst>
        <pc:spChg chg="mod">
          <ac:chgData name="RAJAN KUMAR" userId="S::bsp030015@atlas.betpilani.org::d233e850-b849-453c-ad6d-73f63881ae4b" providerId="AD" clId="Web-{EF477E05-CF3F-3177-670F-0732E61B1D06}" dt="2023-02-24T16:26:10.285" v="775" actId="1076"/>
          <ac:spMkLst>
            <pc:docMk/>
            <pc:sldMk cId="144649980" sldId="309"/>
            <ac:spMk id="2" creationId="{477D7F63-12CB-5759-F19F-8BB86F4BDA68}"/>
          </ac:spMkLst>
        </pc:spChg>
        <pc:spChg chg="mod">
          <ac:chgData name="RAJAN KUMAR" userId="S::bsp030015@atlas.betpilani.org::d233e850-b849-453c-ad6d-73f63881ae4b" providerId="AD" clId="Web-{EF477E05-CF3F-3177-670F-0732E61B1D06}" dt="2023-02-24T16:25:52.285" v="772" actId="1076"/>
          <ac:spMkLst>
            <pc:docMk/>
            <pc:sldMk cId="144649980" sldId="309"/>
            <ac:spMk id="3" creationId="{72622159-B1D2-D24D-C084-395E95D7C1AD}"/>
          </ac:spMkLst>
        </pc:spChg>
        <pc:picChg chg="mod">
          <ac:chgData name="RAJAN KUMAR" userId="S::bsp030015@atlas.betpilani.org::d233e850-b849-453c-ad6d-73f63881ae4b" providerId="AD" clId="Web-{EF477E05-CF3F-3177-670F-0732E61B1D06}" dt="2023-02-24T16:25:39.550" v="769" actId="14100"/>
          <ac:picMkLst>
            <pc:docMk/>
            <pc:sldMk cId="144649980" sldId="309"/>
            <ac:picMk id="4" creationId="{BE8EA63A-CDB4-F671-2A16-5366D66BC7E0}"/>
          </ac:picMkLst>
        </pc:picChg>
      </pc:sldChg>
      <pc:sldChg chg="addSp delSp modSp mod ord setBg addAnim">
        <pc:chgData name="RAJAN KUMAR" userId="S::bsp030015@atlas.betpilani.org::d233e850-b849-453c-ad6d-73f63881ae4b" providerId="AD" clId="Web-{EF477E05-CF3F-3177-670F-0732E61B1D06}" dt="2023-02-24T18:03:06.876" v="899" actId="1076"/>
        <pc:sldMkLst>
          <pc:docMk/>
          <pc:sldMk cId="2504431915" sldId="313"/>
        </pc:sldMkLst>
        <pc:spChg chg="mod">
          <ac:chgData name="RAJAN KUMAR" userId="S::bsp030015@atlas.betpilani.org::d233e850-b849-453c-ad6d-73f63881ae4b" providerId="AD" clId="Web-{EF477E05-CF3F-3177-670F-0732E61B1D06}" dt="2023-02-24T18:03:06.876" v="899" actId="1076"/>
          <ac:spMkLst>
            <pc:docMk/>
            <pc:sldMk cId="2504431915" sldId="313"/>
            <ac:spMk id="2" creationId="{E3F79311-66AC-6208-8812-05EB9F69DC4F}"/>
          </ac:spMkLst>
        </pc:spChg>
        <pc:spChg chg="add del">
          <ac:chgData name="RAJAN KUMAR" userId="S::bsp030015@atlas.betpilani.org::d233e850-b849-453c-ad6d-73f63881ae4b" providerId="AD" clId="Web-{EF477E05-CF3F-3177-670F-0732E61B1D06}" dt="2023-02-24T17:59:49.056" v="877"/>
          <ac:spMkLst>
            <pc:docMk/>
            <pc:sldMk cId="2504431915" sldId="313"/>
            <ac:spMk id="10" creationId="{902D1A37-7C2A-4258-95A8-919D781C6992}"/>
          </ac:spMkLst>
        </pc:spChg>
        <pc:spChg chg="add del">
          <ac:chgData name="RAJAN KUMAR" userId="S::bsp030015@atlas.betpilani.org::d233e850-b849-453c-ad6d-73f63881ae4b" providerId="AD" clId="Web-{EF477E05-CF3F-3177-670F-0732E61B1D06}" dt="2023-02-24T17:59:49.056" v="877"/>
          <ac:spMkLst>
            <pc:docMk/>
            <pc:sldMk cId="2504431915" sldId="313"/>
            <ac:spMk id="12" creationId="{5C0776A0-F3D1-AEC9-DE44-3676E3568899}"/>
          </ac:spMkLst>
        </pc:spChg>
        <pc:spChg chg="add del">
          <ac:chgData name="RAJAN KUMAR" userId="S::bsp030015@atlas.betpilani.org::d233e850-b849-453c-ad6d-73f63881ae4b" providerId="AD" clId="Web-{EF477E05-CF3F-3177-670F-0732E61B1D06}" dt="2023-02-24T17:59:18.664" v="874"/>
          <ac:spMkLst>
            <pc:docMk/>
            <pc:sldMk cId="2504431915" sldId="313"/>
            <ac:spMk id="22" creationId="{902D1A37-7C2A-4258-95A8-919D781C6992}"/>
          </ac:spMkLst>
        </pc:spChg>
        <pc:spChg chg="add del">
          <ac:chgData name="RAJAN KUMAR" userId="S::bsp030015@atlas.betpilani.org::d233e850-b849-453c-ad6d-73f63881ae4b" providerId="AD" clId="Web-{EF477E05-CF3F-3177-670F-0732E61B1D06}" dt="2023-02-24T17:59:18.664" v="874"/>
          <ac:spMkLst>
            <pc:docMk/>
            <pc:sldMk cId="2504431915" sldId="313"/>
            <ac:spMk id="24" creationId="{5C0776A0-F3D1-AEC9-DE44-3676E3568899}"/>
          </ac:spMkLst>
        </pc:spChg>
        <pc:spChg chg="add del">
          <ac:chgData name="RAJAN KUMAR" userId="S::bsp030015@atlas.betpilani.org::d233e850-b849-453c-ad6d-73f63881ae4b" providerId="AD" clId="Web-{EF477E05-CF3F-3177-670F-0732E61B1D06}" dt="2023-02-24T17:59:49.040" v="876"/>
          <ac:spMkLst>
            <pc:docMk/>
            <pc:sldMk cId="2504431915" sldId="313"/>
            <ac:spMk id="28" creationId="{74ED70DB-1943-4E5C-A1B6-D49DFE44028B}"/>
          </ac:spMkLst>
        </pc:spChg>
        <pc:spChg chg="add del">
          <ac:chgData name="RAJAN KUMAR" userId="S::bsp030015@atlas.betpilani.org::d233e850-b849-453c-ad6d-73f63881ae4b" providerId="AD" clId="Web-{EF477E05-CF3F-3177-670F-0732E61B1D06}" dt="2023-02-24T17:59:49.040" v="876"/>
          <ac:spMkLst>
            <pc:docMk/>
            <pc:sldMk cId="2504431915" sldId="313"/>
            <ac:spMk id="30" creationId="{F96187D8-B32D-4D1A-8C48-A15933DDCD8C}"/>
          </ac:spMkLst>
        </pc:spChg>
        <pc:spChg chg="add del">
          <ac:chgData name="RAJAN KUMAR" userId="S::bsp030015@atlas.betpilani.org::d233e850-b849-453c-ad6d-73f63881ae4b" providerId="AD" clId="Web-{EF477E05-CF3F-3177-670F-0732E61B1D06}" dt="2023-02-24T17:59:49.040" v="876"/>
          <ac:spMkLst>
            <pc:docMk/>
            <pc:sldMk cId="2504431915" sldId="313"/>
            <ac:spMk id="32" creationId="{D019BB32-A409-4C93-9090-8BDDC45E5796}"/>
          </ac:spMkLst>
        </pc:spChg>
        <pc:spChg chg="add">
          <ac:chgData name="RAJAN KUMAR" userId="S::bsp030015@atlas.betpilani.org::d233e850-b849-453c-ad6d-73f63881ae4b" providerId="AD" clId="Web-{EF477E05-CF3F-3177-670F-0732E61B1D06}" dt="2023-02-24T17:59:49.056" v="877"/>
          <ac:spMkLst>
            <pc:docMk/>
            <pc:sldMk cId="2504431915" sldId="313"/>
            <ac:spMk id="36" creationId="{902D1A37-7C2A-4258-95A8-919D781C6992}"/>
          </ac:spMkLst>
        </pc:spChg>
        <pc:spChg chg="add">
          <ac:chgData name="RAJAN KUMAR" userId="S::bsp030015@atlas.betpilani.org::d233e850-b849-453c-ad6d-73f63881ae4b" providerId="AD" clId="Web-{EF477E05-CF3F-3177-670F-0732E61B1D06}" dt="2023-02-24T17:59:49.056" v="877"/>
          <ac:spMkLst>
            <pc:docMk/>
            <pc:sldMk cId="2504431915" sldId="313"/>
            <ac:spMk id="38" creationId="{5C0776A0-F3D1-AEC9-DE44-3676E3568899}"/>
          </ac:spMkLst>
        </pc:spChg>
        <pc:picChg chg="add del mod">
          <ac:chgData name="RAJAN KUMAR" userId="S::bsp030015@atlas.betpilani.org::d233e850-b849-453c-ad6d-73f63881ae4b" providerId="AD" clId="Web-{EF477E05-CF3F-3177-670F-0732E61B1D06}" dt="2023-02-24T17:57:25.301" v="865"/>
          <ac:picMkLst>
            <pc:docMk/>
            <pc:sldMk cId="2504431915" sldId="313"/>
            <ac:picMk id="4" creationId="{3168707E-7B9C-2C12-C2FB-375CC1D3E1B6}"/>
          </ac:picMkLst>
        </pc:picChg>
        <pc:picChg chg="add del">
          <ac:chgData name="RAJAN KUMAR" userId="S::bsp030015@atlas.betpilani.org::d233e850-b849-453c-ad6d-73f63881ae4b" providerId="AD" clId="Web-{EF477E05-CF3F-3177-670F-0732E61B1D06}" dt="2023-02-24T17:59:18.664" v="874"/>
          <ac:picMkLst>
            <pc:docMk/>
            <pc:sldMk cId="2504431915" sldId="313"/>
            <ac:picMk id="16" creationId="{123606DB-A43B-FE0F-A407-763BE72D9496}"/>
          </ac:picMkLst>
        </pc:picChg>
        <pc:picChg chg="add del">
          <ac:chgData name="RAJAN KUMAR" userId="S::bsp030015@atlas.betpilani.org::d233e850-b849-453c-ad6d-73f63881ae4b" providerId="AD" clId="Web-{EF477E05-CF3F-3177-670F-0732E61B1D06}" dt="2023-02-24T17:59:49.040" v="876"/>
          <ac:picMkLst>
            <pc:docMk/>
            <pc:sldMk cId="2504431915" sldId="313"/>
            <ac:picMk id="31" creationId="{55C2B86C-3716-EAE5-7308-7861E754E40F}"/>
          </ac:picMkLst>
        </pc:picChg>
        <pc:picChg chg="add">
          <ac:chgData name="RAJAN KUMAR" userId="S::bsp030015@atlas.betpilani.org::d233e850-b849-453c-ad6d-73f63881ae4b" providerId="AD" clId="Web-{EF477E05-CF3F-3177-670F-0732E61B1D06}" dt="2023-02-24T17:59:49.056" v="877"/>
          <ac:picMkLst>
            <pc:docMk/>
            <pc:sldMk cId="2504431915" sldId="313"/>
            <ac:picMk id="37" creationId="{123606DB-A43B-FE0F-A407-763BE72D9496}"/>
          </ac:picMkLst>
        </pc:picChg>
        <pc:cxnChg chg="add del">
          <ac:chgData name="RAJAN KUMAR" userId="S::bsp030015@atlas.betpilani.org::d233e850-b849-453c-ad6d-73f63881ae4b" providerId="AD" clId="Web-{EF477E05-CF3F-3177-670F-0732E61B1D06}" dt="2023-02-24T17:59:49.056" v="877"/>
          <ac:cxnSpMkLst>
            <pc:docMk/>
            <pc:sldMk cId="2504431915" sldId="313"/>
            <ac:cxnSpMk id="8" creationId="{D8689CE0-64D2-447C-9C1F-872D111D8AC3}"/>
          </ac:cxnSpMkLst>
        </pc:cxnChg>
        <pc:cxnChg chg="add del">
          <ac:chgData name="RAJAN KUMAR" userId="S::bsp030015@atlas.betpilani.org::d233e850-b849-453c-ad6d-73f63881ae4b" providerId="AD" clId="Web-{EF477E05-CF3F-3177-670F-0732E61B1D06}" dt="2023-02-24T17:59:49.056" v="877"/>
          <ac:cxnSpMkLst>
            <pc:docMk/>
            <pc:sldMk cId="2504431915" sldId="313"/>
            <ac:cxnSpMk id="14" creationId="{B0AA360F-DECB-4836-8FB6-22C4BC3FB02D}"/>
          </ac:cxnSpMkLst>
        </pc:cxnChg>
        <pc:cxnChg chg="add del">
          <ac:chgData name="RAJAN KUMAR" userId="S::bsp030015@atlas.betpilani.org::d233e850-b849-453c-ad6d-73f63881ae4b" providerId="AD" clId="Web-{EF477E05-CF3F-3177-670F-0732E61B1D06}" dt="2023-02-24T17:59:18.664" v="874"/>
          <ac:cxnSpMkLst>
            <pc:docMk/>
            <pc:sldMk cId="2504431915" sldId="313"/>
            <ac:cxnSpMk id="20" creationId="{D8689CE0-64D2-447C-9C1F-872D111D8AC3}"/>
          </ac:cxnSpMkLst>
        </pc:cxnChg>
        <pc:cxnChg chg="add del">
          <ac:chgData name="RAJAN KUMAR" userId="S::bsp030015@atlas.betpilani.org::d233e850-b849-453c-ad6d-73f63881ae4b" providerId="AD" clId="Web-{EF477E05-CF3F-3177-670F-0732E61B1D06}" dt="2023-02-24T17:59:18.664" v="874"/>
          <ac:cxnSpMkLst>
            <pc:docMk/>
            <pc:sldMk cId="2504431915" sldId="313"/>
            <ac:cxnSpMk id="26" creationId="{B0AA360F-DECB-4836-8FB6-22C4BC3FB02D}"/>
          </ac:cxnSpMkLst>
        </pc:cxnChg>
        <pc:cxnChg chg="add del">
          <ac:chgData name="RAJAN KUMAR" userId="S::bsp030015@atlas.betpilani.org::d233e850-b849-453c-ad6d-73f63881ae4b" providerId="AD" clId="Web-{EF477E05-CF3F-3177-670F-0732E61B1D06}" dt="2023-02-24T17:59:49.040" v="876"/>
          <ac:cxnSpMkLst>
            <pc:docMk/>
            <pc:sldMk cId="2504431915" sldId="313"/>
            <ac:cxnSpMk id="29" creationId="{D8689CE0-64D2-447C-9C1F-872D111D8AC3}"/>
          </ac:cxnSpMkLst>
        </pc:cxnChg>
        <pc:cxnChg chg="add del">
          <ac:chgData name="RAJAN KUMAR" userId="S::bsp030015@atlas.betpilani.org::d233e850-b849-453c-ad6d-73f63881ae4b" providerId="AD" clId="Web-{EF477E05-CF3F-3177-670F-0732E61B1D06}" dt="2023-02-24T17:59:49.040" v="876"/>
          <ac:cxnSpMkLst>
            <pc:docMk/>
            <pc:sldMk cId="2504431915" sldId="313"/>
            <ac:cxnSpMk id="33" creationId="{B0AA360F-DECB-4836-8FB6-22C4BC3FB02D}"/>
          </ac:cxnSpMkLst>
        </pc:cxnChg>
        <pc:cxnChg chg="add">
          <ac:chgData name="RAJAN KUMAR" userId="S::bsp030015@atlas.betpilani.org::d233e850-b849-453c-ad6d-73f63881ae4b" providerId="AD" clId="Web-{EF477E05-CF3F-3177-670F-0732E61B1D06}" dt="2023-02-24T17:59:49.056" v="877"/>
          <ac:cxnSpMkLst>
            <pc:docMk/>
            <pc:sldMk cId="2504431915" sldId="313"/>
            <ac:cxnSpMk id="35" creationId="{D8689CE0-64D2-447C-9C1F-872D111D8AC3}"/>
          </ac:cxnSpMkLst>
        </pc:cxnChg>
        <pc:cxnChg chg="add">
          <ac:chgData name="RAJAN KUMAR" userId="S::bsp030015@atlas.betpilani.org::d233e850-b849-453c-ad6d-73f63881ae4b" providerId="AD" clId="Web-{EF477E05-CF3F-3177-670F-0732E61B1D06}" dt="2023-02-24T17:59:49.056" v="877"/>
          <ac:cxnSpMkLst>
            <pc:docMk/>
            <pc:sldMk cId="2504431915" sldId="313"/>
            <ac:cxnSpMk id="39" creationId="{B0AA360F-DECB-4836-8FB6-22C4BC3FB02D}"/>
          </ac:cxnSpMkLst>
        </pc:cxnChg>
      </pc:sldChg>
      <pc:sldChg chg="addSp delSp modSp ord">
        <pc:chgData name="RAJAN KUMAR" userId="S::bsp030015@atlas.betpilani.org::d233e850-b849-453c-ad6d-73f63881ae4b" providerId="AD" clId="Web-{EF477E05-CF3F-3177-670F-0732E61B1D06}" dt="2023-02-24T17:14:32.547" v="791"/>
        <pc:sldMkLst>
          <pc:docMk/>
          <pc:sldMk cId="393489003" sldId="314"/>
        </pc:sldMkLst>
        <pc:spChg chg="mod">
          <ac:chgData name="RAJAN KUMAR" userId="S::bsp030015@atlas.betpilani.org::d233e850-b849-453c-ad6d-73f63881ae4b" providerId="AD" clId="Web-{EF477E05-CF3F-3177-670F-0732E61B1D06}" dt="2023-02-24T17:12:31.591" v="780"/>
          <ac:spMkLst>
            <pc:docMk/>
            <pc:sldMk cId="393489003" sldId="314"/>
            <ac:spMk id="2" creationId="{AF290414-5930-B550-66E8-C1A2318CBEC3}"/>
          </ac:spMkLst>
        </pc:spChg>
        <pc:spChg chg="add del">
          <ac:chgData name="RAJAN KUMAR" userId="S::bsp030015@atlas.betpilani.org::d233e850-b849-453c-ad6d-73f63881ae4b" providerId="AD" clId="Web-{EF477E05-CF3F-3177-670F-0732E61B1D06}" dt="2023-02-24T17:12:31.731" v="781"/>
          <ac:spMkLst>
            <pc:docMk/>
            <pc:sldMk cId="393489003" sldId="314"/>
            <ac:spMk id="27" creationId="{A3B168A7-66FE-4359-9866-CBB841A729E6}"/>
          </ac:spMkLst>
        </pc:spChg>
        <pc:spChg chg="add del">
          <ac:chgData name="RAJAN KUMAR" userId="S::bsp030015@atlas.betpilani.org::d233e850-b849-453c-ad6d-73f63881ae4b" providerId="AD" clId="Web-{EF477E05-CF3F-3177-670F-0732E61B1D06}" dt="2023-02-24T17:12:31.591" v="780"/>
          <ac:spMkLst>
            <pc:docMk/>
            <pc:sldMk cId="393489003" sldId="314"/>
            <ac:spMk id="34" creationId="{8D6F774C-5F1D-4238-9942-12AC01518F75}"/>
          </ac:spMkLst>
        </pc:spChg>
        <pc:spChg chg="add">
          <ac:chgData name="RAJAN KUMAR" userId="S::bsp030015@atlas.betpilani.org::d233e850-b849-453c-ad6d-73f63881ae4b" providerId="AD" clId="Web-{EF477E05-CF3F-3177-670F-0732E61B1D06}" dt="2023-02-24T17:12:31.731" v="781"/>
          <ac:spMkLst>
            <pc:docMk/>
            <pc:sldMk cId="393489003" sldId="314"/>
            <ac:spMk id="38" creationId="{A3B168A7-66FE-4359-9866-CBB841A729E6}"/>
          </ac:spMkLst>
        </pc:spChg>
        <pc:graphicFrameChg chg="mod modGraphic">
          <ac:chgData name="RAJAN KUMAR" userId="S::bsp030015@atlas.betpilani.org::d233e850-b849-453c-ad6d-73f63881ae4b" providerId="AD" clId="Web-{EF477E05-CF3F-3177-670F-0732E61B1D06}" dt="2023-02-24T17:13:12.217" v="784" actId="1076"/>
          <ac:graphicFrameMkLst>
            <pc:docMk/>
            <pc:sldMk cId="393489003" sldId="314"/>
            <ac:graphicFrameMk id="6" creationId="{02FB354D-B759-5FD4-909D-964E91598958}"/>
          </ac:graphicFrameMkLst>
        </pc:graphicFrameChg>
        <pc:picChg chg="mod">
          <ac:chgData name="RAJAN KUMAR" userId="S::bsp030015@atlas.betpilani.org::d233e850-b849-453c-ad6d-73f63881ae4b" providerId="AD" clId="Web-{EF477E05-CF3F-3177-670F-0732E61B1D06}" dt="2023-02-24T17:13:55.124" v="790" actId="1076"/>
          <ac:picMkLst>
            <pc:docMk/>
            <pc:sldMk cId="393489003" sldId="314"/>
            <ac:picMk id="4" creationId="{71F5EFAC-8D7F-7891-6234-4B7D6E353E9F}"/>
          </ac:picMkLst>
        </pc:picChg>
        <pc:cxnChg chg="add del">
          <ac:chgData name="RAJAN KUMAR" userId="S::bsp030015@atlas.betpilani.org::d233e850-b849-453c-ad6d-73f63881ae4b" providerId="AD" clId="Web-{EF477E05-CF3F-3177-670F-0732E61B1D06}" dt="2023-02-24T17:12:31.731" v="781"/>
          <ac:cxnSpMkLst>
            <pc:docMk/>
            <pc:sldMk cId="393489003" sldId="314"/>
            <ac:cxnSpMk id="29" creationId="{F0748755-DDBC-46D0-91EC-1212A8EE2B40}"/>
          </ac:cxnSpMkLst>
        </pc:cxnChg>
        <pc:cxnChg chg="add del">
          <ac:chgData name="RAJAN KUMAR" userId="S::bsp030015@atlas.betpilani.org::d233e850-b849-453c-ad6d-73f63881ae4b" providerId="AD" clId="Web-{EF477E05-CF3F-3177-670F-0732E61B1D06}" dt="2023-02-24T17:12:31.591" v="780"/>
          <ac:cxnSpMkLst>
            <pc:docMk/>
            <pc:sldMk cId="393489003" sldId="314"/>
            <ac:cxnSpMk id="36" creationId="{F0748755-DDBC-46D0-91EC-1212A8EE2B40}"/>
          </ac:cxnSpMkLst>
        </pc:cxnChg>
        <pc:cxnChg chg="add">
          <ac:chgData name="RAJAN KUMAR" userId="S::bsp030015@atlas.betpilani.org::d233e850-b849-453c-ad6d-73f63881ae4b" providerId="AD" clId="Web-{EF477E05-CF3F-3177-670F-0732E61B1D06}" dt="2023-02-24T17:12:31.731" v="781"/>
          <ac:cxnSpMkLst>
            <pc:docMk/>
            <pc:sldMk cId="393489003" sldId="314"/>
            <ac:cxnSpMk id="39" creationId="{F0748755-DDBC-46D0-91EC-1212A8EE2B40}"/>
          </ac:cxnSpMkLst>
        </pc:cxnChg>
      </pc:sldChg>
      <pc:sldChg chg="modSp">
        <pc:chgData name="RAJAN KUMAR" userId="S::bsp030015@atlas.betpilani.org::d233e850-b849-453c-ad6d-73f63881ae4b" providerId="AD" clId="Web-{EF477E05-CF3F-3177-670F-0732E61B1D06}" dt="2023-02-24T15:15:43.469" v="679" actId="20577"/>
        <pc:sldMkLst>
          <pc:docMk/>
          <pc:sldMk cId="2997715171" sldId="318"/>
        </pc:sldMkLst>
        <pc:spChg chg="mod">
          <ac:chgData name="RAJAN KUMAR" userId="S::bsp030015@atlas.betpilani.org::d233e850-b849-453c-ad6d-73f63881ae4b" providerId="AD" clId="Web-{EF477E05-CF3F-3177-670F-0732E61B1D06}" dt="2023-02-24T15:15:43.469" v="679" actId="20577"/>
          <ac:spMkLst>
            <pc:docMk/>
            <pc:sldMk cId="2997715171" sldId="318"/>
            <ac:spMk id="3" creationId="{546659C8-399E-6DD2-217F-51C333BE5C9A}"/>
          </ac:spMkLst>
        </pc:spChg>
      </pc:sldChg>
      <pc:sldChg chg="modSp">
        <pc:chgData name="RAJAN KUMAR" userId="S::bsp030015@atlas.betpilani.org::d233e850-b849-453c-ad6d-73f63881ae4b" providerId="AD" clId="Web-{EF477E05-CF3F-3177-670F-0732E61B1D06}" dt="2023-02-24T14:40:14.155" v="197" actId="20577"/>
        <pc:sldMkLst>
          <pc:docMk/>
          <pc:sldMk cId="4001823946" sldId="321"/>
        </pc:sldMkLst>
        <pc:spChg chg="mod">
          <ac:chgData name="RAJAN KUMAR" userId="S::bsp030015@atlas.betpilani.org::d233e850-b849-453c-ad6d-73f63881ae4b" providerId="AD" clId="Web-{EF477E05-CF3F-3177-670F-0732E61B1D06}" dt="2023-02-24T14:40:14.155" v="197" actId="20577"/>
          <ac:spMkLst>
            <pc:docMk/>
            <pc:sldMk cId="4001823946" sldId="321"/>
            <ac:spMk id="2" creationId="{C2284201-B479-515D-1D26-E0265E081343}"/>
          </ac:spMkLst>
        </pc:spChg>
      </pc:sldChg>
      <pc:sldChg chg="modSp">
        <pc:chgData name="RAJAN KUMAR" userId="S::bsp030015@atlas.betpilani.org::d233e850-b849-453c-ad6d-73f63881ae4b" providerId="AD" clId="Web-{EF477E05-CF3F-3177-670F-0732E61B1D06}" dt="2023-02-24T14:47:16.840" v="393" actId="20577"/>
        <pc:sldMkLst>
          <pc:docMk/>
          <pc:sldMk cId="2721651394" sldId="322"/>
        </pc:sldMkLst>
        <pc:spChg chg="mod">
          <ac:chgData name="RAJAN KUMAR" userId="S::bsp030015@atlas.betpilani.org::d233e850-b849-453c-ad6d-73f63881ae4b" providerId="AD" clId="Web-{EF477E05-CF3F-3177-670F-0732E61B1D06}" dt="2023-02-24T14:47:16.840" v="393" actId="20577"/>
          <ac:spMkLst>
            <pc:docMk/>
            <pc:sldMk cId="2721651394" sldId="322"/>
            <ac:spMk id="42" creationId="{0D1DD5F8-0F4E-BA27-AA1A-F7C40817C270}"/>
          </ac:spMkLst>
        </pc:spChg>
      </pc:sldChg>
      <pc:sldChg chg="addSp delSp modSp">
        <pc:chgData name="RAJAN KUMAR" userId="S::bsp030015@atlas.betpilani.org::d233e850-b849-453c-ad6d-73f63881ae4b" providerId="AD" clId="Web-{EF477E05-CF3F-3177-670F-0732E61B1D06}" dt="2023-02-24T17:23:41.142" v="819"/>
        <pc:sldMkLst>
          <pc:docMk/>
          <pc:sldMk cId="576028506" sldId="324"/>
        </pc:sldMkLst>
        <pc:spChg chg="mod">
          <ac:chgData name="RAJAN KUMAR" userId="S::bsp030015@atlas.betpilani.org::d233e850-b849-453c-ad6d-73f63881ae4b" providerId="AD" clId="Web-{EF477E05-CF3F-3177-670F-0732E61B1D06}" dt="2023-02-24T17:22:15.358" v="812" actId="1076"/>
          <ac:spMkLst>
            <pc:docMk/>
            <pc:sldMk cId="576028506" sldId="324"/>
            <ac:spMk id="2" creationId="{E0814C04-E9E9-B6F1-8C9F-A1C1B474D127}"/>
          </ac:spMkLst>
        </pc:spChg>
        <pc:spChg chg="mod">
          <ac:chgData name="RAJAN KUMAR" userId="S::bsp030015@atlas.betpilani.org::d233e850-b849-453c-ad6d-73f63881ae4b" providerId="AD" clId="Web-{EF477E05-CF3F-3177-670F-0732E61B1D06}" dt="2023-02-24T17:22:19.608" v="813" actId="1076"/>
          <ac:spMkLst>
            <pc:docMk/>
            <pc:sldMk cId="576028506" sldId="324"/>
            <ac:spMk id="3" creationId="{28FFE51F-D1EA-52E4-C52E-E89086AAC6AB}"/>
          </ac:spMkLst>
        </pc:spChg>
        <pc:picChg chg="mod">
          <ac:chgData name="RAJAN KUMAR" userId="S::bsp030015@atlas.betpilani.org::d233e850-b849-453c-ad6d-73f63881ae4b" providerId="AD" clId="Web-{EF477E05-CF3F-3177-670F-0732E61B1D06}" dt="2023-02-24T17:22:34.577" v="817" actId="1076"/>
          <ac:picMkLst>
            <pc:docMk/>
            <pc:sldMk cId="576028506" sldId="324"/>
            <ac:picMk id="4" creationId="{35D265FD-DCAD-DCAA-D35E-653413381CF6}"/>
          </ac:picMkLst>
        </pc:picChg>
        <pc:inkChg chg="add del">
          <ac:chgData name="RAJAN KUMAR" userId="S::bsp030015@atlas.betpilani.org::d233e850-b849-453c-ad6d-73f63881ae4b" providerId="AD" clId="Web-{EF477E05-CF3F-3177-670F-0732E61B1D06}" dt="2023-02-24T17:23:41.142" v="819"/>
          <ac:inkMkLst>
            <pc:docMk/>
            <pc:sldMk cId="576028506" sldId="324"/>
            <ac:inkMk id="5" creationId="{EC9B6190-09F1-42FF-4270-BF4385F7653C}"/>
          </ac:inkMkLst>
        </pc:inkChg>
      </pc:sldChg>
      <pc:sldChg chg="modSp">
        <pc:chgData name="RAJAN KUMAR" userId="S::bsp030015@atlas.betpilani.org::d233e850-b849-453c-ad6d-73f63881ae4b" providerId="AD" clId="Web-{EF477E05-CF3F-3177-670F-0732E61B1D06}" dt="2023-02-24T14:52:46.131" v="492" actId="20577"/>
        <pc:sldMkLst>
          <pc:docMk/>
          <pc:sldMk cId="1789131943" sldId="325"/>
        </pc:sldMkLst>
        <pc:graphicFrameChg chg="modGraphic">
          <ac:chgData name="RAJAN KUMAR" userId="S::bsp030015@atlas.betpilani.org::d233e850-b849-453c-ad6d-73f63881ae4b" providerId="AD" clId="Web-{EF477E05-CF3F-3177-670F-0732E61B1D06}" dt="2023-02-24T14:52:46.131" v="492" actId="20577"/>
          <ac:graphicFrameMkLst>
            <pc:docMk/>
            <pc:sldMk cId="1789131943" sldId="325"/>
            <ac:graphicFrameMk id="13" creationId="{FE25A630-76F6-D7AA-F22A-8B12980E6EEB}"/>
          </ac:graphicFrameMkLst>
        </pc:graphicFrameChg>
      </pc:sldChg>
      <pc:sldChg chg="modSp">
        <pc:chgData name="RAJAN KUMAR" userId="S::bsp030015@atlas.betpilani.org::d233e850-b849-453c-ad6d-73f63881ae4b" providerId="AD" clId="Web-{EF477E05-CF3F-3177-670F-0732E61B1D06}" dt="2023-02-24T10:51:39.964" v="24" actId="14100"/>
        <pc:sldMkLst>
          <pc:docMk/>
          <pc:sldMk cId="4022303098" sldId="329"/>
        </pc:sldMkLst>
        <pc:picChg chg="mod">
          <ac:chgData name="RAJAN KUMAR" userId="S::bsp030015@atlas.betpilani.org::d233e850-b849-453c-ad6d-73f63881ae4b" providerId="AD" clId="Web-{EF477E05-CF3F-3177-670F-0732E61B1D06}" dt="2023-02-24T10:51:39.964" v="24" actId="14100"/>
          <ac:picMkLst>
            <pc:docMk/>
            <pc:sldMk cId="4022303098" sldId="329"/>
            <ac:picMk id="5" creationId="{68C68CB5-B61C-0034-CED2-8B76DB79C666}"/>
          </ac:picMkLst>
        </pc:picChg>
      </pc:sldChg>
      <pc:sldChg chg="modSp new del">
        <pc:chgData name="RAJAN KUMAR" userId="S::bsp030015@atlas.betpilani.org::d233e850-b849-453c-ad6d-73f63881ae4b" providerId="AD" clId="Web-{EF477E05-CF3F-3177-670F-0732E61B1D06}" dt="2023-02-24T11:13:07.584" v="90"/>
        <pc:sldMkLst>
          <pc:docMk/>
          <pc:sldMk cId="3568890160" sldId="330"/>
        </pc:sldMkLst>
        <pc:spChg chg="mod">
          <ac:chgData name="RAJAN KUMAR" userId="S::bsp030015@atlas.betpilani.org::d233e850-b849-453c-ad6d-73f63881ae4b" providerId="AD" clId="Web-{EF477E05-CF3F-3177-670F-0732E61B1D06}" dt="2023-02-24T11:12:35.301" v="81" actId="20577"/>
          <ac:spMkLst>
            <pc:docMk/>
            <pc:sldMk cId="3568890160" sldId="330"/>
            <ac:spMk id="2" creationId="{DF4FA88B-1BC0-CAEE-B954-3F71D7291E98}"/>
          </ac:spMkLst>
        </pc:spChg>
      </pc:sldChg>
      <pc:sldChg chg="new del">
        <pc:chgData name="RAJAN KUMAR" userId="S::bsp030015@atlas.betpilani.org::d233e850-b849-453c-ad6d-73f63881ae4b" providerId="AD" clId="Web-{EF477E05-CF3F-3177-670F-0732E61B1D06}" dt="2023-02-24T11:03:33.862" v="35"/>
        <pc:sldMkLst>
          <pc:docMk/>
          <pc:sldMk cId="970087198" sldId="331"/>
        </pc:sldMkLst>
      </pc:sldChg>
      <pc:sldChg chg="new del">
        <pc:chgData name="RAJAN KUMAR" userId="S::bsp030015@atlas.betpilani.org::d233e850-b849-453c-ad6d-73f63881ae4b" providerId="AD" clId="Web-{EF477E05-CF3F-3177-670F-0732E61B1D06}" dt="2023-02-24T11:13:04.990" v="89"/>
        <pc:sldMkLst>
          <pc:docMk/>
          <pc:sldMk cId="3370794741" sldId="331"/>
        </pc:sldMkLst>
      </pc:sldChg>
      <pc:sldChg chg="addSp delSp modSp new">
        <pc:chgData name="RAJAN KUMAR" userId="S::bsp030015@atlas.betpilani.org::d233e850-b849-453c-ad6d-73f63881ae4b" providerId="AD" clId="Web-{EF477E05-CF3F-3177-670F-0732E61B1D06}" dt="2023-02-24T16:17:37.428" v="721" actId="1076"/>
        <pc:sldMkLst>
          <pc:docMk/>
          <pc:sldMk cId="2197557303" sldId="332"/>
        </pc:sldMkLst>
        <pc:spChg chg="mod">
          <ac:chgData name="RAJAN KUMAR" userId="S::bsp030015@atlas.betpilani.org::d233e850-b849-453c-ad6d-73f63881ae4b" providerId="AD" clId="Web-{EF477E05-CF3F-3177-670F-0732E61B1D06}" dt="2023-02-24T11:16:48.919" v="132" actId="1076"/>
          <ac:spMkLst>
            <pc:docMk/>
            <pc:sldMk cId="2197557303" sldId="332"/>
            <ac:spMk id="2" creationId="{D9A8A59F-3131-B407-3368-B594B2C4C833}"/>
          </ac:spMkLst>
        </pc:spChg>
        <pc:spChg chg="del mod">
          <ac:chgData name="RAJAN KUMAR" userId="S::bsp030015@atlas.betpilani.org::d233e850-b849-453c-ad6d-73f63881ae4b" providerId="AD" clId="Web-{EF477E05-CF3F-3177-670F-0732E61B1D06}" dt="2023-02-24T16:16:00.019" v="710"/>
          <ac:spMkLst>
            <pc:docMk/>
            <pc:sldMk cId="2197557303" sldId="332"/>
            <ac:spMk id="3" creationId="{5B0E3F86-A519-47EC-8FCA-7C2E9A409F2E}"/>
          </ac:spMkLst>
        </pc:spChg>
        <pc:graphicFrameChg chg="add mod modGraphic">
          <ac:chgData name="RAJAN KUMAR" userId="S::bsp030015@atlas.betpilani.org::d233e850-b849-453c-ad6d-73f63881ae4b" providerId="AD" clId="Web-{EF477E05-CF3F-3177-670F-0732E61B1D06}" dt="2023-02-24T16:17:37.428" v="721" actId="1076"/>
          <ac:graphicFrameMkLst>
            <pc:docMk/>
            <pc:sldMk cId="2197557303" sldId="332"/>
            <ac:graphicFrameMk id="8" creationId="{111C9293-88D0-B153-61AD-9783E1BB7381}"/>
          </ac:graphicFrameMkLst>
        </pc:graphicFrameChg>
        <pc:picChg chg="add del mod">
          <ac:chgData name="RAJAN KUMAR" userId="S::bsp030015@atlas.betpilani.org::d233e850-b849-453c-ad6d-73f63881ae4b" providerId="AD" clId="Web-{EF477E05-CF3F-3177-670F-0732E61B1D06}" dt="2023-02-24T11:18:30.188" v="134"/>
          <ac:picMkLst>
            <pc:docMk/>
            <pc:sldMk cId="2197557303" sldId="332"/>
            <ac:picMk id="4" creationId="{1A607529-8089-5613-5915-1BF3D2262A4E}"/>
          </ac:picMkLst>
        </pc:picChg>
        <pc:picChg chg="add del mod">
          <ac:chgData name="RAJAN KUMAR" userId="S::bsp030015@atlas.betpilani.org::d233e850-b849-453c-ad6d-73f63881ae4b" providerId="AD" clId="Web-{EF477E05-CF3F-3177-670F-0732E61B1D06}" dt="2023-02-24T11:22:50.884" v="145"/>
          <ac:picMkLst>
            <pc:docMk/>
            <pc:sldMk cId="2197557303" sldId="332"/>
            <ac:picMk id="5" creationId="{BE2886F2-0BA9-B763-5512-CDE06FB1A3DB}"/>
          </ac:picMkLst>
        </pc:picChg>
        <pc:picChg chg="add del">
          <ac:chgData name="RAJAN KUMAR" userId="S::bsp030015@atlas.betpilani.org::d233e850-b849-453c-ad6d-73f63881ae4b" providerId="AD" clId="Web-{EF477E05-CF3F-3177-670F-0732E61B1D06}" dt="2023-02-24T14:57:33.124" v="503"/>
          <ac:picMkLst>
            <pc:docMk/>
            <pc:sldMk cId="2197557303" sldId="332"/>
            <ac:picMk id="5" creationId="{E86595B5-BD38-E908-853B-4767A2659E8B}"/>
          </ac:picMkLst>
        </pc:picChg>
        <pc:picChg chg="add mod ord modCrop">
          <ac:chgData name="RAJAN KUMAR" userId="S::bsp030015@atlas.betpilani.org::d233e850-b849-453c-ad6d-73f63881ae4b" providerId="AD" clId="Web-{EF477E05-CF3F-3177-670F-0732E61B1D06}" dt="2023-02-24T11:24:50.699" v="158"/>
          <ac:picMkLst>
            <pc:docMk/>
            <pc:sldMk cId="2197557303" sldId="332"/>
            <ac:picMk id="6" creationId="{47BF6592-5E80-D714-B35B-251D28FD5670}"/>
          </ac:picMkLst>
        </pc:picChg>
      </pc:sldChg>
      <pc:sldChg chg="addSp modSp new del">
        <pc:chgData name="RAJAN KUMAR" userId="S::bsp030015@atlas.betpilani.org::d233e850-b849-453c-ad6d-73f63881ae4b" providerId="AD" clId="Web-{EF477E05-CF3F-3177-670F-0732E61B1D06}" dt="2023-02-24T17:25:06.676" v="835"/>
        <pc:sldMkLst>
          <pc:docMk/>
          <pc:sldMk cId="468826022" sldId="333"/>
        </pc:sldMkLst>
        <pc:spChg chg="mod">
          <ac:chgData name="RAJAN KUMAR" userId="S::bsp030015@atlas.betpilani.org::d233e850-b849-453c-ad6d-73f63881ae4b" providerId="AD" clId="Web-{EF477E05-CF3F-3177-670F-0732E61B1D06}" dt="2023-02-24T15:19:31.882" v="688" actId="20577"/>
          <ac:spMkLst>
            <pc:docMk/>
            <pc:sldMk cId="468826022" sldId="333"/>
            <ac:spMk id="3" creationId="{4ACEB469-B3CE-F2C7-63DA-F04F1EDAA2FA}"/>
          </ac:spMkLst>
        </pc:spChg>
        <pc:inkChg chg="add">
          <ac:chgData name="RAJAN KUMAR" userId="S::bsp030015@atlas.betpilani.org::d233e850-b849-453c-ad6d-73f63881ae4b" providerId="AD" clId="Web-{EF477E05-CF3F-3177-670F-0732E61B1D06}" dt="2023-02-24T17:23:54.580" v="820"/>
          <ac:inkMkLst>
            <pc:docMk/>
            <pc:sldMk cId="468826022" sldId="333"/>
            <ac:inkMk id="4" creationId="{E1EA2FB1-F5BB-BFA7-98E0-9C86D8604FBC}"/>
          </ac:inkMkLst>
        </pc:inkChg>
        <pc:inkChg chg="add">
          <ac:chgData name="RAJAN KUMAR" userId="S::bsp030015@atlas.betpilani.org::d233e850-b849-453c-ad6d-73f63881ae4b" providerId="AD" clId="Web-{EF477E05-CF3F-3177-670F-0732E61B1D06}" dt="2023-02-24T17:23:57.095" v="821"/>
          <ac:inkMkLst>
            <pc:docMk/>
            <pc:sldMk cId="468826022" sldId="333"/>
            <ac:inkMk id="5" creationId="{097829B0-F20C-C6BC-B053-4C9C465BBFDA}"/>
          </ac:inkMkLst>
        </pc:inkChg>
        <pc:inkChg chg="add">
          <ac:chgData name="RAJAN KUMAR" userId="S::bsp030015@atlas.betpilani.org::d233e850-b849-453c-ad6d-73f63881ae4b" providerId="AD" clId="Web-{EF477E05-CF3F-3177-670F-0732E61B1D06}" dt="2023-02-24T17:24:00.549" v="822"/>
          <ac:inkMkLst>
            <pc:docMk/>
            <pc:sldMk cId="468826022" sldId="333"/>
            <ac:inkMk id="6" creationId="{91327047-0E56-0019-57E1-4A8B36F1E982}"/>
          </ac:inkMkLst>
        </pc:inkChg>
        <pc:inkChg chg="add">
          <ac:chgData name="RAJAN KUMAR" userId="S::bsp030015@atlas.betpilani.org::d233e850-b849-453c-ad6d-73f63881ae4b" providerId="AD" clId="Web-{EF477E05-CF3F-3177-670F-0732E61B1D06}" dt="2023-02-24T17:24:01.096" v="823"/>
          <ac:inkMkLst>
            <pc:docMk/>
            <pc:sldMk cId="468826022" sldId="333"/>
            <ac:inkMk id="7" creationId="{EA8201C4-303D-8144-3D2E-F5BB5C9F61E5}"/>
          </ac:inkMkLst>
        </pc:inkChg>
        <pc:inkChg chg="add">
          <ac:chgData name="RAJAN KUMAR" userId="S::bsp030015@atlas.betpilani.org::d233e850-b849-453c-ad6d-73f63881ae4b" providerId="AD" clId="Web-{EF477E05-CF3F-3177-670F-0732E61B1D06}" dt="2023-02-24T17:24:01.830" v="824"/>
          <ac:inkMkLst>
            <pc:docMk/>
            <pc:sldMk cId="468826022" sldId="333"/>
            <ac:inkMk id="8" creationId="{FB492BF8-5C56-3E13-01E1-B3FB6C63B81D}"/>
          </ac:inkMkLst>
        </pc:inkChg>
        <pc:inkChg chg="add">
          <ac:chgData name="RAJAN KUMAR" userId="S::bsp030015@atlas.betpilani.org::d233e850-b849-453c-ad6d-73f63881ae4b" providerId="AD" clId="Web-{EF477E05-CF3F-3177-670F-0732E61B1D06}" dt="2023-02-24T17:24:02.580" v="825"/>
          <ac:inkMkLst>
            <pc:docMk/>
            <pc:sldMk cId="468826022" sldId="333"/>
            <ac:inkMk id="9" creationId="{DC3D512D-BA46-B731-9FEB-C2A9A85443DA}"/>
          </ac:inkMkLst>
        </pc:inkChg>
        <pc:inkChg chg="add">
          <ac:chgData name="RAJAN KUMAR" userId="S::bsp030015@atlas.betpilani.org::d233e850-b849-453c-ad6d-73f63881ae4b" providerId="AD" clId="Web-{EF477E05-CF3F-3177-670F-0732E61B1D06}" dt="2023-02-24T17:24:03.127" v="826"/>
          <ac:inkMkLst>
            <pc:docMk/>
            <pc:sldMk cId="468826022" sldId="333"/>
            <ac:inkMk id="10" creationId="{C245E155-CE5D-4901-D45E-D15560C342E6}"/>
          </ac:inkMkLst>
        </pc:inkChg>
        <pc:inkChg chg="add">
          <ac:chgData name="RAJAN KUMAR" userId="S::bsp030015@atlas.betpilani.org::d233e850-b849-453c-ad6d-73f63881ae4b" providerId="AD" clId="Web-{EF477E05-CF3F-3177-670F-0732E61B1D06}" dt="2023-02-24T17:24:03.736" v="827"/>
          <ac:inkMkLst>
            <pc:docMk/>
            <pc:sldMk cId="468826022" sldId="333"/>
            <ac:inkMk id="11" creationId="{D06AA81A-D7BA-7DDB-B8B3-EEEFF764F9AF}"/>
          </ac:inkMkLst>
        </pc:inkChg>
        <pc:inkChg chg="add">
          <ac:chgData name="RAJAN KUMAR" userId="S::bsp030015@atlas.betpilani.org::d233e850-b849-453c-ad6d-73f63881ae4b" providerId="AD" clId="Web-{EF477E05-CF3F-3177-670F-0732E61B1D06}" dt="2023-02-24T17:24:04.379" v="828"/>
          <ac:inkMkLst>
            <pc:docMk/>
            <pc:sldMk cId="468826022" sldId="333"/>
            <ac:inkMk id="12" creationId="{3FDE467E-30C3-642D-0F0E-6F2A4CB79784}"/>
          </ac:inkMkLst>
        </pc:inkChg>
        <pc:inkChg chg="add">
          <ac:chgData name="RAJAN KUMAR" userId="S::bsp030015@atlas.betpilani.org::d233e850-b849-453c-ad6d-73f63881ae4b" providerId="AD" clId="Web-{EF477E05-CF3F-3177-670F-0732E61B1D06}" dt="2023-02-24T17:24:05.033" v="829"/>
          <ac:inkMkLst>
            <pc:docMk/>
            <pc:sldMk cId="468826022" sldId="333"/>
            <ac:inkMk id="13" creationId="{3171AC67-82EB-E65C-6923-1C84FE4BEAEF}"/>
          </ac:inkMkLst>
        </pc:inkChg>
        <pc:inkChg chg="add">
          <ac:chgData name="RAJAN KUMAR" userId="S::bsp030015@atlas.betpilani.org::d233e850-b849-453c-ad6d-73f63881ae4b" providerId="AD" clId="Web-{EF477E05-CF3F-3177-670F-0732E61B1D06}" dt="2023-02-24T17:24:05.549" v="830"/>
          <ac:inkMkLst>
            <pc:docMk/>
            <pc:sldMk cId="468826022" sldId="333"/>
            <ac:inkMk id="14" creationId="{1A85FBA3-64CF-2E50-E775-8949653CA34D}"/>
          </ac:inkMkLst>
        </pc:inkChg>
        <pc:inkChg chg="add">
          <ac:chgData name="RAJAN KUMAR" userId="S::bsp030015@atlas.betpilani.org::d233e850-b849-453c-ad6d-73f63881ae4b" providerId="AD" clId="Web-{EF477E05-CF3F-3177-670F-0732E61B1D06}" dt="2023-02-24T17:24:06.174" v="831"/>
          <ac:inkMkLst>
            <pc:docMk/>
            <pc:sldMk cId="468826022" sldId="333"/>
            <ac:inkMk id="15" creationId="{1096C944-CA8F-81CA-BBB2-296411EB1005}"/>
          </ac:inkMkLst>
        </pc:inkChg>
        <pc:inkChg chg="add">
          <ac:chgData name="RAJAN KUMAR" userId="S::bsp030015@atlas.betpilani.org::d233e850-b849-453c-ad6d-73f63881ae4b" providerId="AD" clId="Web-{EF477E05-CF3F-3177-670F-0732E61B1D06}" dt="2023-02-24T17:24:08.486" v="832"/>
          <ac:inkMkLst>
            <pc:docMk/>
            <pc:sldMk cId="468826022" sldId="333"/>
            <ac:inkMk id="16" creationId="{778E3FA1-A031-6556-5585-C8577EB45278}"/>
          </ac:inkMkLst>
        </pc:inkChg>
        <pc:inkChg chg="add">
          <ac:chgData name="RAJAN KUMAR" userId="S::bsp030015@atlas.betpilani.org::d233e850-b849-453c-ad6d-73f63881ae4b" providerId="AD" clId="Web-{EF477E05-CF3F-3177-670F-0732E61B1D06}" dt="2023-02-24T17:24:43.128" v="833"/>
          <ac:inkMkLst>
            <pc:docMk/>
            <pc:sldMk cId="468826022" sldId="333"/>
            <ac:inkMk id="17" creationId="{3904267E-E9BA-0ED5-5B37-E8F3DF1BF737}"/>
          </ac:inkMkLst>
        </pc:inkChg>
        <pc:inkChg chg="add">
          <ac:chgData name="RAJAN KUMAR" userId="S::bsp030015@atlas.betpilani.org::d233e850-b849-453c-ad6d-73f63881ae4b" providerId="AD" clId="Web-{EF477E05-CF3F-3177-670F-0732E61B1D06}" dt="2023-02-24T17:24:59.691" v="834"/>
          <ac:inkMkLst>
            <pc:docMk/>
            <pc:sldMk cId="468826022" sldId="333"/>
            <ac:inkMk id="18" creationId="{67B47C9C-88EB-E604-C82E-2D52CF733F87}"/>
          </ac:inkMkLst>
        </pc:inkChg>
      </pc:sldChg>
      <pc:sldChg chg="addSp delSp modSp new del">
        <pc:chgData name="RAJAN KUMAR" userId="S::bsp030015@atlas.betpilani.org::d233e850-b849-453c-ad6d-73f63881ae4b" providerId="AD" clId="Web-{EF477E05-CF3F-3177-670F-0732E61B1D06}" dt="2023-02-24T16:23:04.608" v="752"/>
        <pc:sldMkLst>
          <pc:docMk/>
          <pc:sldMk cId="4160084129" sldId="334"/>
        </pc:sldMkLst>
        <pc:spChg chg="del">
          <ac:chgData name="RAJAN KUMAR" userId="S::bsp030015@atlas.betpilani.org::d233e850-b849-453c-ad6d-73f63881ae4b" providerId="AD" clId="Web-{EF477E05-CF3F-3177-670F-0732E61B1D06}" dt="2023-02-24T16:20:41.589" v="732"/>
          <ac:spMkLst>
            <pc:docMk/>
            <pc:sldMk cId="4160084129" sldId="334"/>
            <ac:spMk id="2" creationId="{F88F4BD7-B22D-C55F-20F4-353E297D1F56}"/>
          </ac:spMkLst>
        </pc:spChg>
        <pc:spChg chg="mod">
          <ac:chgData name="RAJAN KUMAR" userId="S::bsp030015@atlas.betpilani.org::d233e850-b849-453c-ad6d-73f63881ae4b" providerId="AD" clId="Web-{EF477E05-CF3F-3177-670F-0732E61B1D06}" dt="2023-02-24T16:20:53.198" v="734" actId="1076"/>
          <ac:spMkLst>
            <pc:docMk/>
            <pc:sldMk cId="4160084129" sldId="334"/>
            <ac:spMk id="3" creationId="{DD978DF2-FDD7-AB77-2B52-473BDA6820F1}"/>
          </ac:spMkLst>
        </pc:spChg>
        <pc:spChg chg="add del mod">
          <ac:chgData name="RAJAN KUMAR" userId="S::bsp030015@atlas.betpilani.org::d233e850-b849-453c-ad6d-73f63881ae4b" providerId="AD" clId="Web-{EF477E05-CF3F-3177-670F-0732E61B1D06}" dt="2023-02-24T16:21:04.777" v="736"/>
          <ac:spMkLst>
            <pc:docMk/>
            <pc:sldMk cId="4160084129" sldId="334"/>
            <ac:spMk id="5" creationId="{A52DDDD7-4E54-015C-2949-62EB1E7D865B}"/>
          </ac:spMkLst>
        </pc:spChg>
        <pc:picChg chg="add mod modCrop">
          <ac:chgData name="RAJAN KUMAR" userId="S::bsp030015@atlas.betpilani.org::d233e850-b849-453c-ad6d-73f63881ae4b" providerId="AD" clId="Web-{EF477E05-CF3F-3177-670F-0732E61B1D06}" dt="2023-02-24T16:22:01.482" v="751" actId="14100"/>
          <ac:picMkLst>
            <pc:docMk/>
            <pc:sldMk cId="4160084129" sldId="334"/>
            <ac:picMk id="4" creationId="{7CF87FC9-6080-D312-7253-223833C8C887}"/>
          </ac:picMkLst>
        </pc:picChg>
      </pc:sldChg>
    </pc:docChg>
  </pc:docChgLst>
  <pc:docChgLst>
    <pc:chgData name="RAJAN KUMAR" userId="S::bsp030015@atlas.betpilani.org::d233e850-b849-453c-ad6d-73f63881ae4b" providerId="AD" clId="Web-{E2B4F55B-100D-FBE3-5A12-151CE096333D}"/>
    <pc:docChg chg="modSld sldOrd">
      <pc:chgData name="RAJAN KUMAR" userId="S::bsp030015@atlas.betpilani.org::d233e850-b849-453c-ad6d-73f63881ae4b" providerId="AD" clId="Web-{E2B4F55B-100D-FBE3-5A12-151CE096333D}" dt="2023-02-23T18:34:59.095" v="29" actId="14100"/>
      <pc:docMkLst>
        <pc:docMk/>
      </pc:docMkLst>
      <pc:sldChg chg="addSp delSp modSp addAnim">
        <pc:chgData name="RAJAN KUMAR" userId="S::bsp030015@atlas.betpilani.org::d233e850-b849-453c-ad6d-73f63881ae4b" providerId="AD" clId="Web-{E2B4F55B-100D-FBE3-5A12-151CE096333D}" dt="2023-02-23T18:21:43.740" v="6" actId="14100"/>
        <pc:sldMkLst>
          <pc:docMk/>
          <pc:sldMk cId="109857222" sldId="256"/>
        </pc:sldMkLst>
        <pc:spChg chg="mod">
          <ac:chgData name="RAJAN KUMAR" userId="S::bsp030015@atlas.betpilani.org::d233e850-b849-453c-ad6d-73f63881ae4b" providerId="AD" clId="Web-{E2B4F55B-100D-FBE3-5A12-151CE096333D}" dt="2023-02-23T18:21:43.740" v="6" actId="14100"/>
          <ac:spMkLst>
            <pc:docMk/>
            <pc:sldMk cId="109857222" sldId="256"/>
            <ac:spMk id="2" creationId="{00000000-0000-0000-0000-000000000000}"/>
          </ac:spMkLst>
        </pc:spChg>
        <pc:spChg chg="mod">
          <ac:chgData name="RAJAN KUMAR" userId="S::bsp030015@atlas.betpilani.org::d233e850-b849-453c-ad6d-73f63881ae4b" providerId="AD" clId="Web-{E2B4F55B-100D-FBE3-5A12-151CE096333D}" dt="2023-02-23T18:18:31.015" v="0"/>
          <ac:spMkLst>
            <pc:docMk/>
            <pc:sldMk cId="109857222" sldId="256"/>
            <ac:spMk id="3" creationId="{00000000-0000-0000-0000-000000000000}"/>
          </ac:spMkLst>
        </pc:spChg>
        <pc:spChg chg="del">
          <ac:chgData name="RAJAN KUMAR" userId="S::bsp030015@atlas.betpilani.org::d233e850-b849-453c-ad6d-73f63881ae4b" providerId="AD" clId="Web-{E2B4F55B-100D-FBE3-5A12-151CE096333D}" dt="2023-02-23T18:18:31.015" v="0"/>
          <ac:spMkLst>
            <pc:docMk/>
            <pc:sldMk cId="109857222" sldId="256"/>
            <ac:spMk id="30" creationId="{902D1A37-7C2A-4258-95A8-919D781C6992}"/>
          </ac:spMkLst>
        </pc:spChg>
        <pc:spChg chg="del">
          <ac:chgData name="RAJAN KUMAR" userId="S::bsp030015@atlas.betpilani.org::d233e850-b849-453c-ad6d-73f63881ae4b" providerId="AD" clId="Web-{E2B4F55B-100D-FBE3-5A12-151CE096333D}" dt="2023-02-23T18:18:31.015" v="0"/>
          <ac:spMkLst>
            <pc:docMk/>
            <pc:sldMk cId="109857222" sldId="256"/>
            <ac:spMk id="32" creationId="{5C0776A0-F3D1-AEC9-DE44-3676E3568899}"/>
          </ac:spMkLst>
        </pc:spChg>
        <pc:spChg chg="add del">
          <ac:chgData name="RAJAN KUMAR" userId="S::bsp030015@atlas.betpilani.org::d233e850-b849-453c-ad6d-73f63881ae4b" providerId="AD" clId="Web-{E2B4F55B-100D-FBE3-5A12-151CE096333D}" dt="2023-02-23T18:21:26.537" v="5"/>
          <ac:spMkLst>
            <pc:docMk/>
            <pc:sldMk cId="109857222" sldId="256"/>
            <ac:spMk id="40" creationId="{902D1A37-7C2A-4258-95A8-919D781C6992}"/>
          </ac:spMkLst>
        </pc:spChg>
        <pc:spChg chg="add del">
          <ac:chgData name="RAJAN KUMAR" userId="S::bsp030015@atlas.betpilani.org::d233e850-b849-453c-ad6d-73f63881ae4b" providerId="AD" clId="Web-{E2B4F55B-100D-FBE3-5A12-151CE096333D}" dt="2023-02-23T18:21:26.537" v="5"/>
          <ac:spMkLst>
            <pc:docMk/>
            <pc:sldMk cId="109857222" sldId="256"/>
            <ac:spMk id="42" creationId="{5C0776A0-F3D1-AEC9-DE44-3676E3568899}"/>
          </ac:spMkLst>
        </pc:spChg>
        <pc:spChg chg="add">
          <ac:chgData name="RAJAN KUMAR" userId="S::bsp030015@atlas.betpilani.org::d233e850-b849-453c-ad6d-73f63881ae4b" providerId="AD" clId="Web-{E2B4F55B-100D-FBE3-5A12-151CE096333D}" dt="2023-02-23T18:21:26.537" v="5"/>
          <ac:spMkLst>
            <pc:docMk/>
            <pc:sldMk cId="109857222" sldId="256"/>
            <ac:spMk id="49" creationId="{902D1A37-7C2A-4258-95A8-919D781C6992}"/>
          </ac:spMkLst>
        </pc:spChg>
        <pc:spChg chg="add">
          <ac:chgData name="RAJAN KUMAR" userId="S::bsp030015@atlas.betpilani.org::d233e850-b849-453c-ad6d-73f63881ae4b" providerId="AD" clId="Web-{E2B4F55B-100D-FBE3-5A12-151CE096333D}" dt="2023-02-23T18:21:26.537" v="5"/>
          <ac:spMkLst>
            <pc:docMk/>
            <pc:sldMk cId="109857222" sldId="256"/>
            <ac:spMk id="51" creationId="{5C0776A0-F3D1-AEC9-DE44-3676E3568899}"/>
          </ac:spMkLst>
        </pc:spChg>
        <pc:picChg chg="add mod ord">
          <ac:chgData name="RAJAN KUMAR" userId="S::bsp030015@atlas.betpilani.org::d233e850-b849-453c-ad6d-73f63881ae4b" providerId="AD" clId="Web-{E2B4F55B-100D-FBE3-5A12-151CE096333D}" dt="2023-02-23T18:21:26.537" v="5"/>
          <ac:picMkLst>
            <pc:docMk/>
            <pc:sldMk cId="109857222" sldId="256"/>
            <ac:picMk id="4" creationId="{5B0C9C73-5145-9EF3-0B57-1248DBF2AF3B}"/>
          </ac:picMkLst>
        </pc:picChg>
        <pc:picChg chg="add del">
          <ac:chgData name="RAJAN KUMAR" userId="S::bsp030015@atlas.betpilani.org::d233e850-b849-453c-ad6d-73f63881ae4b" providerId="AD" clId="Web-{E2B4F55B-100D-FBE3-5A12-151CE096333D}" dt="2023-02-23T18:21:15.146" v="4"/>
          <ac:picMkLst>
            <pc:docMk/>
            <pc:sldMk cId="109857222" sldId="256"/>
            <ac:picMk id="36" creationId="{28C8529C-220F-97CA-D099-305079160B41}"/>
          </ac:picMkLst>
        </pc:picChg>
        <pc:cxnChg chg="del">
          <ac:chgData name="RAJAN KUMAR" userId="S::bsp030015@atlas.betpilani.org::d233e850-b849-453c-ad6d-73f63881ae4b" providerId="AD" clId="Web-{E2B4F55B-100D-FBE3-5A12-151CE096333D}" dt="2023-02-23T18:18:31.015" v="0"/>
          <ac:cxnSpMkLst>
            <pc:docMk/>
            <pc:sldMk cId="109857222" sldId="256"/>
            <ac:cxnSpMk id="34" creationId="{B0AA360F-DECB-4836-8FB6-22C4BC3FB02D}"/>
          </ac:cxnSpMkLst>
        </pc:cxnChg>
        <pc:cxnChg chg="add del">
          <ac:chgData name="RAJAN KUMAR" userId="S::bsp030015@atlas.betpilani.org::d233e850-b849-453c-ad6d-73f63881ae4b" providerId="AD" clId="Web-{E2B4F55B-100D-FBE3-5A12-151CE096333D}" dt="2023-02-23T18:21:26.537" v="5"/>
          <ac:cxnSpMkLst>
            <pc:docMk/>
            <pc:sldMk cId="109857222" sldId="256"/>
            <ac:cxnSpMk id="44" creationId="{B0AA360F-DECB-4836-8FB6-22C4BC3FB02D}"/>
          </ac:cxnSpMkLst>
        </pc:cxnChg>
        <pc:cxnChg chg="add">
          <ac:chgData name="RAJAN KUMAR" userId="S::bsp030015@atlas.betpilani.org::d233e850-b849-453c-ad6d-73f63881ae4b" providerId="AD" clId="Web-{E2B4F55B-100D-FBE3-5A12-151CE096333D}" dt="2023-02-23T18:21:26.537" v="5"/>
          <ac:cxnSpMkLst>
            <pc:docMk/>
            <pc:sldMk cId="109857222" sldId="256"/>
            <ac:cxnSpMk id="53" creationId="{B0AA360F-DECB-4836-8FB6-22C4BC3FB02D}"/>
          </ac:cxnSpMkLst>
        </pc:cxnChg>
      </pc:sldChg>
      <pc:sldChg chg="ord">
        <pc:chgData name="RAJAN KUMAR" userId="S::bsp030015@atlas.betpilani.org::d233e850-b849-453c-ad6d-73f63881ae4b" providerId="AD" clId="Web-{E2B4F55B-100D-FBE3-5A12-151CE096333D}" dt="2023-02-23T18:22:01.616" v="7"/>
        <pc:sldMkLst>
          <pc:docMk/>
          <pc:sldMk cId="473333054" sldId="300"/>
        </pc:sldMkLst>
      </pc:sldChg>
      <pc:sldChg chg="addSp delSp modSp mod setBg">
        <pc:chgData name="RAJAN KUMAR" userId="S::bsp030015@atlas.betpilani.org::d233e850-b849-453c-ad6d-73f63881ae4b" providerId="AD" clId="Web-{E2B4F55B-100D-FBE3-5A12-151CE096333D}" dt="2023-02-23T18:34:59.095" v="29" actId="14100"/>
        <pc:sldMkLst>
          <pc:docMk/>
          <pc:sldMk cId="576028506" sldId="324"/>
        </pc:sldMkLst>
        <pc:spChg chg="mod">
          <ac:chgData name="RAJAN KUMAR" userId="S::bsp030015@atlas.betpilani.org::d233e850-b849-453c-ad6d-73f63881ae4b" providerId="AD" clId="Web-{E2B4F55B-100D-FBE3-5A12-151CE096333D}" dt="2023-02-23T18:33:48.639" v="16" actId="1076"/>
          <ac:spMkLst>
            <pc:docMk/>
            <pc:sldMk cId="576028506" sldId="324"/>
            <ac:spMk id="2" creationId="{E0814C04-E9E9-B6F1-8C9F-A1C1B474D127}"/>
          </ac:spMkLst>
        </pc:spChg>
        <pc:spChg chg="mod">
          <ac:chgData name="RAJAN KUMAR" userId="S::bsp030015@atlas.betpilani.org::d233e850-b849-453c-ad6d-73f63881ae4b" providerId="AD" clId="Web-{E2B4F55B-100D-FBE3-5A12-151CE096333D}" dt="2023-02-23T18:34:59.095" v="29" actId="14100"/>
          <ac:spMkLst>
            <pc:docMk/>
            <pc:sldMk cId="576028506" sldId="324"/>
            <ac:spMk id="3" creationId="{28FFE51F-D1EA-52E4-C52E-E89086AAC6AB}"/>
          </ac:spMkLst>
        </pc:spChg>
        <pc:spChg chg="add del">
          <ac:chgData name="RAJAN KUMAR" userId="S::bsp030015@atlas.betpilani.org::d233e850-b849-453c-ad6d-73f63881ae4b" providerId="AD" clId="Web-{E2B4F55B-100D-FBE3-5A12-151CE096333D}" dt="2023-02-23T18:32:52.278" v="10"/>
          <ac:spMkLst>
            <pc:docMk/>
            <pc:sldMk cId="576028506" sldId="324"/>
            <ac:spMk id="9" creationId="{D3ED8E66-E2AC-4CC9-ADE3-FA44E40291F8}"/>
          </ac:spMkLst>
        </pc:spChg>
        <pc:spChg chg="add">
          <ac:chgData name="RAJAN KUMAR" userId="S::bsp030015@atlas.betpilani.org::d233e850-b849-453c-ad6d-73f63881ae4b" providerId="AD" clId="Web-{E2B4F55B-100D-FBE3-5A12-151CE096333D}" dt="2023-02-23T18:32:52.278" v="10"/>
          <ac:spMkLst>
            <pc:docMk/>
            <pc:sldMk cId="576028506" sldId="324"/>
            <ac:spMk id="16" creationId="{A3B168A7-66FE-4359-9866-CBB841A729E6}"/>
          </ac:spMkLst>
        </pc:spChg>
        <pc:picChg chg="add mod">
          <ac:chgData name="RAJAN KUMAR" userId="S::bsp030015@atlas.betpilani.org::d233e850-b849-453c-ad6d-73f63881ae4b" providerId="AD" clId="Web-{E2B4F55B-100D-FBE3-5A12-151CE096333D}" dt="2023-02-23T18:34:49.344" v="28" actId="1076"/>
          <ac:picMkLst>
            <pc:docMk/>
            <pc:sldMk cId="576028506" sldId="324"/>
            <ac:picMk id="4" creationId="{35D265FD-DCAD-DCAA-D35E-653413381CF6}"/>
          </ac:picMkLst>
        </pc:picChg>
        <pc:cxnChg chg="add del">
          <ac:chgData name="RAJAN KUMAR" userId="S::bsp030015@atlas.betpilani.org::d233e850-b849-453c-ad6d-73f63881ae4b" providerId="AD" clId="Web-{E2B4F55B-100D-FBE3-5A12-151CE096333D}" dt="2023-02-23T18:32:52.278" v="10"/>
          <ac:cxnSpMkLst>
            <pc:docMk/>
            <pc:sldMk cId="576028506" sldId="324"/>
            <ac:cxnSpMk id="11" creationId="{99E4D94C-0C5B-41F3-A1CB-A1E215C6A19C}"/>
          </ac:cxnSpMkLst>
        </pc:cxnChg>
        <pc:cxnChg chg="add">
          <ac:chgData name="RAJAN KUMAR" userId="S::bsp030015@atlas.betpilani.org::d233e850-b849-453c-ad6d-73f63881ae4b" providerId="AD" clId="Web-{E2B4F55B-100D-FBE3-5A12-151CE096333D}" dt="2023-02-23T18:32:52.278" v="10"/>
          <ac:cxnSpMkLst>
            <pc:docMk/>
            <pc:sldMk cId="576028506" sldId="324"/>
            <ac:cxnSpMk id="18" creationId="{F0748755-DDBC-46D0-91EC-1212A8EE2B40}"/>
          </ac:cxnSpMkLst>
        </pc:cxnChg>
      </pc:sldChg>
    </pc:docChg>
  </pc:docChgLst>
  <pc:docChgLst>
    <pc:chgData name="RAJAN KUMAR" userId="S::bsp030015@atlas.betpilani.org::d233e850-b849-453c-ad6d-73f63881ae4b" providerId="AD" clId="Web-{5F58B74F-12B7-6562-81B4-EF6926623C75}"/>
    <pc:docChg chg="addSld modSld sldOrd">
      <pc:chgData name="RAJAN KUMAR" userId="S::bsp030015@atlas.betpilani.org::d233e850-b849-453c-ad6d-73f63881ae4b" providerId="AD" clId="Web-{5F58B74F-12B7-6562-81B4-EF6926623C75}" dt="2023-02-23T06:43:57.244" v="240" actId="20577"/>
      <pc:docMkLst>
        <pc:docMk/>
      </pc:docMkLst>
      <pc:sldChg chg="modSp">
        <pc:chgData name="RAJAN KUMAR" userId="S::bsp030015@atlas.betpilani.org::d233e850-b849-453c-ad6d-73f63881ae4b" providerId="AD" clId="Web-{5F58B74F-12B7-6562-81B4-EF6926623C75}" dt="2023-02-23T06:42:27.756" v="235" actId="20577"/>
        <pc:sldMkLst>
          <pc:docMk/>
          <pc:sldMk cId="1896505899" sldId="308"/>
        </pc:sldMkLst>
        <pc:spChg chg="mod">
          <ac:chgData name="RAJAN KUMAR" userId="S::bsp030015@atlas.betpilani.org::d233e850-b849-453c-ad6d-73f63881ae4b" providerId="AD" clId="Web-{5F58B74F-12B7-6562-81B4-EF6926623C75}" dt="2023-02-23T06:42:27.756" v="235" actId="20577"/>
          <ac:spMkLst>
            <pc:docMk/>
            <pc:sldMk cId="1896505899" sldId="308"/>
            <ac:spMk id="2" creationId="{3D332047-A4F6-E9A2-E573-E3DEEA6638A9}"/>
          </ac:spMkLst>
        </pc:spChg>
        <pc:spChg chg="mod">
          <ac:chgData name="RAJAN KUMAR" userId="S::bsp030015@atlas.betpilani.org::d233e850-b849-453c-ad6d-73f63881ae4b" providerId="AD" clId="Web-{5F58B74F-12B7-6562-81B4-EF6926623C75}" dt="2023-02-23T06:27:08.690" v="232" actId="20577"/>
          <ac:spMkLst>
            <pc:docMk/>
            <pc:sldMk cId="1896505899" sldId="308"/>
            <ac:spMk id="3" creationId="{03EC5A9C-9500-032C-73A8-4C7C70712CB4}"/>
          </ac:spMkLst>
        </pc:spChg>
      </pc:sldChg>
      <pc:sldChg chg="modSp">
        <pc:chgData name="RAJAN KUMAR" userId="S::bsp030015@atlas.betpilani.org::d233e850-b849-453c-ad6d-73f63881ae4b" providerId="AD" clId="Web-{5F58B74F-12B7-6562-81B4-EF6926623C75}" dt="2023-02-23T06:27:43.238" v="233" actId="20577"/>
        <pc:sldMkLst>
          <pc:docMk/>
          <pc:sldMk cId="2504431915" sldId="313"/>
        </pc:sldMkLst>
        <pc:spChg chg="mod">
          <ac:chgData name="RAJAN KUMAR" userId="S::bsp030015@atlas.betpilani.org::d233e850-b849-453c-ad6d-73f63881ae4b" providerId="AD" clId="Web-{5F58B74F-12B7-6562-81B4-EF6926623C75}" dt="2023-02-23T06:27:43.238" v="233" actId="20577"/>
          <ac:spMkLst>
            <pc:docMk/>
            <pc:sldMk cId="2504431915" sldId="313"/>
            <ac:spMk id="2" creationId="{E3F79311-66AC-6208-8812-05EB9F69DC4F}"/>
          </ac:spMkLst>
        </pc:spChg>
      </pc:sldChg>
      <pc:sldChg chg="addSp modSp mod setBg addAnim">
        <pc:chgData name="RAJAN KUMAR" userId="S::bsp030015@atlas.betpilani.org::d233e850-b849-453c-ad6d-73f63881ae4b" providerId="AD" clId="Web-{5F58B74F-12B7-6562-81B4-EF6926623C75}" dt="2023-02-23T06:07:56.272" v="148"/>
        <pc:sldMkLst>
          <pc:docMk/>
          <pc:sldMk cId="2191066130" sldId="316"/>
        </pc:sldMkLst>
        <pc:spChg chg="mod">
          <ac:chgData name="RAJAN KUMAR" userId="S::bsp030015@atlas.betpilani.org::d233e850-b849-453c-ad6d-73f63881ae4b" providerId="AD" clId="Web-{5F58B74F-12B7-6562-81B4-EF6926623C75}" dt="2023-02-23T06:07:56.256" v="147"/>
          <ac:spMkLst>
            <pc:docMk/>
            <pc:sldMk cId="2191066130" sldId="316"/>
            <ac:spMk id="2" creationId="{378A0967-F986-003C-73CB-73D34935D686}"/>
          </ac:spMkLst>
        </pc:spChg>
        <pc:spChg chg="add">
          <ac:chgData name="RAJAN KUMAR" userId="S::bsp030015@atlas.betpilani.org::d233e850-b849-453c-ad6d-73f63881ae4b" providerId="AD" clId="Web-{5F58B74F-12B7-6562-81B4-EF6926623C75}" dt="2023-02-23T06:07:56.256" v="147"/>
          <ac:spMkLst>
            <pc:docMk/>
            <pc:sldMk cId="2191066130" sldId="316"/>
            <ac:spMk id="10" creationId="{9BE9CBBE-AC27-4CB2-9A8C-6DA97C8514B0}"/>
          </ac:spMkLst>
        </pc:spChg>
        <pc:spChg chg="add">
          <ac:chgData name="RAJAN KUMAR" userId="S::bsp030015@atlas.betpilani.org::d233e850-b849-453c-ad6d-73f63881ae4b" providerId="AD" clId="Web-{5F58B74F-12B7-6562-81B4-EF6926623C75}" dt="2023-02-23T06:07:56.256" v="147"/>
          <ac:spMkLst>
            <pc:docMk/>
            <pc:sldMk cId="2191066130" sldId="316"/>
            <ac:spMk id="12" creationId="{1510558D-AB62-4468-A217-6D39626A6767}"/>
          </ac:spMkLst>
        </pc:spChg>
        <pc:spChg chg="add">
          <ac:chgData name="RAJAN KUMAR" userId="S::bsp030015@atlas.betpilani.org::d233e850-b849-453c-ad6d-73f63881ae4b" providerId="AD" clId="Web-{5F58B74F-12B7-6562-81B4-EF6926623C75}" dt="2023-02-23T06:07:56.256" v="147"/>
          <ac:spMkLst>
            <pc:docMk/>
            <pc:sldMk cId="2191066130" sldId="316"/>
            <ac:spMk id="14" creationId="{BF0EF3CC-90B1-4D25-8757-67F368728EB3}"/>
          </ac:spMkLst>
        </pc:spChg>
        <pc:picChg chg="add">
          <ac:chgData name="RAJAN KUMAR" userId="S::bsp030015@atlas.betpilani.org::d233e850-b849-453c-ad6d-73f63881ae4b" providerId="AD" clId="Web-{5F58B74F-12B7-6562-81B4-EF6926623C75}" dt="2023-02-23T06:07:56.256" v="147"/>
          <ac:picMkLst>
            <pc:docMk/>
            <pc:sldMk cId="2191066130" sldId="316"/>
            <ac:picMk id="4" creationId="{1EE9436D-6159-CD4B-492C-CAA49AE920E9}"/>
          </ac:picMkLst>
        </pc:picChg>
        <pc:cxnChg chg="add">
          <ac:chgData name="RAJAN KUMAR" userId="S::bsp030015@atlas.betpilani.org::d233e850-b849-453c-ad6d-73f63881ae4b" providerId="AD" clId="Web-{5F58B74F-12B7-6562-81B4-EF6926623C75}" dt="2023-02-23T06:07:56.256" v="147"/>
          <ac:cxnSpMkLst>
            <pc:docMk/>
            <pc:sldMk cId="2191066130" sldId="316"/>
            <ac:cxnSpMk id="8" creationId="{D8689CE0-64D2-447C-9C1F-872D111D8AC3}"/>
          </ac:cxnSpMkLst>
        </pc:cxnChg>
        <pc:cxnChg chg="add">
          <ac:chgData name="RAJAN KUMAR" userId="S::bsp030015@atlas.betpilani.org::d233e850-b849-453c-ad6d-73f63881ae4b" providerId="AD" clId="Web-{5F58B74F-12B7-6562-81B4-EF6926623C75}" dt="2023-02-23T06:07:56.256" v="147"/>
          <ac:cxnSpMkLst>
            <pc:docMk/>
            <pc:sldMk cId="2191066130" sldId="316"/>
            <ac:cxnSpMk id="16" creationId="{B0AA360F-DECB-4836-8FB6-22C4BC3FB02D}"/>
          </ac:cxnSpMkLst>
        </pc:cxnChg>
      </pc:sldChg>
      <pc:sldChg chg="addSp delSp modSp mod setBg">
        <pc:chgData name="RAJAN KUMAR" userId="S::bsp030015@atlas.betpilani.org::d233e850-b849-453c-ad6d-73f63881ae4b" providerId="AD" clId="Web-{5F58B74F-12B7-6562-81B4-EF6926623C75}" dt="2023-02-23T06:07:21.896" v="146"/>
        <pc:sldMkLst>
          <pc:docMk/>
          <pc:sldMk cId="2832700525" sldId="317"/>
        </pc:sldMkLst>
        <pc:spChg chg="mod">
          <ac:chgData name="RAJAN KUMAR" userId="S::bsp030015@atlas.betpilani.org::d233e850-b849-453c-ad6d-73f63881ae4b" providerId="AD" clId="Web-{5F58B74F-12B7-6562-81B4-EF6926623C75}" dt="2023-02-23T06:07:21.896" v="146"/>
          <ac:spMkLst>
            <pc:docMk/>
            <pc:sldMk cId="2832700525" sldId="317"/>
            <ac:spMk id="2" creationId="{2CD99329-6E97-CC00-73CF-EDEECB15F632}"/>
          </ac:spMkLst>
        </pc:spChg>
        <pc:spChg chg="add del">
          <ac:chgData name="RAJAN KUMAR" userId="S::bsp030015@atlas.betpilani.org::d233e850-b849-453c-ad6d-73f63881ae4b" providerId="AD" clId="Web-{5F58B74F-12B7-6562-81B4-EF6926623C75}" dt="2023-02-23T06:07:21.896" v="146"/>
          <ac:spMkLst>
            <pc:docMk/>
            <pc:sldMk cId="2832700525" sldId="317"/>
            <ac:spMk id="3" creationId="{F26B0998-BF5B-A889-2A0C-69644AC66AC6}"/>
          </ac:spMkLst>
        </pc:spChg>
        <pc:spChg chg="add del">
          <ac:chgData name="RAJAN KUMAR" userId="S::bsp030015@atlas.betpilani.org::d233e850-b849-453c-ad6d-73f63881ae4b" providerId="AD" clId="Web-{5F58B74F-12B7-6562-81B4-EF6926623C75}" dt="2023-02-23T06:07:00.660" v="139"/>
          <ac:spMkLst>
            <pc:docMk/>
            <pc:sldMk cId="2832700525" sldId="317"/>
            <ac:spMk id="9" creationId="{3227BDC9-FB18-487D-844E-9A6B39F8C10A}"/>
          </ac:spMkLst>
        </pc:spChg>
        <pc:spChg chg="add del">
          <ac:chgData name="RAJAN KUMAR" userId="S::bsp030015@atlas.betpilani.org::d233e850-b849-453c-ad6d-73f63881ae4b" providerId="AD" clId="Web-{5F58B74F-12B7-6562-81B4-EF6926623C75}" dt="2023-02-23T06:07:09.129" v="141"/>
          <ac:spMkLst>
            <pc:docMk/>
            <pc:sldMk cId="2832700525" sldId="317"/>
            <ac:spMk id="13" creationId="{5A8C38AB-00B3-4611-B51A-458666907A35}"/>
          </ac:spMkLst>
        </pc:spChg>
        <pc:spChg chg="add del">
          <ac:chgData name="RAJAN KUMAR" userId="S::bsp030015@atlas.betpilani.org::d233e850-b849-453c-ad6d-73f63881ae4b" providerId="AD" clId="Web-{5F58B74F-12B7-6562-81B4-EF6926623C75}" dt="2023-02-23T06:07:14.052" v="143"/>
          <ac:spMkLst>
            <pc:docMk/>
            <pc:sldMk cId="2832700525" sldId="317"/>
            <ac:spMk id="17" creationId="{431807EA-F70D-41DE-A07B-209FD591815E}"/>
          </ac:spMkLst>
        </pc:spChg>
        <pc:spChg chg="add del">
          <ac:chgData name="RAJAN KUMAR" userId="S::bsp030015@atlas.betpilani.org::d233e850-b849-453c-ad6d-73f63881ae4b" providerId="AD" clId="Web-{5F58B74F-12B7-6562-81B4-EF6926623C75}" dt="2023-02-23T06:07:21.849" v="145"/>
          <ac:spMkLst>
            <pc:docMk/>
            <pc:sldMk cId="2832700525" sldId="317"/>
            <ac:spMk id="21" creationId="{CAA6A2E0-18A1-4B22-8F61-5E162B67421A}"/>
          </ac:spMkLst>
        </pc:spChg>
        <pc:spChg chg="add">
          <ac:chgData name="RAJAN KUMAR" userId="S::bsp030015@atlas.betpilani.org::d233e850-b849-453c-ad6d-73f63881ae4b" providerId="AD" clId="Web-{5F58B74F-12B7-6562-81B4-EF6926623C75}" dt="2023-02-23T06:07:21.896" v="146"/>
          <ac:spMkLst>
            <pc:docMk/>
            <pc:sldMk cId="2832700525" sldId="317"/>
            <ac:spMk id="25" creationId="{CAA6A2E0-18A1-4B22-8F61-5E162B67421A}"/>
          </ac:spMkLst>
        </pc:spChg>
        <pc:graphicFrameChg chg="add del">
          <ac:chgData name="RAJAN KUMAR" userId="S::bsp030015@atlas.betpilani.org::d233e850-b849-453c-ad6d-73f63881ae4b" providerId="AD" clId="Web-{5F58B74F-12B7-6562-81B4-EF6926623C75}" dt="2023-02-23T06:07:00.660" v="139"/>
          <ac:graphicFrameMkLst>
            <pc:docMk/>
            <pc:sldMk cId="2832700525" sldId="317"/>
            <ac:graphicFrameMk id="5" creationId="{488EE588-084D-C90C-99F0-C404AB22454F}"/>
          </ac:graphicFrameMkLst>
        </pc:graphicFrameChg>
        <pc:graphicFrameChg chg="add del">
          <ac:chgData name="RAJAN KUMAR" userId="S::bsp030015@atlas.betpilani.org::d233e850-b849-453c-ad6d-73f63881ae4b" providerId="AD" clId="Web-{5F58B74F-12B7-6562-81B4-EF6926623C75}" dt="2023-02-23T06:07:09.129" v="141"/>
          <ac:graphicFrameMkLst>
            <pc:docMk/>
            <pc:sldMk cId="2832700525" sldId="317"/>
            <ac:graphicFrameMk id="15" creationId="{83AD3E2E-0D61-61F1-E2C2-53B298B2D1A3}"/>
          </ac:graphicFrameMkLst>
        </pc:graphicFrameChg>
        <pc:graphicFrameChg chg="add del">
          <ac:chgData name="RAJAN KUMAR" userId="S::bsp030015@atlas.betpilani.org::d233e850-b849-453c-ad6d-73f63881ae4b" providerId="AD" clId="Web-{5F58B74F-12B7-6562-81B4-EF6926623C75}" dt="2023-02-23T06:07:14.052" v="143"/>
          <ac:graphicFrameMkLst>
            <pc:docMk/>
            <pc:sldMk cId="2832700525" sldId="317"/>
            <ac:graphicFrameMk id="19" creationId="{E43FC3F9-2143-32A4-485E-49E421EB9742}"/>
          </ac:graphicFrameMkLst>
        </pc:graphicFrameChg>
        <pc:graphicFrameChg chg="add del">
          <ac:chgData name="RAJAN KUMAR" userId="S::bsp030015@atlas.betpilani.org::d233e850-b849-453c-ad6d-73f63881ae4b" providerId="AD" clId="Web-{5F58B74F-12B7-6562-81B4-EF6926623C75}" dt="2023-02-23T06:07:21.849" v="145"/>
          <ac:graphicFrameMkLst>
            <pc:docMk/>
            <pc:sldMk cId="2832700525" sldId="317"/>
            <ac:graphicFrameMk id="23" creationId="{B578F7A2-AB23-B346-F56B-FED9ACA2EBDC}"/>
          </ac:graphicFrameMkLst>
        </pc:graphicFrameChg>
        <pc:graphicFrameChg chg="add">
          <ac:chgData name="RAJAN KUMAR" userId="S::bsp030015@atlas.betpilani.org::d233e850-b849-453c-ad6d-73f63881ae4b" providerId="AD" clId="Web-{5F58B74F-12B7-6562-81B4-EF6926623C75}" dt="2023-02-23T06:07:21.896" v="146"/>
          <ac:graphicFrameMkLst>
            <pc:docMk/>
            <pc:sldMk cId="2832700525" sldId="317"/>
            <ac:graphicFrameMk id="27" creationId="{960509E5-5AB7-9462-36B1-F312DE45C467}"/>
          </ac:graphicFrameMkLst>
        </pc:graphicFrameChg>
        <pc:cxnChg chg="add del">
          <ac:chgData name="RAJAN KUMAR" userId="S::bsp030015@atlas.betpilani.org::d233e850-b849-453c-ad6d-73f63881ae4b" providerId="AD" clId="Web-{5F58B74F-12B7-6562-81B4-EF6926623C75}" dt="2023-02-23T06:07:00.660" v="139"/>
          <ac:cxnSpMkLst>
            <pc:docMk/>
            <pc:sldMk cId="2832700525" sldId="317"/>
            <ac:cxnSpMk id="11" creationId="{25BE18DF-459C-485A-834C-292AA6BB1086}"/>
          </ac:cxnSpMkLst>
        </pc:cxnChg>
        <pc:cxnChg chg="add del">
          <ac:chgData name="RAJAN KUMAR" userId="S::bsp030015@atlas.betpilani.org::d233e850-b849-453c-ad6d-73f63881ae4b" providerId="AD" clId="Web-{5F58B74F-12B7-6562-81B4-EF6926623C75}" dt="2023-02-23T06:07:09.129" v="141"/>
          <ac:cxnSpMkLst>
            <pc:docMk/>
            <pc:sldMk cId="2832700525" sldId="317"/>
            <ac:cxnSpMk id="14" creationId="{8F5909CB-6CD3-45DF-9920-8D81824854A2}"/>
          </ac:cxnSpMkLst>
        </pc:cxnChg>
        <pc:cxnChg chg="add del">
          <ac:chgData name="RAJAN KUMAR" userId="S::bsp030015@atlas.betpilani.org::d233e850-b849-453c-ad6d-73f63881ae4b" providerId="AD" clId="Web-{5F58B74F-12B7-6562-81B4-EF6926623C75}" dt="2023-02-23T06:07:14.052" v="143"/>
          <ac:cxnSpMkLst>
            <pc:docMk/>
            <pc:sldMk cId="2832700525" sldId="317"/>
            <ac:cxnSpMk id="18" creationId="{D6D3BDB7-6E9F-439D-9E83-9D7F1971D57D}"/>
          </ac:cxnSpMkLst>
        </pc:cxnChg>
        <pc:cxnChg chg="add del">
          <ac:chgData name="RAJAN KUMAR" userId="S::bsp030015@atlas.betpilani.org::d233e850-b849-453c-ad6d-73f63881ae4b" providerId="AD" clId="Web-{5F58B74F-12B7-6562-81B4-EF6926623C75}" dt="2023-02-23T06:07:21.849" v="145"/>
          <ac:cxnSpMkLst>
            <pc:docMk/>
            <pc:sldMk cId="2832700525" sldId="317"/>
            <ac:cxnSpMk id="22" creationId="{8F5909CB-6CD3-45DF-9920-8D81824854A2}"/>
          </ac:cxnSpMkLst>
        </pc:cxnChg>
        <pc:cxnChg chg="add">
          <ac:chgData name="RAJAN KUMAR" userId="S::bsp030015@atlas.betpilani.org::d233e850-b849-453c-ad6d-73f63881ae4b" providerId="AD" clId="Web-{5F58B74F-12B7-6562-81B4-EF6926623C75}" dt="2023-02-23T06:07:21.896" v="146"/>
          <ac:cxnSpMkLst>
            <pc:docMk/>
            <pc:sldMk cId="2832700525" sldId="317"/>
            <ac:cxnSpMk id="26" creationId="{8F5909CB-6CD3-45DF-9920-8D81824854A2}"/>
          </ac:cxnSpMkLst>
        </pc:cxnChg>
      </pc:sldChg>
      <pc:sldChg chg="addSp modSp mod setBg">
        <pc:chgData name="RAJAN KUMAR" userId="S::bsp030015@atlas.betpilani.org::d233e850-b849-453c-ad6d-73f63881ae4b" providerId="AD" clId="Web-{5F58B74F-12B7-6562-81B4-EF6926623C75}" dt="2023-02-23T06:09:47.885" v="159" actId="20577"/>
        <pc:sldMkLst>
          <pc:docMk/>
          <pc:sldMk cId="2997715171" sldId="318"/>
        </pc:sldMkLst>
        <pc:spChg chg="mod">
          <ac:chgData name="RAJAN KUMAR" userId="S::bsp030015@atlas.betpilani.org::d233e850-b849-453c-ad6d-73f63881ae4b" providerId="AD" clId="Web-{5F58B74F-12B7-6562-81B4-EF6926623C75}" dt="2023-02-23T06:09:47.885" v="159" actId="20577"/>
          <ac:spMkLst>
            <pc:docMk/>
            <pc:sldMk cId="2997715171" sldId="318"/>
            <ac:spMk id="2" creationId="{51F07D9D-515B-96D2-7966-CCCFCF9F78B2}"/>
          </ac:spMkLst>
        </pc:spChg>
        <pc:spChg chg="mod">
          <ac:chgData name="RAJAN KUMAR" userId="S::bsp030015@atlas.betpilani.org::d233e850-b849-453c-ad6d-73f63881ae4b" providerId="AD" clId="Web-{5F58B74F-12B7-6562-81B4-EF6926623C75}" dt="2023-02-23T06:09:34.104" v="155" actId="20577"/>
          <ac:spMkLst>
            <pc:docMk/>
            <pc:sldMk cId="2997715171" sldId="318"/>
            <ac:spMk id="3" creationId="{546659C8-399E-6DD2-217F-51C333BE5C9A}"/>
          </ac:spMkLst>
        </pc:spChg>
        <pc:spChg chg="add">
          <ac:chgData name="RAJAN KUMAR" userId="S::bsp030015@atlas.betpilani.org::d233e850-b849-453c-ad6d-73f63881ae4b" providerId="AD" clId="Web-{5F58B74F-12B7-6562-81B4-EF6926623C75}" dt="2023-02-23T06:08:43.805" v="149"/>
          <ac:spMkLst>
            <pc:docMk/>
            <pc:sldMk cId="2997715171" sldId="318"/>
            <ac:spMk id="9" creationId="{40DC026F-444B-46C9-BCBE-329183BF5FE0}"/>
          </ac:spMkLst>
        </pc:spChg>
        <pc:picChg chg="add">
          <ac:chgData name="RAJAN KUMAR" userId="S::bsp030015@atlas.betpilani.org::d233e850-b849-453c-ad6d-73f63881ae4b" providerId="AD" clId="Web-{5F58B74F-12B7-6562-81B4-EF6926623C75}" dt="2023-02-23T06:08:43.805" v="149"/>
          <ac:picMkLst>
            <pc:docMk/>
            <pc:sldMk cId="2997715171" sldId="318"/>
            <ac:picMk id="5" creationId="{5DBF2FAE-770B-04C6-8511-59A4FE5B1C60}"/>
          </ac:picMkLst>
        </pc:picChg>
        <pc:cxnChg chg="add">
          <ac:chgData name="RAJAN KUMAR" userId="S::bsp030015@atlas.betpilani.org::d233e850-b849-453c-ad6d-73f63881ae4b" providerId="AD" clId="Web-{5F58B74F-12B7-6562-81B4-EF6926623C75}" dt="2023-02-23T06:08:43.805" v="149"/>
          <ac:cxnSpMkLst>
            <pc:docMk/>
            <pc:sldMk cId="2997715171" sldId="318"/>
            <ac:cxnSpMk id="11" creationId="{F0748755-DDBC-46D0-91EC-1212A8EE2B40}"/>
          </ac:cxnSpMkLst>
        </pc:cxnChg>
      </pc:sldChg>
      <pc:sldChg chg="addSp delSp modSp mod setBg">
        <pc:chgData name="RAJAN KUMAR" userId="S::bsp030015@atlas.betpilani.org::d233e850-b849-453c-ad6d-73f63881ae4b" providerId="AD" clId="Web-{5F58B74F-12B7-6562-81B4-EF6926623C75}" dt="2023-02-23T06:11:19.186" v="170"/>
        <pc:sldMkLst>
          <pc:docMk/>
          <pc:sldMk cId="4001823946" sldId="321"/>
        </pc:sldMkLst>
        <pc:spChg chg="mod">
          <ac:chgData name="RAJAN KUMAR" userId="S::bsp030015@atlas.betpilani.org::d233e850-b849-453c-ad6d-73f63881ae4b" providerId="AD" clId="Web-{5F58B74F-12B7-6562-81B4-EF6926623C75}" dt="2023-02-23T06:11:19.186" v="170"/>
          <ac:spMkLst>
            <pc:docMk/>
            <pc:sldMk cId="4001823946" sldId="321"/>
            <ac:spMk id="2" creationId="{C2284201-B479-515D-1D26-E0265E081343}"/>
          </ac:spMkLst>
        </pc:spChg>
        <pc:spChg chg="add del mod">
          <ac:chgData name="RAJAN KUMAR" userId="S::bsp030015@atlas.betpilani.org::d233e850-b849-453c-ad6d-73f63881ae4b" providerId="AD" clId="Web-{5F58B74F-12B7-6562-81B4-EF6926623C75}" dt="2023-02-23T06:11:19.186" v="170"/>
          <ac:spMkLst>
            <pc:docMk/>
            <pc:sldMk cId="4001823946" sldId="321"/>
            <ac:spMk id="3" creationId="{747BD8CB-6E20-0D39-DC67-3F57A55C8460}"/>
          </ac:spMkLst>
        </pc:spChg>
        <pc:spChg chg="add del">
          <ac:chgData name="RAJAN KUMAR" userId="S::bsp030015@atlas.betpilani.org::d233e850-b849-453c-ad6d-73f63881ae4b" providerId="AD" clId="Web-{5F58B74F-12B7-6562-81B4-EF6926623C75}" dt="2023-02-23T06:10:28.356" v="161"/>
          <ac:spMkLst>
            <pc:docMk/>
            <pc:sldMk cId="4001823946" sldId="321"/>
            <ac:spMk id="9" creationId="{1A0923FF-2452-437F-8025-CEC713971D8B}"/>
          </ac:spMkLst>
        </pc:spChg>
        <pc:spChg chg="add del">
          <ac:chgData name="RAJAN KUMAR" userId="S::bsp030015@atlas.betpilani.org::d233e850-b849-453c-ad6d-73f63881ae4b" providerId="AD" clId="Web-{5F58B74F-12B7-6562-81B4-EF6926623C75}" dt="2023-02-23T06:10:35.153" v="163"/>
          <ac:spMkLst>
            <pc:docMk/>
            <pc:sldMk cId="4001823946" sldId="321"/>
            <ac:spMk id="10" creationId="{CAA6A2E0-18A1-4B22-8F61-5E162B67421A}"/>
          </ac:spMkLst>
        </pc:spChg>
        <pc:spChg chg="add del">
          <ac:chgData name="RAJAN KUMAR" userId="S::bsp030015@atlas.betpilani.org::d233e850-b849-453c-ad6d-73f63881ae4b" providerId="AD" clId="Web-{5F58B74F-12B7-6562-81B4-EF6926623C75}" dt="2023-02-23T06:10:39.434" v="165"/>
          <ac:spMkLst>
            <pc:docMk/>
            <pc:sldMk cId="4001823946" sldId="321"/>
            <ac:spMk id="14" creationId="{CAA6A2E0-18A1-4B22-8F61-5E162B67421A}"/>
          </ac:spMkLst>
        </pc:spChg>
        <pc:spChg chg="add del">
          <ac:chgData name="RAJAN KUMAR" userId="S::bsp030015@atlas.betpilani.org::d233e850-b849-453c-ad6d-73f63881ae4b" providerId="AD" clId="Web-{5F58B74F-12B7-6562-81B4-EF6926623C75}" dt="2023-02-23T06:10:50.513" v="167"/>
          <ac:spMkLst>
            <pc:docMk/>
            <pc:sldMk cId="4001823946" sldId="321"/>
            <ac:spMk id="18" creationId="{F47A6ACE-A9C5-47FE-8B87-BB64849E6698}"/>
          </ac:spMkLst>
        </pc:spChg>
        <pc:spChg chg="add del">
          <ac:chgData name="RAJAN KUMAR" userId="S::bsp030015@atlas.betpilani.org::d233e850-b849-453c-ad6d-73f63881ae4b" providerId="AD" clId="Web-{5F58B74F-12B7-6562-81B4-EF6926623C75}" dt="2023-02-23T06:10:50.513" v="167"/>
          <ac:spMkLst>
            <pc:docMk/>
            <pc:sldMk cId="4001823946" sldId="321"/>
            <ac:spMk id="20" creationId="{747BD8CB-6E20-0D39-DC67-3F57A55C8460}"/>
          </ac:spMkLst>
        </pc:spChg>
        <pc:spChg chg="add del">
          <ac:chgData name="RAJAN KUMAR" userId="S::bsp030015@atlas.betpilani.org::d233e850-b849-453c-ad6d-73f63881ae4b" providerId="AD" clId="Web-{5F58B74F-12B7-6562-81B4-EF6926623C75}" dt="2023-02-23T06:11:19.108" v="169"/>
          <ac:spMkLst>
            <pc:docMk/>
            <pc:sldMk cId="4001823946" sldId="321"/>
            <ac:spMk id="22" creationId="{3227BDC9-FB18-487D-844E-9A6B39F8C10A}"/>
          </ac:spMkLst>
        </pc:spChg>
        <pc:spChg chg="add">
          <ac:chgData name="RAJAN KUMAR" userId="S::bsp030015@atlas.betpilani.org::d233e850-b849-453c-ad6d-73f63881ae4b" providerId="AD" clId="Web-{5F58B74F-12B7-6562-81B4-EF6926623C75}" dt="2023-02-23T06:11:19.186" v="170"/>
          <ac:spMkLst>
            <pc:docMk/>
            <pc:sldMk cId="4001823946" sldId="321"/>
            <ac:spMk id="26" creationId="{3227BDC9-FB18-487D-844E-9A6B39F8C10A}"/>
          </ac:spMkLst>
        </pc:spChg>
        <pc:graphicFrameChg chg="add del">
          <ac:chgData name="RAJAN KUMAR" userId="S::bsp030015@atlas.betpilani.org::d233e850-b849-453c-ad6d-73f63881ae4b" providerId="AD" clId="Web-{5F58B74F-12B7-6562-81B4-EF6926623C75}" dt="2023-02-23T06:10:35.153" v="163"/>
          <ac:graphicFrameMkLst>
            <pc:docMk/>
            <pc:sldMk cId="4001823946" sldId="321"/>
            <ac:graphicFrameMk id="6" creationId="{AABAB479-5F37-8353-7E89-5D200958C017}"/>
          </ac:graphicFrameMkLst>
        </pc:graphicFrameChg>
        <pc:graphicFrameChg chg="add del">
          <ac:chgData name="RAJAN KUMAR" userId="S::bsp030015@atlas.betpilani.org::d233e850-b849-453c-ad6d-73f63881ae4b" providerId="AD" clId="Web-{5F58B74F-12B7-6562-81B4-EF6926623C75}" dt="2023-02-23T06:10:39.434" v="165"/>
          <ac:graphicFrameMkLst>
            <pc:docMk/>
            <pc:sldMk cId="4001823946" sldId="321"/>
            <ac:graphicFrameMk id="16" creationId="{6D9410A5-FD03-5729-B131-448AD97EFB5E}"/>
          </ac:graphicFrameMkLst>
        </pc:graphicFrameChg>
        <pc:graphicFrameChg chg="add del">
          <ac:chgData name="RAJAN KUMAR" userId="S::bsp030015@atlas.betpilani.org::d233e850-b849-453c-ad6d-73f63881ae4b" providerId="AD" clId="Web-{5F58B74F-12B7-6562-81B4-EF6926623C75}" dt="2023-02-23T06:11:19.108" v="169"/>
          <ac:graphicFrameMkLst>
            <pc:docMk/>
            <pc:sldMk cId="4001823946" sldId="321"/>
            <ac:graphicFrameMk id="24" creationId="{13786A29-FCC9-A744-A905-3BFA01121286}"/>
          </ac:graphicFrameMkLst>
        </pc:graphicFrameChg>
        <pc:graphicFrameChg chg="add">
          <ac:chgData name="RAJAN KUMAR" userId="S::bsp030015@atlas.betpilani.org::d233e850-b849-453c-ad6d-73f63881ae4b" providerId="AD" clId="Web-{5F58B74F-12B7-6562-81B4-EF6926623C75}" dt="2023-02-23T06:11:19.186" v="170"/>
          <ac:graphicFrameMkLst>
            <pc:docMk/>
            <pc:sldMk cId="4001823946" sldId="321"/>
            <ac:graphicFrameMk id="28" creationId="{5186F960-D2D3-3059-45B7-48DFC084057B}"/>
          </ac:graphicFrameMkLst>
        </pc:graphicFrameChg>
        <pc:cxnChg chg="add del">
          <ac:chgData name="RAJAN KUMAR" userId="S::bsp030015@atlas.betpilani.org::d233e850-b849-453c-ad6d-73f63881ae4b" providerId="AD" clId="Web-{5F58B74F-12B7-6562-81B4-EF6926623C75}" dt="2023-02-23T06:10:28.356" v="161"/>
          <ac:cxnSpMkLst>
            <pc:docMk/>
            <pc:sldMk cId="4001823946" sldId="321"/>
            <ac:cxnSpMk id="11" creationId="{FFF660D6-C55E-4DF1-AF29-73E2AB54F494}"/>
          </ac:cxnSpMkLst>
        </pc:cxnChg>
        <pc:cxnChg chg="add del">
          <ac:chgData name="RAJAN KUMAR" userId="S::bsp030015@atlas.betpilani.org::d233e850-b849-453c-ad6d-73f63881ae4b" providerId="AD" clId="Web-{5F58B74F-12B7-6562-81B4-EF6926623C75}" dt="2023-02-23T06:10:35.153" v="163"/>
          <ac:cxnSpMkLst>
            <pc:docMk/>
            <pc:sldMk cId="4001823946" sldId="321"/>
            <ac:cxnSpMk id="12" creationId="{8F5909CB-6CD3-45DF-9920-8D81824854A2}"/>
          </ac:cxnSpMkLst>
        </pc:cxnChg>
        <pc:cxnChg chg="add del">
          <ac:chgData name="RAJAN KUMAR" userId="S::bsp030015@atlas.betpilani.org::d233e850-b849-453c-ad6d-73f63881ae4b" providerId="AD" clId="Web-{5F58B74F-12B7-6562-81B4-EF6926623C75}" dt="2023-02-23T06:10:39.434" v="165"/>
          <ac:cxnSpMkLst>
            <pc:docMk/>
            <pc:sldMk cId="4001823946" sldId="321"/>
            <ac:cxnSpMk id="15" creationId="{8F5909CB-6CD3-45DF-9920-8D81824854A2}"/>
          </ac:cxnSpMkLst>
        </pc:cxnChg>
        <pc:cxnChg chg="add del">
          <ac:chgData name="RAJAN KUMAR" userId="S::bsp030015@atlas.betpilani.org::d233e850-b849-453c-ad6d-73f63881ae4b" providerId="AD" clId="Web-{5F58B74F-12B7-6562-81B4-EF6926623C75}" dt="2023-02-23T06:10:50.513" v="167"/>
          <ac:cxnSpMkLst>
            <pc:docMk/>
            <pc:sldMk cId="4001823946" sldId="321"/>
            <ac:cxnSpMk id="19" creationId="{F0748755-DDBC-46D0-91EC-1212A8EE2B40}"/>
          </ac:cxnSpMkLst>
        </pc:cxnChg>
        <pc:cxnChg chg="add del">
          <ac:chgData name="RAJAN KUMAR" userId="S::bsp030015@atlas.betpilani.org::d233e850-b849-453c-ad6d-73f63881ae4b" providerId="AD" clId="Web-{5F58B74F-12B7-6562-81B4-EF6926623C75}" dt="2023-02-23T06:11:19.108" v="169"/>
          <ac:cxnSpMkLst>
            <pc:docMk/>
            <pc:sldMk cId="4001823946" sldId="321"/>
            <ac:cxnSpMk id="23" creationId="{25BE18DF-459C-485A-834C-292AA6BB1086}"/>
          </ac:cxnSpMkLst>
        </pc:cxnChg>
        <pc:cxnChg chg="add">
          <ac:chgData name="RAJAN KUMAR" userId="S::bsp030015@atlas.betpilani.org::d233e850-b849-453c-ad6d-73f63881ae4b" providerId="AD" clId="Web-{5F58B74F-12B7-6562-81B4-EF6926623C75}" dt="2023-02-23T06:11:19.186" v="170"/>
          <ac:cxnSpMkLst>
            <pc:docMk/>
            <pc:sldMk cId="4001823946" sldId="321"/>
            <ac:cxnSpMk id="27" creationId="{25BE18DF-459C-485A-834C-292AA6BB1086}"/>
          </ac:cxnSpMkLst>
        </pc:cxnChg>
      </pc:sldChg>
      <pc:sldChg chg="addSp delSp modSp mod setBg">
        <pc:chgData name="RAJAN KUMAR" userId="S::bsp030015@atlas.betpilani.org::d233e850-b849-453c-ad6d-73f63881ae4b" providerId="AD" clId="Web-{5F58B74F-12B7-6562-81B4-EF6926623C75}" dt="2023-02-23T06:43:57.244" v="240" actId="20577"/>
        <pc:sldMkLst>
          <pc:docMk/>
          <pc:sldMk cId="2721651394" sldId="322"/>
        </pc:sldMkLst>
        <pc:spChg chg="mod">
          <ac:chgData name="RAJAN KUMAR" userId="S::bsp030015@atlas.betpilani.org::d233e850-b849-453c-ad6d-73f63881ae4b" providerId="AD" clId="Web-{5F58B74F-12B7-6562-81B4-EF6926623C75}" dt="2023-02-23T06:43:57.244" v="240" actId="20577"/>
          <ac:spMkLst>
            <pc:docMk/>
            <pc:sldMk cId="2721651394" sldId="322"/>
            <ac:spMk id="2" creationId="{D12D083B-C54D-F7F3-1EA8-5E71A4CC209C}"/>
          </ac:spMkLst>
        </pc:spChg>
        <pc:spChg chg="add del">
          <ac:chgData name="RAJAN KUMAR" userId="S::bsp030015@atlas.betpilani.org::d233e850-b849-453c-ad6d-73f63881ae4b" providerId="AD" clId="Web-{5F58B74F-12B7-6562-81B4-EF6926623C75}" dt="2023-02-23T06:14:25.146" v="191"/>
          <ac:spMkLst>
            <pc:docMk/>
            <pc:sldMk cId="2721651394" sldId="322"/>
            <ac:spMk id="3" creationId="{0D1DD5F8-0F4E-BA27-AA1A-F7C40817C270}"/>
          </ac:spMkLst>
        </pc:spChg>
        <pc:spChg chg="add del">
          <ac:chgData name="RAJAN KUMAR" userId="S::bsp030015@atlas.betpilani.org::d233e850-b849-453c-ad6d-73f63881ae4b" providerId="AD" clId="Web-{5F58B74F-12B7-6562-81B4-EF6926623C75}" dt="2023-02-23T06:14:03.895" v="186"/>
          <ac:spMkLst>
            <pc:docMk/>
            <pc:sldMk cId="2721651394" sldId="322"/>
            <ac:spMk id="8" creationId="{1A0923FF-2452-437F-8025-CEC713971D8B}"/>
          </ac:spMkLst>
        </pc:spChg>
        <pc:spChg chg="add del">
          <ac:chgData name="RAJAN KUMAR" userId="S::bsp030015@atlas.betpilani.org::d233e850-b849-453c-ad6d-73f63881ae4b" providerId="AD" clId="Web-{5F58B74F-12B7-6562-81B4-EF6926623C75}" dt="2023-02-23T06:12:34.204" v="178"/>
          <ac:spMkLst>
            <pc:docMk/>
            <pc:sldMk cId="2721651394" sldId="322"/>
            <ac:spMk id="12" creationId="{D3ED8E66-E2AC-4CC9-ADE3-FA44E40291F8}"/>
          </ac:spMkLst>
        </pc:spChg>
        <pc:spChg chg="add del">
          <ac:chgData name="RAJAN KUMAR" userId="S::bsp030015@atlas.betpilani.org::d233e850-b849-453c-ad6d-73f63881ae4b" providerId="AD" clId="Web-{5F58B74F-12B7-6562-81B4-EF6926623C75}" dt="2023-02-23T06:12:34.204" v="178"/>
          <ac:spMkLst>
            <pc:docMk/>
            <pc:sldMk cId="2721651394" sldId="322"/>
            <ac:spMk id="13" creationId="{0D1DD5F8-0F4E-BA27-AA1A-F7C40817C270}"/>
          </ac:spMkLst>
        </pc:spChg>
        <pc:spChg chg="add del">
          <ac:chgData name="RAJAN KUMAR" userId="S::bsp030015@atlas.betpilani.org::d233e850-b849-453c-ad6d-73f63881ae4b" providerId="AD" clId="Web-{5F58B74F-12B7-6562-81B4-EF6926623C75}" dt="2023-02-23T06:12:38.017" v="180"/>
          <ac:spMkLst>
            <pc:docMk/>
            <pc:sldMk cId="2721651394" sldId="322"/>
            <ac:spMk id="16" creationId="{561B1731-39D9-4145-8343-C209E1F09BC7}"/>
          </ac:spMkLst>
        </pc:spChg>
        <pc:spChg chg="add del">
          <ac:chgData name="RAJAN KUMAR" userId="S::bsp030015@atlas.betpilani.org::d233e850-b849-453c-ad6d-73f63881ae4b" providerId="AD" clId="Web-{5F58B74F-12B7-6562-81B4-EF6926623C75}" dt="2023-02-23T06:12:38.017" v="180"/>
          <ac:spMkLst>
            <pc:docMk/>
            <pc:sldMk cId="2721651394" sldId="322"/>
            <ac:spMk id="18" creationId="{0D1DD5F8-0F4E-BA27-AA1A-F7C40817C270}"/>
          </ac:spMkLst>
        </pc:spChg>
        <pc:spChg chg="add del">
          <ac:chgData name="RAJAN KUMAR" userId="S::bsp030015@atlas.betpilani.org::d233e850-b849-453c-ad6d-73f63881ae4b" providerId="AD" clId="Web-{5F58B74F-12B7-6562-81B4-EF6926623C75}" dt="2023-02-23T06:12:43.079" v="182"/>
          <ac:spMkLst>
            <pc:docMk/>
            <pc:sldMk cId="2721651394" sldId="322"/>
            <ac:spMk id="21" creationId="{40DC026F-444B-46C9-BCBE-329183BF5FE0}"/>
          </ac:spMkLst>
        </pc:spChg>
        <pc:spChg chg="add del">
          <ac:chgData name="RAJAN KUMAR" userId="S::bsp030015@atlas.betpilani.org::d233e850-b849-453c-ad6d-73f63881ae4b" providerId="AD" clId="Web-{5F58B74F-12B7-6562-81B4-EF6926623C75}" dt="2023-02-23T06:12:43.079" v="182"/>
          <ac:spMkLst>
            <pc:docMk/>
            <pc:sldMk cId="2721651394" sldId="322"/>
            <ac:spMk id="23" creationId="{0D1DD5F8-0F4E-BA27-AA1A-F7C40817C270}"/>
          </ac:spMkLst>
        </pc:spChg>
        <pc:spChg chg="add del">
          <ac:chgData name="RAJAN KUMAR" userId="S::bsp030015@atlas.betpilani.org::d233e850-b849-453c-ad6d-73f63881ae4b" providerId="AD" clId="Web-{5F58B74F-12B7-6562-81B4-EF6926623C75}" dt="2023-02-23T06:13:57.084" v="184"/>
          <ac:spMkLst>
            <pc:docMk/>
            <pc:sldMk cId="2721651394" sldId="322"/>
            <ac:spMk id="26" creationId="{3227BDC9-FB18-487D-844E-9A6B39F8C10A}"/>
          </ac:spMkLst>
        </pc:spChg>
        <pc:spChg chg="add del">
          <ac:chgData name="RAJAN KUMAR" userId="S::bsp030015@atlas.betpilani.org::d233e850-b849-453c-ad6d-73f63881ae4b" providerId="AD" clId="Web-{5F58B74F-12B7-6562-81B4-EF6926623C75}" dt="2023-02-23T06:14:03.895" v="186"/>
          <ac:spMkLst>
            <pc:docMk/>
            <pc:sldMk cId="2721651394" sldId="322"/>
            <ac:spMk id="30" creationId="{0D1DD5F8-0F4E-BA27-AA1A-F7C40817C270}"/>
          </ac:spMkLst>
        </pc:spChg>
        <pc:spChg chg="add del">
          <ac:chgData name="RAJAN KUMAR" userId="S::bsp030015@atlas.betpilani.org::d233e850-b849-453c-ad6d-73f63881ae4b" providerId="AD" clId="Web-{5F58B74F-12B7-6562-81B4-EF6926623C75}" dt="2023-02-23T06:14:11.192" v="188"/>
          <ac:spMkLst>
            <pc:docMk/>
            <pc:sldMk cId="2721651394" sldId="322"/>
            <ac:spMk id="32" creationId="{129CABA9-3567-4B35-BA23-BFE668BC1020}"/>
          </ac:spMkLst>
        </pc:spChg>
        <pc:spChg chg="add del">
          <ac:chgData name="RAJAN KUMAR" userId="S::bsp030015@atlas.betpilani.org::d233e850-b849-453c-ad6d-73f63881ae4b" providerId="AD" clId="Web-{5F58B74F-12B7-6562-81B4-EF6926623C75}" dt="2023-02-23T06:14:11.192" v="188"/>
          <ac:spMkLst>
            <pc:docMk/>
            <pc:sldMk cId="2721651394" sldId="322"/>
            <ac:spMk id="34" creationId="{0D1DD5F8-0F4E-BA27-AA1A-F7C40817C270}"/>
          </ac:spMkLst>
        </pc:spChg>
        <pc:spChg chg="add del">
          <ac:chgData name="RAJAN KUMAR" userId="S::bsp030015@atlas.betpilani.org::d233e850-b849-453c-ad6d-73f63881ae4b" providerId="AD" clId="Web-{5F58B74F-12B7-6562-81B4-EF6926623C75}" dt="2023-02-23T06:14:25.099" v="190"/>
          <ac:spMkLst>
            <pc:docMk/>
            <pc:sldMk cId="2721651394" sldId="322"/>
            <ac:spMk id="36" creationId="{1A0923FF-2452-437F-8025-CEC713971D8B}"/>
          </ac:spMkLst>
        </pc:spChg>
        <pc:spChg chg="add del">
          <ac:chgData name="RAJAN KUMAR" userId="S::bsp030015@atlas.betpilani.org::d233e850-b849-453c-ad6d-73f63881ae4b" providerId="AD" clId="Web-{5F58B74F-12B7-6562-81B4-EF6926623C75}" dt="2023-02-23T06:14:25.099" v="190"/>
          <ac:spMkLst>
            <pc:docMk/>
            <pc:sldMk cId="2721651394" sldId="322"/>
            <ac:spMk id="38" creationId="{0D1DD5F8-0F4E-BA27-AA1A-F7C40817C270}"/>
          </ac:spMkLst>
        </pc:spChg>
        <pc:spChg chg="add">
          <ac:chgData name="RAJAN KUMAR" userId="S::bsp030015@atlas.betpilani.org::d233e850-b849-453c-ad6d-73f63881ae4b" providerId="AD" clId="Web-{5F58B74F-12B7-6562-81B4-EF6926623C75}" dt="2023-02-23T06:14:25.146" v="191"/>
          <ac:spMkLst>
            <pc:docMk/>
            <pc:sldMk cId="2721651394" sldId="322"/>
            <ac:spMk id="40" creationId="{40DC026F-444B-46C9-BCBE-329183BF5FE0}"/>
          </ac:spMkLst>
        </pc:spChg>
        <pc:spChg chg="add">
          <ac:chgData name="RAJAN KUMAR" userId="S::bsp030015@atlas.betpilani.org::d233e850-b849-453c-ad6d-73f63881ae4b" providerId="AD" clId="Web-{5F58B74F-12B7-6562-81B4-EF6926623C75}" dt="2023-02-23T06:14:25.146" v="191"/>
          <ac:spMkLst>
            <pc:docMk/>
            <pc:sldMk cId="2721651394" sldId="322"/>
            <ac:spMk id="42" creationId="{0D1DD5F8-0F4E-BA27-AA1A-F7C40817C270}"/>
          </ac:spMkLst>
        </pc:spChg>
        <pc:graphicFrameChg chg="add del">
          <ac:chgData name="RAJAN KUMAR" userId="S::bsp030015@atlas.betpilani.org::d233e850-b849-453c-ad6d-73f63881ae4b" providerId="AD" clId="Web-{5F58B74F-12B7-6562-81B4-EF6926623C75}" dt="2023-02-23T06:11:57.453" v="172"/>
          <ac:graphicFrameMkLst>
            <pc:docMk/>
            <pc:sldMk cId="2721651394" sldId="322"/>
            <ac:graphicFrameMk id="5" creationId="{F60F5C85-F297-F081-8AC1-8440BDA9A0C9}"/>
          </ac:graphicFrameMkLst>
        </pc:graphicFrameChg>
        <pc:graphicFrameChg chg="add del">
          <ac:chgData name="RAJAN KUMAR" userId="S::bsp030015@atlas.betpilani.org::d233e850-b849-453c-ad6d-73f63881ae4b" providerId="AD" clId="Web-{5F58B74F-12B7-6562-81B4-EF6926623C75}" dt="2023-02-23T06:12:17.032" v="174"/>
          <ac:graphicFrameMkLst>
            <pc:docMk/>
            <pc:sldMk cId="2721651394" sldId="322"/>
            <ac:graphicFrameMk id="7" creationId="{CE3F02DD-939B-FB6C-D423-D6D1E393F99E}"/>
          </ac:graphicFrameMkLst>
        </pc:graphicFrameChg>
        <pc:graphicFrameChg chg="add del">
          <ac:chgData name="RAJAN KUMAR" userId="S::bsp030015@atlas.betpilani.org::d233e850-b849-453c-ad6d-73f63881ae4b" providerId="AD" clId="Web-{5F58B74F-12B7-6562-81B4-EF6926623C75}" dt="2023-02-23T06:12:29.798" v="176"/>
          <ac:graphicFrameMkLst>
            <pc:docMk/>
            <pc:sldMk cId="2721651394" sldId="322"/>
            <ac:graphicFrameMk id="9" creationId="{2CA7561E-F91F-5A45-3225-905A71B44E64}"/>
          </ac:graphicFrameMkLst>
        </pc:graphicFrameChg>
        <pc:graphicFrameChg chg="add del">
          <ac:chgData name="RAJAN KUMAR" userId="S::bsp030015@atlas.betpilani.org::d233e850-b849-453c-ad6d-73f63881ae4b" providerId="AD" clId="Web-{5F58B74F-12B7-6562-81B4-EF6926623C75}" dt="2023-02-23T06:13:57.084" v="184"/>
          <ac:graphicFrameMkLst>
            <pc:docMk/>
            <pc:sldMk cId="2721651394" sldId="322"/>
            <ac:graphicFrameMk id="28" creationId="{DA0A4FA7-23EA-9ABF-6438-6EB1794198DA}"/>
          </ac:graphicFrameMkLst>
        </pc:graphicFrameChg>
        <pc:picChg chg="add del">
          <ac:chgData name="RAJAN KUMAR" userId="S::bsp030015@atlas.betpilani.org::d233e850-b849-453c-ad6d-73f63881ae4b" providerId="AD" clId="Web-{5F58B74F-12B7-6562-81B4-EF6926623C75}" dt="2023-02-23T06:12:34.204" v="178"/>
          <ac:picMkLst>
            <pc:docMk/>
            <pc:sldMk cId="2721651394" sldId="322"/>
            <ac:picMk id="14" creationId="{E07BD581-0E94-4BF5-CDB1-0EDD2DE5F63E}"/>
          </ac:picMkLst>
        </pc:picChg>
        <pc:picChg chg="add del">
          <ac:chgData name="RAJAN KUMAR" userId="S::bsp030015@atlas.betpilani.org::d233e850-b849-453c-ad6d-73f63881ae4b" providerId="AD" clId="Web-{5F58B74F-12B7-6562-81B4-EF6926623C75}" dt="2023-02-23T06:12:38.017" v="180"/>
          <ac:picMkLst>
            <pc:docMk/>
            <pc:sldMk cId="2721651394" sldId="322"/>
            <ac:picMk id="19" creationId="{4086F136-63C0-A22C-8E2E-367675B8FD45}"/>
          </ac:picMkLst>
        </pc:picChg>
        <pc:picChg chg="add del">
          <ac:chgData name="RAJAN KUMAR" userId="S::bsp030015@atlas.betpilani.org::d233e850-b849-453c-ad6d-73f63881ae4b" providerId="AD" clId="Web-{5F58B74F-12B7-6562-81B4-EF6926623C75}" dt="2023-02-23T06:12:43.079" v="182"/>
          <ac:picMkLst>
            <pc:docMk/>
            <pc:sldMk cId="2721651394" sldId="322"/>
            <ac:picMk id="24" creationId="{4180BF7A-1C57-2405-363C-1FE6A0912727}"/>
          </ac:picMkLst>
        </pc:picChg>
        <pc:picChg chg="add">
          <ac:chgData name="RAJAN KUMAR" userId="S::bsp030015@atlas.betpilani.org::d233e850-b849-453c-ad6d-73f63881ae4b" providerId="AD" clId="Web-{5F58B74F-12B7-6562-81B4-EF6926623C75}" dt="2023-02-23T06:14:25.146" v="191"/>
          <ac:picMkLst>
            <pc:docMk/>
            <pc:sldMk cId="2721651394" sldId="322"/>
            <ac:picMk id="43" creationId="{4180BF7A-1C57-2405-363C-1FE6A0912727}"/>
          </ac:picMkLst>
        </pc:picChg>
        <pc:cxnChg chg="add del">
          <ac:chgData name="RAJAN KUMAR" userId="S::bsp030015@atlas.betpilani.org::d233e850-b849-453c-ad6d-73f63881ae4b" providerId="AD" clId="Web-{5F58B74F-12B7-6562-81B4-EF6926623C75}" dt="2023-02-23T06:14:03.895" v="186"/>
          <ac:cxnSpMkLst>
            <pc:docMk/>
            <pc:sldMk cId="2721651394" sldId="322"/>
            <ac:cxnSpMk id="10" creationId="{FFF660D6-C55E-4DF1-AF29-73E2AB54F494}"/>
          </ac:cxnSpMkLst>
        </pc:cxnChg>
        <pc:cxnChg chg="add del">
          <ac:chgData name="RAJAN KUMAR" userId="S::bsp030015@atlas.betpilani.org::d233e850-b849-453c-ad6d-73f63881ae4b" providerId="AD" clId="Web-{5F58B74F-12B7-6562-81B4-EF6926623C75}" dt="2023-02-23T06:12:34.204" v="178"/>
          <ac:cxnSpMkLst>
            <pc:docMk/>
            <pc:sldMk cId="2721651394" sldId="322"/>
            <ac:cxnSpMk id="11" creationId="{99E4D94C-0C5B-41F3-A1CB-A1E215C6A19C}"/>
          </ac:cxnSpMkLst>
        </pc:cxnChg>
        <pc:cxnChg chg="add del">
          <ac:chgData name="RAJAN KUMAR" userId="S::bsp030015@atlas.betpilani.org::d233e850-b849-453c-ad6d-73f63881ae4b" providerId="AD" clId="Web-{5F58B74F-12B7-6562-81B4-EF6926623C75}" dt="2023-02-23T06:12:38.017" v="180"/>
          <ac:cxnSpMkLst>
            <pc:docMk/>
            <pc:sldMk cId="2721651394" sldId="322"/>
            <ac:cxnSpMk id="17" creationId="{F0748755-DDBC-46D0-91EC-1212A8EE2B40}"/>
          </ac:cxnSpMkLst>
        </pc:cxnChg>
        <pc:cxnChg chg="add del">
          <ac:chgData name="RAJAN KUMAR" userId="S::bsp030015@atlas.betpilani.org::d233e850-b849-453c-ad6d-73f63881ae4b" providerId="AD" clId="Web-{5F58B74F-12B7-6562-81B4-EF6926623C75}" dt="2023-02-23T06:12:43.079" v="182"/>
          <ac:cxnSpMkLst>
            <pc:docMk/>
            <pc:sldMk cId="2721651394" sldId="322"/>
            <ac:cxnSpMk id="22" creationId="{F0748755-DDBC-46D0-91EC-1212A8EE2B40}"/>
          </ac:cxnSpMkLst>
        </pc:cxnChg>
        <pc:cxnChg chg="add del">
          <ac:chgData name="RAJAN KUMAR" userId="S::bsp030015@atlas.betpilani.org::d233e850-b849-453c-ad6d-73f63881ae4b" providerId="AD" clId="Web-{5F58B74F-12B7-6562-81B4-EF6926623C75}" dt="2023-02-23T06:13:57.084" v="184"/>
          <ac:cxnSpMkLst>
            <pc:docMk/>
            <pc:sldMk cId="2721651394" sldId="322"/>
            <ac:cxnSpMk id="27" creationId="{25BE18DF-459C-485A-834C-292AA6BB1086}"/>
          </ac:cxnSpMkLst>
        </pc:cxnChg>
        <pc:cxnChg chg="add del">
          <ac:chgData name="RAJAN KUMAR" userId="S::bsp030015@atlas.betpilani.org::d233e850-b849-453c-ad6d-73f63881ae4b" providerId="AD" clId="Web-{5F58B74F-12B7-6562-81B4-EF6926623C75}" dt="2023-02-23T06:14:11.192" v="188"/>
          <ac:cxnSpMkLst>
            <pc:docMk/>
            <pc:sldMk cId="2721651394" sldId="322"/>
            <ac:cxnSpMk id="33" creationId="{74EC0A4C-23DD-4FEE-8670-263D20FC9F68}"/>
          </ac:cxnSpMkLst>
        </pc:cxnChg>
        <pc:cxnChg chg="add del">
          <ac:chgData name="RAJAN KUMAR" userId="S::bsp030015@atlas.betpilani.org::d233e850-b849-453c-ad6d-73f63881ae4b" providerId="AD" clId="Web-{5F58B74F-12B7-6562-81B4-EF6926623C75}" dt="2023-02-23T06:14:25.099" v="190"/>
          <ac:cxnSpMkLst>
            <pc:docMk/>
            <pc:sldMk cId="2721651394" sldId="322"/>
            <ac:cxnSpMk id="37" creationId="{46EC0111-225C-468A-9C17-A47A35E2551C}"/>
          </ac:cxnSpMkLst>
        </pc:cxnChg>
        <pc:cxnChg chg="add">
          <ac:chgData name="RAJAN KUMAR" userId="S::bsp030015@atlas.betpilani.org::d233e850-b849-453c-ad6d-73f63881ae4b" providerId="AD" clId="Web-{5F58B74F-12B7-6562-81B4-EF6926623C75}" dt="2023-02-23T06:14:25.146" v="191"/>
          <ac:cxnSpMkLst>
            <pc:docMk/>
            <pc:sldMk cId="2721651394" sldId="322"/>
            <ac:cxnSpMk id="41" creationId="{F0748755-DDBC-46D0-91EC-1212A8EE2B40}"/>
          </ac:cxnSpMkLst>
        </pc:cxnChg>
      </pc:sldChg>
      <pc:sldChg chg="addSp delSp modSp mod setBg">
        <pc:chgData name="RAJAN KUMAR" userId="S::bsp030015@atlas.betpilani.org::d233e850-b849-453c-ad6d-73f63881ae4b" providerId="AD" clId="Web-{5F58B74F-12B7-6562-81B4-EF6926623C75}" dt="2023-02-23T06:16:01.915" v="197" actId="20577"/>
        <pc:sldMkLst>
          <pc:docMk/>
          <pc:sldMk cId="1789131943" sldId="325"/>
        </pc:sldMkLst>
        <pc:spChg chg="mod">
          <ac:chgData name="RAJAN KUMAR" userId="S::bsp030015@atlas.betpilani.org::d233e850-b849-453c-ad6d-73f63881ae4b" providerId="AD" clId="Web-{5F58B74F-12B7-6562-81B4-EF6926623C75}" dt="2023-02-23T06:16:01.915" v="197" actId="20577"/>
          <ac:spMkLst>
            <pc:docMk/>
            <pc:sldMk cId="1789131943" sldId="325"/>
            <ac:spMk id="2" creationId="{F2024B70-22BF-09C4-E852-6D76D24DB169}"/>
          </ac:spMkLst>
        </pc:spChg>
        <pc:spChg chg="add del">
          <ac:chgData name="RAJAN KUMAR" userId="S::bsp030015@atlas.betpilani.org::d233e850-b849-453c-ad6d-73f63881ae4b" providerId="AD" clId="Web-{5F58B74F-12B7-6562-81B4-EF6926623C75}" dt="2023-02-23T06:15:38.586" v="194"/>
          <ac:spMkLst>
            <pc:docMk/>
            <pc:sldMk cId="1789131943" sldId="325"/>
            <ac:spMk id="3" creationId="{0A74EB48-AF09-9C7D-B07A-4966C1BBA4F4}"/>
          </ac:spMkLst>
        </pc:spChg>
        <pc:spChg chg="add del">
          <ac:chgData name="RAJAN KUMAR" userId="S::bsp030015@atlas.betpilani.org::d233e850-b849-453c-ad6d-73f63881ae4b" providerId="AD" clId="Web-{5F58B74F-12B7-6562-81B4-EF6926623C75}" dt="2023-02-23T06:15:38.555" v="193"/>
          <ac:spMkLst>
            <pc:docMk/>
            <pc:sldMk cId="1789131943" sldId="325"/>
            <ac:spMk id="9" creationId="{431807EA-F70D-41DE-A07B-209FD591815E}"/>
          </ac:spMkLst>
        </pc:spChg>
        <pc:graphicFrameChg chg="add del">
          <ac:chgData name="RAJAN KUMAR" userId="S::bsp030015@atlas.betpilani.org::d233e850-b849-453c-ad6d-73f63881ae4b" providerId="AD" clId="Web-{5F58B74F-12B7-6562-81B4-EF6926623C75}" dt="2023-02-23T06:15:38.555" v="193"/>
          <ac:graphicFrameMkLst>
            <pc:docMk/>
            <pc:sldMk cId="1789131943" sldId="325"/>
            <ac:graphicFrameMk id="5" creationId="{81479F18-DA48-0A78-BE0E-3943DE80E3D3}"/>
          </ac:graphicFrameMkLst>
        </pc:graphicFrameChg>
        <pc:graphicFrameChg chg="add">
          <ac:chgData name="RAJAN KUMAR" userId="S::bsp030015@atlas.betpilani.org::d233e850-b849-453c-ad6d-73f63881ae4b" providerId="AD" clId="Web-{5F58B74F-12B7-6562-81B4-EF6926623C75}" dt="2023-02-23T06:15:38.586" v="194"/>
          <ac:graphicFrameMkLst>
            <pc:docMk/>
            <pc:sldMk cId="1789131943" sldId="325"/>
            <ac:graphicFrameMk id="13" creationId="{FE25A630-76F6-D7AA-F22A-8B12980E6EEB}"/>
          </ac:graphicFrameMkLst>
        </pc:graphicFrameChg>
        <pc:cxnChg chg="add del">
          <ac:chgData name="RAJAN KUMAR" userId="S::bsp030015@atlas.betpilani.org::d233e850-b849-453c-ad6d-73f63881ae4b" providerId="AD" clId="Web-{5F58B74F-12B7-6562-81B4-EF6926623C75}" dt="2023-02-23T06:15:38.555" v="193"/>
          <ac:cxnSpMkLst>
            <pc:docMk/>
            <pc:sldMk cId="1789131943" sldId="325"/>
            <ac:cxnSpMk id="11" creationId="{D6D3BDB7-6E9F-439D-9E83-9D7F1971D57D}"/>
          </ac:cxnSpMkLst>
        </pc:cxnChg>
      </pc:sldChg>
      <pc:sldChg chg="ord">
        <pc:chgData name="RAJAN KUMAR" userId="S::bsp030015@atlas.betpilani.org::d233e850-b849-453c-ad6d-73f63881ae4b" providerId="AD" clId="Web-{5F58B74F-12B7-6562-81B4-EF6926623C75}" dt="2023-02-23T06:25:00.779" v="217"/>
        <pc:sldMkLst>
          <pc:docMk/>
          <pc:sldMk cId="4022303098" sldId="329"/>
        </pc:sldMkLst>
      </pc:sldChg>
      <pc:sldChg chg="addSp delSp modSp new mod setBg">
        <pc:chgData name="RAJAN KUMAR" userId="S::bsp030015@atlas.betpilani.org::d233e850-b849-453c-ad6d-73f63881ae4b" providerId="AD" clId="Web-{5F58B74F-12B7-6562-81B4-EF6926623C75}" dt="2023-02-23T06:04:22.717" v="137" actId="1076"/>
        <pc:sldMkLst>
          <pc:docMk/>
          <pc:sldMk cId="2303349363" sldId="330"/>
        </pc:sldMkLst>
        <pc:spChg chg="del mod">
          <ac:chgData name="RAJAN KUMAR" userId="S::bsp030015@atlas.betpilani.org::d233e850-b849-453c-ad6d-73f63881ae4b" providerId="AD" clId="Web-{5F58B74F-12B7-6562-81B4-EF6926623C75}" dt="2023-02-23T06:03:57.717" v="133"/>
          <ac:spMkLst>
            <pc:docMk/>
            <pc:sldMk cId="2303349363" sldId="330"/>
            <ac:spMk id="2" creationId="{D451108E-D81E-DA37-B9C1-2B491A72B6AC}"/>
          </ac:spMkLst>
        </pc:spChg>
        <pc:spChg chg="del">
          <ac:chgData name="RAJAN KUMAR" userId="S::bsp030015@atlas.betpilani.org::d233e850-b849-453c-ad6d-73f63881ae4b" providerId="AD" clId="Web-{5F58B74F-12B7-6562-81B4-EF6926623C75}" dt="2023-02-23T06:02:42.776" v="121"/>
          <ac:spMkLst>
            <pc:docMk/>
            <pc:sldMk cId="2303349363" sldId="330"/>
            <ac:spMk id="3" creationId="{875999A0-A82D-62F6-22CE-343160874B3E}"/>
          </ac:spMkLst>
        </pc:spChg>
        <pc:spChg chg="add del">
          <ac:chgData name="RAJAN KUMAR" userId="S::bsp030015@atlas.betpilani.org::d233e850-b849-453c-ad6d-73f63881ae4b" providerId="AD" clId="Web-{5F58B74F-12B7-6562-81B4-EF6926623C75}" dt="2023-02-23T06:03:37.965" v="130"/>
          <ac:spMkLst>
            <pc:docMk/>
            <pc:sldMk cId="2303349363" sldId="330"/>
            <ac:spMk id="8" creationId="{B5F237AD-A0C5-8355-98CF-601EA00E81B7}"/>
          </ac:spMkLst>
        </pc:spChg>
        <pc:spChg chg="add del">
          <ac:chgData name="RAJAN KUMAR" userId="S::bsp030015@atlas.betpilani.org::d233e850-b849-453c-ad6d-73f63881ae4b" providerId="AD" clId="Web-{5F58B74F-12B7-6562-81B4-EF6926623C75}" dt="2023-02-23T06:03:18.043" v="125"/>
          <ac:spMkLst>
            <pc:docMk/>
            <pc:sldMk cId="2303349363" sldId="330"/>
            <ac:spMk id="11" creationId="{902D1A37-7C2A-4258-95A8-919D781C6992}"/>
          </ac:spMkLst>
        </pc:spChg>
        <pc:spChg chg="add del">
          <ac:chgData name="RAJAN KUMAR" userId="S::bsp030015@atlas.betpilani.org::d233e850-b849-453c-ad6d-73f63881ae4b" providerId="AD" clId="Web-{5F58B74F-12B7-6562-81B4-EF6926623C75}" dt="2023-02-23T06:03:37.965" v="130"/>
          <ac:spMkLst>
            <pc:docMk/>
            <pc:sldMk cId="2303349363" sldId="330"/>
            <ac:spMk id="15" creationId="{CDF4539C-1CAA-4D60-A93E-FF288DE95EE5}"/>
          </ac:spMkLst>
        </pc:spChg>
        <pc:spChg chg="add del">
          <ac:chgData name="RAJAN KUMAR" userId="S::bsp030015@atlas.betpilani.org::d233e850-b849-453c-ad6d-73f63881ae4b" providerId="AD" clId="Web-{5F58B74F-12B7-6562-81B4-EF6926623C75}" dt="2023-02-23T06:03:57.717" v="133"/>
          <ac:spMkLst>
            <pc:docMk/>
            <pc:sldMk cId="2303349363" sldId="330"/>
            <ac:spMk id="23" creationId="{902D1A37-7C2A-4258-95A8-919D781C6992}"/>
          </ac:spMkLst>
        </pc:spChg>
        <pc:spChg chg="add">
          <ac:chgData name="RAJAN KUMAR" userId="S::bsp030015@atlas.betpilani.org::d233e850-b849-453c-ad6d-73f63881ae4b" providerId="AD" clId="Web-{5F58B74F-12B7-6562-81B4-EF6926623C75}" dt="2023-02-23T06:03:57.717" v="133"/>
          <ac:spMkLst>
            <pc:docMk/>
            <pc:sldMk cId="2303349363" sldId="330"/>
            <ac:spMk id="32" creationId="{4DD10FE8-3DB7-481A-B708-9E14C9BE3A4B}"/>
          </ac:spMkLst>
        </pc:spChg>
        <pc:picChg chg="add mod ord">
          <ac:chgData name="RAJAN KUMAR" userId="S::bsp030015@atlas.betpilani.org::d233e850-b849-453c-ad6d-73f63881ae4b" providerId="AD" clId="Web-{5F58B74F-12B7-6562-81B4-EF6926623C75}" dt="2023-02-23T06:04:22.717" v="137" actId="1076"/>
          <ac:picMkLst>
            <pc:docMk/>
            <pc:sldMk cId="2303349363" sldId="330"/>
            <ac:picMk id="4" creationId="{77C17E8D-D2CF-8872-806B-9141DBB38212}"/>
          </ac:picMkLst>
        </pc:picChg>
        <pc:cxnChg chg="add del">
          <ac:chgData name="RAJAN KUMAR" userId="S::bsp030015@atlas.betpilani.org::d233e850-b849-453c-ad6d-73f63881ae4b" providerId="AD" clId="Web-{5F58B74F-12B7-6562-81B4-EF6926623C75}" dt="2023-02-23T06:03:18.043" v="125"/>
          <ac:cxnSpMkLst>
            <pc:docMk/>
            <pc:sldMk cId="2303349363" sldId="330"/>
            <ac:cxnSpMk id="9" creationId="{D8689CE0-64D2-447C-9C1F-872D111D8AC3}"/>
          </ac:cxnSpMkLst>
        </pc:cxnChg>
        <pc:cxnChg chg="add del">
          <ac:chgData name="RAJAN KUMAR" userId="S::bsp030015@atlas.betpilani.org::d233e850-b849-453c-ad6d-73f63881ae4b" providerId="AD" clId="Web-{5F58B74F-12B7-6562-81B4-EF6926623C75}" dt="2023-02-23T06:03:18.043" v="125"/>
          <ac:cxnSpMkLst>
            <pc:docMk/>
            <pc:sldMk cId="2303349363" sldId="330"/>
            <ac:cxnSpMk id="13" creationId="{B0AA360F-DECB-4836-8FB6-22C4BC3FB02D}"/>
          </ac:cxnSpMkLst>
        </pc:cxnChg>
        <pc:cxnChg chg="add del">
          <ac:chgData name="RAJAN KUMAR" userId="S::bsp030015@atlas.betpilani.org::d233e850-b849-453c-ad6d-73f63881ae4b" providerId="AD" clId="Web-{5F58B74F-12B7-6562-81B4-EF6926623C75}" dt="2023-02-23T06:03:37.965" v="130"/>
          <ac:cxnSpMkLst>
            <pc:docMk/>
            <pc:sldMk cId="2303349363" sldId="330"/>
            <ac:cxnSpMk id="16" creationId="{53A27785-A77C-4581-8118-E9987EEE6A08}"/>
          </ac:cxnSpMkLst>
        </pc:cxnChg>
        <pc:cxnChg chg="add del">
          <ac:chgData name="RAJAN KUMAR" userId="S::bsp030015@atlas.betpilani.org::d233e850-b849-453c-ad6d-73f63881ae4b" providerId="AD" clId="Web-{5F58B74F-12B7-6562-81B4-EF6926623C75}" dt="2023-02-23T06:03:57.717" v="133"/>
          <ac:cxnSpMkLst>
            <pc:docMk/>
            <pc:sldMk cId="2303349363" sldId="330"/>
            <ac:cxnSpMk id="21" creationId="{D8689CE0-64D2-447C-9C1F-872D111D8AC3}"/>
          </ac:cxnSpMkLst>
        </pc:cxnChg>
        <pc:cxnChg chg="add del">
          <ac:chgData name="RAJAN KUMAR" userId="S::bsp030015@atlas.betpilani.org::d233e850-b849-453c-ad6d-73f63881ae4b" providerId="AD" clId="Web-{5F58B74F-12B7-6562-81B4-EF6926623C75}" dt="2023-02-23T06:03:57.717" v="133"/>
          <ac:cxnSpMkLst>
            <pc:docMk/>
            <pc:sldMk cId="2303349363" sldId="330"/>
            <ac:cxnSpMk id="25" creationId="{B0AA360F-DECB-4836-8FB6-22C4BC3FB02D}"/>
          </ac:cxnSpMkLst>
        </pc:cxnChg>
        <pc:cxnChg chg="add">
          <ac:chgData name="RAJAN KUMAR" userId="S::bsp030015@atlas.betpilani.org::d233e850-b849-453c-ad6d-73f63881ae4b" providerId="AD" clId="Web-{5F58B74F-12B7-6562-81B4-EF6926623C75}" dt="2023-02-23T06:03:57.717" v="133"/>
          <ac:cxnSpMkLst>
            <pc:docMk/>
            <pc:sldMk cId="2303349363" sldId="330"/>
            <ac:cxnSpMk id="30" creationId="{D8689CE0-64D2-447C-9C1F-872D111D8AC3}"/>
          </ac:cxnSpMkLst>
        </pc:cxnChg>
      </pc:sldChg>
      <pc:sldChg chg="addSp delSp modSp new">
        <pc:chgData name="RAJAN KUMAR" userId="S::bsp030015@atlas.betpilani.org::d233e850-b849-453c-ad6d-73f63881ae4b" providerId="AD" clId="Web-{5F58B74F-12B7-6562-81B4-EF6926623C75}" dt="2023-02-23T06:22:50.555" v="204"/>
        <pc:sldMkLst>
          <pc:docMk/>
          <pc:sldMk cId="4033213977" sldId="331"/>
        </pc:sldMkLst>
        <pc:spChg chg="del">
          <ac:chgData name="RAJAN KUMAR" userId="S::bsp030015@atlas.betpilani.org::d233e850-b849-453c-ad6d-73f63881ae4b" providerId="AD" clId="Web-{5F58B74F-12B7-6562-81B4-EF6926623C75}" dt="2023-02-23T06:21:49.537" v="199"/>
          <ac:spMkLst>
            <pc:docMk/>
            <pc:sldMk cId="4033213977" sldId="331"/>
            <ac:spMk id="3" creationId="{31E62191-F420-F9DB-2FED-3EFEB8678D24}"/>
          </ac:spMkLst>
        </pc:spChg>
        <pc:picChg chg="add mod ord">
          <ac:chgData name="RAJAN KUMAR" userId="S::bsp030015@atlas.betpilani.org::d233e850-b849-453c-ad6d-73f63881ae4b" providerId="AD" clId="Web-{5F58B74F-12B7-6562-81B4-EF6926623C75}" dt="2023-02-23T06:22:02.288" v="202" actId="14100"/>
          <ac:picMkLst>
            <pc:docMk/>
            <pc:sldMk cId="4033213977" sldId="331"/>
            <ac:picMk id="4" creationId="{1595EF61-B5F1-46F3-BC39-0018FBED7F00}"/>
          </ac:picMkLst>
        </pc:picChg>
        <pc:picChg chg="add del mod">
          <ac:chgData name="RAJAN KUMAR" userId="S::bsp030015@atlas.betpilani.org::d233e850-b849-453c-ad6d-73f63881ae4b" providerId="AD" clId="Web-{5F58B74F-12B7-6562-81B4-EF6926623C75}" dt="2023-02-23T06:22:50.555" v="204"/>
          <ac:picMkLst>
            <pc:docMk/>
            <pc:sldMk cId="4033213977" sldId="331"/>
            <ac:picMk id="5" creationId="{DCE97ECB-9E31-21BD-6C5F-773965CE1450}"/>
          </ac:picMkLst>
        </pc:picChg>
      </pc:sldChg>
      <pc:sldChg chg="addSp delSp modSp new">
        <pc:chgData name="RAJAN KUMAR" userId="S::bsp030015@atlas.betpilani.org::d233e850-b849-453c-ad6d-73f63881ae4b" providerId="AD" clId="Web-{5F58B74F-12B7-6562-81B4-EF6926623C75}" dt="2023-02-23T06:23:40.698" v="210" actId="14100"/>
        <pc:sldMkLst>
          <pc:docMk/>
          <pc:sldMk cId="1532877899" sldId="332"/>
        </pc:sldMkLst>
        <pc:spChg chg="del">
          <ac:chgData name="RAJAN KUMAR" userId="S::bsp030015@atlas.betpilani.org::d233e850-b849-453c-ad6d-73f63881ae4b" providerId="AD" clId="Web-{5F58B74F-12B7-6562-81B4-EF6926623C75}" dt="2023-02-23T06:23:22.635" v="206"/>
          <ac:spMkLst>
            <pc:docMk/>
            <pc:sldMk cId="1532877899" sldId="332"/>
            <ac:spMk id="3" creationId="{AE5A9085-C6FE-2016-1D33-58BD3CD3B2CB}"/>
          </ac:spMkLst>
        </pc:spChg>
        <pc:picChg chg="add mod ord">
          <ac:chgData name="RAJAN KUMAR" userId="S::bsp030015@atlas.betpilani.org::d233e850-b849-453c-ad6d-73f63881ae4b" providerId="AD" clId="Web-{5F58B74F-12B7-6562-81B4-EF6926623C75}" dt="2023-02-23T06:23:40.698" v="210" actId="14100"/>
          <ac:picMkLst>
            <pc:docMk/>
            <pc:sldMk cId="1532877899" sldId="332"/>
            <ac:picMk id="4" creationId="{585DC3EE-1479-4A42-3DBA-DB13F03016BC}"/>
          </ac:picMkLst>
        </pc:picChg>
      </pc:sldChg>
      <pc:sldChg chg="addSp delSp modSp new mod setBg">
        <pc:chgData name="RAJAN KUMAR" userId="S::bsp030015@atlas.betpilani.org::d233e850-b849-453c-ad6d-73f63881ae4b" providerId="AD" clId="Web-{5F58B74F-12B7-6562-81B4-EF6926623C75}" dt="2023-02-23T06:24:42.528" v="216" actId="1076"/>
        <pc:sldMkLst>
          <pc:docMk/>
          <pc:sldMk cId="2259583843" sldId="333"/>
        </pc:sldMkLst>
        <pc:spChg chg="add del">
          <ac:chgData name="RAJAN KUMAR" userId="S::bsp030015@atlas.betpilani.org::d233e850-b849-453c-ad6d-73f63881ae4b" providerId="AD" clId="Web-{5F58B74F-12B7-6562-81B4-EF6926623C75}" dt="2023-02-23T06:24:35.012" v="215"/>
          <ac:spMkLst>
            <pc:docMk/>
            <pc:sldMk cId="2259583843" sldId="333"/>
            <ac:spMk id="2" creationId="{042B5FC6-6CC1-65A5-050C-5E1468070C91}"/>
          </ac:spMkLst>
        </pc:spChg>
        <pc:spChg chg="del">
          <ac:chgData name="RAJAN KUMAR" userId="S::bsp030015@atlas.betpilani.org::d233e850-b849-453c-ad6d-73f63881ae4b" providerId="AD" clId="Web-{5F58B74F-12B7-6562-81B4-EF6926623C75}" dt="2023-02-23T06:24:10.683" v="212"/>
          <ac:spMkLst>
            <pc:docMk/>
            <pc:sldMk cId="2259583843" sldId="333"/>
            <ac:spMk id="3" creationId="{C252B51E-45C4-1FB3-CD79-E20E3D7491CF}"/>
          </ac:spMkLst>
        </pc:spChg>
        <pc:spChg chg="add">
          <ac:chgData name="RAJAN KUMAR" userId="S::bsp030015@atlas.betpilani.org::d233e850-b849-453c-ad6d-73f63881ae4b" providerId="AD" clId="Web-{5F58B74F-12B7-6562-81B4-EF6926623C75}" dt="2023-02-23T06:24:35.012" v="215"/>
          <ac:spMkLst>
            <pc:docMk/>
            <pc:sldMk cId="2259583843" sldId="333"/>
            <ac:spMk id="8" creationId="{CFAF9DFB-553A-7035-F2DF-D5749DF7D46F}"/>
          </ac:spMkLst>
        </pc:spChg>
        <pc:spChg chg="add del">
          <ac:chgData name="RAJAN KUMAR" userId="S::bsp030015@atlas.betpilani.org::d233e850-b849-453c-ad6d-73f63881ae4b" providerId="AD" clId="Web-{5F58B74F-12B7-6562-81B4-EF6926623C75}" dt="2023-02-23T06:24:34.997" v="214"/>
          <ac:spMkLst>
            <pc:docMk/>
            <pc:sldMk cId="2259583843" sldId="333"/>
            <ac:spMk id="11" creationId="{806CA7B0-BBC0-4A11-86D8-E7C39A860B4E}"/>
          </ac:spMkLst>
        </pc:spChg>
        <pc:spChg chg="add">
          <ac:chgData name="RAJAN KUMAR" userId="S::bsp030015@atlas.betpilani.org::d233e850-b849-453c-ad6d-73f63881ae4b" providerId="AD" clId="Web-{5F58B74F-12B7-6562-81B4-EF6926623C75}" dt="2023-02-23T06:24:35.012" v="215"/>
          <ac:spMkLst>
            <pc:docMk/>
            <pc:sldMk cId="2259583843" sldId="333"/>
            <ac:spMk id="15" creationId="{A3B168A7-66FE-4359-9866-CBB841A729E6}"/>
          </ac:spMkLst>
        </pc:spChg>
        <pc:spChg chg="add">
          <ac:chgData name="RAJAN KUMAR" userId="S::bsp030015@atlas.betpilani.org::d233e850-b849-453c-ad6d-73f63881ae4b" providerId="AD" clId="Web-{5F58B74F-12B7-6562-81B4-EF6926623C75}" dt="2023-02-23T06:24:35.012" v="215"/>
          <ac:spMkLst>
            <pc:docMk/>
            <pc:sldMk cId="2259583843" sldId="333"/>
            <ac:spMk id="16" creationId="{042B5FC6-6CC1-65A5-050C-5E1468070C91}"/>
          </ac:spMkLst>
        </pc:spChg>
        <pc:picChg chg="add mod ord">
          <ac:chgData name="RAJAN KUMAR" userId="S::bsp030015@atlas.betpilani.org::d233e850-b849-453c-ad6d-73f63881ae4b" providerId="AD" clId="Web-{5F58B74F-12B7-6562-81B4-EF6926623C75}" dt="2023-02-23T06:24:42.528" v="216" actId="1076"/>
          <ac:picMkLst>
            <pc:docMk/>
            <pc:sldMk cId="2259583843" sldId="333"/>
            <ac:picMk id="4" creationId="{43CEA80F-D67B-FB54-13B0-9D6890CB1345}"/>
          </ac:picMkLst>
        </pc:picChg>
        <pc:cxnChg chg="add del">
          <ac:chgData name="RAJAN KUMAR" userId="S::bsp030015@atlas.betpilani.org::d233e850-b849-453c-ad6d-73f63881ae4b" providerId="AD" clId="Web-{5F58B74F-12B7-6562-81B4-EF6926623C75}" dt="2023-02-23T06:24:34.997" v="214"/>
          <ac:cxnSpMkLst>
            <pc:docMk/>
            <pc:sldMk cId="2259583843" sldId="333"/>
            <ac:cxnSpMk id="9" creationId="{D8689CE0-64D2-447C-9C1F-872D111D8AC3}"/>
          </ac:cxnSpMkLst>
        </pc:cxnChg>
        <pc:cxnChg chg="add del">
          <ac:chgData name="RAJAN KUMAR" userId="S::bsp030015@atlas.betpilani.org::d233e850-b849-453c-ad6d-73f63881ae4b" providerId="AD" clId="Web-{5F58B74F-12B7-6562-81B4-EF6926623C75}" dt="2023-02-23T06:24:34.997" v="214"/>
          <ac:cxnSpMkLst>
            <pc:docMk/>
            <pc:sldMk cId="2259583843" sldId="333"/>
            <ac:cxnSpMk id="13" creationId="{595FDA8D-23FF-4895-928C-505FA84D5C16}"/>
          </ac:cxnSpMkLst>
        </pc:cxnChg>
        <pc:cxnChg chg="add">
          <ac:chgData name="RAJAN KUMAR" userId="S::bsp030015@atlas.betpilani.org::d233e850-b849-453c-ad6d-73f63881ae4b" providerId="AD" clId="Web-{5F58B74F-12B7-6562-81B4-EF6926623C75}" dt="2023-02-23T06:24:35.012" v="215"/>
          <ac:cxnSpMkLst>
            <pc:docMk/>
            <pc:sldMk cId="2259583843" sldId="333"/>
            <ac:cxnSpMk id="17" creationId="{F0748755-DDBC-46D0-91EC-1212A8EE2B40}"/>
          </ac:cxnSpMkLst>
        </pc:cxnChg>
      </pc:sldChg>
    </pc:docChg>
  </pc:docChgLst>
  <pc:docChgLst>
    <pc:chgData name="RAJAN KUMAR" userId="S::bsp030015@atlas.betpilani.org::d233e850-b849-453c-ad6d-73f63881ae4b" providerId="AD" clId="Web-{78A1D145-C888-EA95-5107-56090EADCDA2}"/>
    <pc:docChg chg="delSld">
      <pc:chgData name="RAJAN KUMAR" userId="S::bsp030015@atlas.betpilani.org::d233e850-b849-453c-ad6d-73f63881ae4b" providerId="AD" clId="Web-{78A1D145-C888-EA95-5107-56090EADCDA2}" dt="2023-02-20T19:01:58.687" v="2"/>
      <pc:docMkLst>
        <pc:docMk/>
      </pc:docMkLst>
      <pc:sldChg chg="del">
        <pc:chgData name="RAJAN KUMAR" userId="S::bsp030015@atlas.betpilani.org::d233e850-b849-453c-ad6d-73f63881ae4b" providerId="AD" clId="Web-{78A1D145-C888-EA95-5107-56090EADCDA2}" dt="2023-02-20T19:01:48.359" v="0"/>
        <pc:sldMkLst>
          <pc:docMk/>
          <pc:sldMk cId="1036939206" sldId="286"/>
        </pc:sldMkLst>
      </pc:sldChg>
      <pc:sldChg chg="del">
        <pc:chgData name="RAJAN KUMAR" userId="S::bsp030015@atlas.betpilani.org::d233e850-b849-453c-ad6d-73f63881ae4b" providerId="AD" clId="Web-{78A1D145-C888-EA95-5107-56090EADCDA2}" dt="2023-02-20T19:01:56.031" v="1"/>
        <pc:sldMkLst>
          <pc:docMk/>
          <pc:sldMk cId="1896369192" sldId="287"/>
        </pc:sldMkLst>
      </pc:sldChg>
      <pc:sldChg chg="del">
        <pc:chgData name="RAJAN KUMAR" userId="S::bsp030015@atlas.betpilani.org::d233e850-b849-453c-ad6d-73f63881ae4b" providerId="AD" clId="Web-{78A1D145-C888-EA95-5107-56090EADCDA2}" dt="2023-02-20T19:01:58.687" v="2"/>
        <pc:sldMkLst>
          <pc:docMk/>
          <pc:sldMk cId="2041747346" sldId="288"/>
        </pc:sldMkLst>
      </pc:sldChg>
    </pc:docChg>
  </pc:docChgLst>
  <pc:docChgLst>
    <pc:chgData name="RAJAN KUMAR" userId="S::bsp030015@atlas.betpilani.org::d233e850-b849-453c-ad6d-73f63881ae4b" providerId="AD" clId="Web-{303E9FFF-86AA-7F1D-202A-22B866F9A3DD}"/>
    <pc:docChg chg="modSld">
      <pc:chgData name="RAJAN KUMAR" userId="S::bsp030015@atlas.betpilani.org::d233e850-b849-453c-ad6d-73f63881ae4b" providerId="AD" clId="Web-{303E9FFF-86AA-7F1D-202A-22B866F9A3DD}" dt="2023-02-23T09:00:40.921" v="7"/>
      <pc:docMkLst>
        <pc:docMk/>
      </pc:docMkLst>
      <pc:sldChg chg="addSp delSp modSp mod setBg">
        <pc:chgData name="RAJAN KUMAR" userId="S::bsp030015@atlas.betpilani.org::d233e850-b849-453c-ad6d-73f63881ae4b" providerId="AD" clId="Web-{303E9FFF-86AA-7F1D-202A-22B866F9A3DD}" dt="2023-02-23T09:00:40.921" v="7"/>
        <pc:sldMkLst>
          <pc:docMk/>
          <pc:sldMk cId="144649980" sldId="309"/>
        </pc:sldMkLst>
        <pc:spChg chg="mod">
          <ac:chgData name="RAJAN KUMAR" userId="S::bsp030015@atlas.betpilani.org::d233e850-b849-453c-ad6d-73f63881ae4b" providerId="AD" clId="Web-{303E9FFF-86AA-7F1D-202A-22B866F9A3DD}" dt="2023-02-23T09:00:40.921" v="7"/>
          <ac:spMkLst>
            <pc:docMk/>
            <pc:sldMk cId="144649980" sldId="309"/>
            <ac:spMk id="2" creationId="{477D7F63-12CB-5759-F19F-8BB86F4BDA68}"/>
          </ac:spMkLst>
        </pc:spChg>
        <pc:spChg chg="add del">
          <ac:chgData name="RAJAN KUMAR" userId="S::bsp030015@atlas.betpilani.org::d233e850-b849-453c-ad6d-73f63881ae4b" providerId="AD" clId="Web-{303E9FFF-86AA-7F1D-202A-22B866F9A3DD}" dt="2023-02-23T09:00:40.921" v="7"/>
          <ac:spMkLst>
            <pc:docMk/>
            <pc:sldMk cId="144649980" sldId="309"/>
            <ac:spMk id="3" creationId="{72622159-B1D2-D24D-C084-395E95D7C1AD}"/>
          </ac:spMkLst>
        </pc:spChg>
        <pc:spChg chg="add del">
          <ac:chgData name="RAJAN KUMAR" userId="S::bsp030015@atlas.betpilani.org::d233e850-b849-453c-ad6d-73f63881ae4b" providerId="AD" clId="Web-{303E9FFF-86AA-7F1D-202A-22B866F9A3DD}" dt="2023-02-23T09:00:40.921" v="7"/>
          <ac:spMkLst>
            <pc:docMk/>
            <pc:sldMk cId="144649980" sldId="309"/>
            <ac:spMk id="9" creationId="{CAA6A2E0-18A1-4B22-8F61-5E162B67421A}"/>
          </ac:spMkLst>
        </pc:spChg>
        <pc:graphicFrameChg chg="add del">
          <ac:chgData name="RAJAN KUMAR" userId="S::bsp030015@atlas.betpilani.org::d233e850-b849-453c-ad6d-73f63881ae4b" providerId="AD" clId="Web-{303E9FFF-86AA-7F1D-202A-22B866F9A3DD}" dt="2023-02-23T09:00:40.921" v="7"/>
          <ac:graphicFrameMkLst>
            <pc:docMk/>
            <pc:sldMk cId="144649980" sldId="309"/>
            <ac:graphicFrameMk id="5" creationId="{3DD34B0D-4321-E472-7361-6FA1DEDD4AF2}"/>
          </ac:graphicFrameMkLst>
        </pc:graphicFrameChg>
        <pc:cxnChg chg="add del">
          <ac:chgData name="RAJAN KUMAR" userId="S::bsp030015@atlas.betpilani.org::d233e850-b849-453c-ad6d-73f63881ae4b" providerId="AD" clId="Web-{303E9FFF-86AA-7F1D-202A-22B866F9A3DD}" dt="2023-02-23T09:00:40.921" v="7"/>
          <ac:cxnSpMkLst>
            <pc:docMk/>
            <pc:sldMk cId="144649980" sldId="309"/>
            <ac:cxnSpMk id="11" creationId="{8F5909CB-6CD3-45DF-9920-8D81824854A2}"/>
          </ac:cxnSpMkLst>
        </pc:cxnChg>
      </pc:sldChg>
      <pc:sldChg chg="modSp">
        <pc:chgData name="RAJAN KUMAR" userId="S::bsp030015@atlas.betpilani.org::d233e850-b849-453c-ad6d-73f63881ae4b" providerId="AD" clId="Web-{303E9FFF-86AA-7F1D-202A-22B866F9A3DD}" dt="2023-02-23T08:59:41.967" v="5" actId="14100"/>
        <pc:sldMkLst>
          <pc:docMk/>
          <pc:sldMk cId="2303349363" sldId="330"/>
        </pc:sldMkLst>
        <pc:picChg chg="mod">
          <ac:chgData name="RAJAN KUMAR" userId="S::bsp030015@atlas.betpilani.org::d233e850-b849-453c-ad6d-73f63881ae4b" providerId="AD" clId="Web-{303E9FFF-86AA-7F1D-202A-22B866F9A3DD}" dt="2023-02-23T08:59:41.967" v="5" actId="14100"/>
          <ac:picMkLst>
            <pc:docMk/>
            <pc:sldMk cId="2303349363" sldId="330"/>
            <ac:picMk id="4" creationId="{77C17E8D-D2CF-8872-806B-9141DBB38212}"/>
          </ac:picMkLst>
        </pc:picChg>
      </pc:sldChg>
    </pc:docChg>
  </pc:docChgLst>
  <pc:docChgLst>
    <pc:chgData name="RAJAN KUMAR" userId="S::bsp030015@atlas.betpilani.org::d233e850-b849-453c-ad6d-73f63881ae4b" providerId="AD" clId="Web-{CF7A61DA-5598-B229-58AE-7D47B92D36AD}"/>
    <pc:docChg chg="addSld delSld modSld sldOrd">
      <pc:chgData name="RAJAN KUMAR" userId="S::bsp030015@atlas.betpilani.org::d233e850-b849-453c-ad6d-73f63881ae4b" providerId="AD" clId="Web-{CF7A61DA-5598-B229-58AE-7D47B92D36AD}" dt="2023-02-22T17:53:50.052" v="498"/>
      <pc:docMkLst>
        <pc:docMk/>
      </pc:docMkLst>
      <pc:sldChg chg="delSp del">
        <pc:chgData name="RAJAN KUMAR" userId="S::bsp030015@atlas.betpilani.org::d233e850-b849-453c-ad6d-73f63881ae4b" providerId="AD" clId="Web-{CF7A61DA-5598-B229-58AE-7D47B92D36AD}" dt="2023-02-22T16:04:44.967" v="41"/>
        <pc:sldMkLst>
          <pc:docMk/>
          <pc:sldMk cId="3396111893" sldId="259"/>
        </pc:sldMkLst>
        <pc:picChg chg="del">
          <ac:chgData name="RAJAN KUMAR" userId="S::bsp030015@atlas.betpilani.org::d233e850-b849-453c-ad6d-73f63881ae4b" providerId="AD" clId="Web-{CF7A61DA-5598-B229-58AE-7D47B92D36AD}" dt="2023-02-22T16:02:34.900" v="10"/>
          <ac:picMkLst>
            <pc:docMk/>
            <pc:sldMk cId="3396111893" sldId="259"/>
            <ac:picMk id="2" creationId="{00000000-0000-0000-0000-000000000000}"/>
          </ac:picMkLst>
        </pc:picChg>
      </pc:sldChg>
      <pc:sldChg chg="delSp del">
        <pc:chgData name="RAJAN KUMAR" userId="S::bsp030015@atlas.betpilani.org::d233e850-b849-453c-ad6d-73f63881ae4b" providerId="AD" clId="Web-{CF7A61DA-5598-B229-58AE-7D47B92D36AD}" dt="2023-02-22T16:02:50.385" v="13"/>
        <pc:sldMkLst>
          <pc:docMk/>
          <pc:sldMk cId="2344771953" sldId="260"/>
        </pc:sldMkLst>
        <pc:picChg chg="del">
          <ac:chgData name="RAJAN KUMAR" userId="S::bsp030015@atlas.betpilani.org::d233e850-b849-453c-ad6d-73f63881ae4b" providerId="AD" clId="Web-{CF7A61DA-5598-B229-58AE-7D47B92D36AD}" dt="2023-02-22T16:00:57.397" v="2"/>
          <ac:picMkLst>
            <pc:docMk/>
            <pc:sldMk cId="2344771953" sldId="260"/>
            <ac:picMk id="2" creationId="{00000000-0000-0000-0000-000000000000}"/>
          </ac:picMkLst>
        </pc:picChg>
      </pc:sldChg>
      <pc:sldChg chg="modSp del">
        <pc:chgData name="RAJAN KUMAR" userId="S::bsp030015@atlas.betpilani.org::d233e850-b849-453c-ad6d-73f63881ae4b" providerId="AD" clId="Web-{CF7A61DA-5598-B229-58AE-7D47B92D36AD}" dt="2023-02-22T16:26:56.714" v="114"/>
        <pc:sldMkLst>
          <pc:docMk/>
          <pc:sldMk cId="1803148249" sldId="261"/>
        </pc:sldMkLst>
        <pc:spChg chg="mod">
          <ac:chgData name="RAJAN KUMAR" userId="S::bsp030015@atlas.betpilani.org::d233e850-b849-453c-ad6d-73f63881ae4b" providerId="AD" clId="Web-{CF7A61DA-5598-B229-58AE-7D47B92D36AD}" dt="2023-02-22T16:24:29.990" v="100" actId="20577"/>
          <ac:spMkLst>
            <pc:docMk/>
            <pc:sldMk cId="1803148249" sldId="261"/>
            <ac:spMk id="3" creationId="{00000000-0000-0000-0000-000000000000}"/>
          </ac:spMkLst>
        </pc:spChg>
      </pc:sldChg>
      <pc:sldChg chg="del">
        <pc:chgData name="RAJAN KUMAR" userId="S::bsp030015@atlas.betpilani.org::d233e850-b849-453c-ad6d-73f63881ae4b" providerId="AD" clId="Web-{CF7A61DA-5598-B229-58AE-7D47B92D36AD}" dt="2023-02-22T16:28:00.575" v="119"/>
        <pc:sldMkLst>
          <pc:docMk/>
          <pc:sldMk cId="3388696831" sldId="262"/>
        </pc:sldMkLst>
      </pc:sldChg>
      <pc:sldChg chg="modSp del">
        <pc:chgData name="RAJAN KUMAR" userId="S::bsp030015@atlas.betpilani.org::d233e850-b849-453c-ad6d-73f63881ae4b" providerId="AD" clId="Web-{CF7A61DA-5598-B229-58AE-7D47B92D36AD}" dt="2023-02-22T16:28:36.451" v="125"/>
        <pc:sldMkLst>
          <pc:docMk/>
          <pc:sldMk cId="944391244" sldId="263"/>
        </pc:sldMkLst>
        <pc:spChg chg="mod">
          <ac:chgData name="RAJAN KUMAR" userId="S::bsp030015@atlas.betpilani.org::d233e850-b849-453c-ad6d-73f63881ae4b" providerId="AD" clId="Web-{CF7A61DA-5598-B229-58AE-7D47B92D36AD}" dt="2023-02-22T16:28:16.216" v="121" actId="20577"/>
          <ac:spMkLst>
            <pc:docMk/>
            <pc:sldMk cId="944391244" sldId="263"/>
            <ac:spMk id="3" creationId="{00000000-0000-0000-0000-000000000000}"/>
          </ac:spMkLst>
        </pc:spChg>
      </pc:sldChg>
      <pc:sldChg chg="delSp del">
        <pc:chgData name="RAJAN KUMAR" userId="S::bsp030015@atlas.betpilani.org::d233e850-b849-453c-ad6d-73f63881ae4b" providerId="AD" clId="Web-{CF7A61DA-5598-B229-58AE-7D47B92D36AD}" dt="2023-02-22T16:06:49.877" v="47"/>
        <pc:sldMkLst>
          <pc:docMk/>
          <pc:sldMk cId="698405693" sldId="264"/>
        </pc:sldMkLst>
        <pc:picChg chg="del">
          <ac:chgData name="RAJAN KUMAR" userId="S::bsp030015@atlas.betpilani.org::d233e850-b849-453c-ad6d-73f63881ae4b" providerId="AD" clId="Web-{CF7A61DA-5598-B229-58AE-7D47B92D36AD}" dt="2023-02-22T16:05:42.031" v="42"/>
          <ac:picMkLst>
            <pc:docMk/>
            <pc:sldMk cId="698405693" sldId="264"/>
            <ac:picMk id="2" creationId="{00000000-0000-0000-0000-000000000000}"/>
          </ac:picMkLst>
        </pc:picChg>
      </pc:sldChg>
      <pc:sldChg chg="modSp del">
        <pc:chgData name="RAJAN KUMAR" userId="S::bsp030015@atlas.betpilani.org::d233e850-b849-453c-ad6d-73f63881ae4b" providerId="AD" clId="Web-{CF7A61DA-5598-B229-58AE-7D47B92D36AD}" dt="2023-02-22T16:29:28.109" v="133"/>
        <pc:sldMkLst>
          <pc:docMk/>
          <pc:sldMk cId="3291132333" sldId="265"/>
        </pc:sldMkLst>
        <pc:spChg chg="mod">
          <ac:chgData name="RAJAN KUMAR" userId="S::bsp030015@atlas.betpilani.org::d233e850-b849-453c-ad6d-73f63881ae4b" providerId="AD" clId="Web-{CF7A61DA-5598-B229-58AE-7D47B92D36AD}" dt="2023-02-22T16:28:54.655" v="127" actId="20577"/>
          <ac:spMkLst>
            <pc:docMk/>
            <pc:sldMk cId="3291132333" sldId="265"/>
            <ac:spMk id="2" creationId="{00000000-0000-0000-0000-000000000000}"/>
          </ac:spMkLst>
        </pc:spChg>
        <pc:spChg chg="mod">
          <ac:chgData name="RAJAN KUMAR" userId="S::bsp030015@atlas.betpilani.org::d233e850-b849-453c-ad6d-73f63881ae4b" providerId="AD" clId="Web-{CF7A61DA-5598-B229-58AE-7D47B92D36AD}" dt="2023-02-22T16:29:09.905" v="130" actId="20577"/>
          <ac:spMkLst>
            <pc:docMk/>
            <pc:sldMk cId="3291132333" sldId="265"/>
            <ac:spMk id="3" creationId="{00000000-0000-0000-0000-000000000000}"/>
          </ac:spMkLst>
        </pc:spChg>
      </pc:sldChg>
      <pc:sldChg chg="modSp del">
        <pc:chgData name="RAJAN KUMAR" userId="S::bsp030015@atlas.betpilani.org::d233e850-b849-453c-ad6d-73f63881ae4b" providerId="AD" clId="Web-{CF7A61DA-5598-B229-58AE-7D47B92D36AD}" dt="2023-02-22T16:30:33.018" v="141"/>
        <pc:sldMkLst>
          <pc:docMk/>
          <pc:sldMk cId="4004563760" sldId="266"/>
        </pc:sldMkLst>
        <pc:spChg chg="mod">
          <ac:chgData name="RAJAN KUMAR" userId="S::bsp030015@atlas.betpilani.org::d233e850-b849-453c-ad6d-73f63881ae4b" providerId="AD" clId="Web-{CF7A61DA-5598-B229-58AE-7D47B92D36AD}" dt="2023-02-22T16:30:20.298" v="138" actId="20577"/>
          <ac:spMkLst>
            <pc:docMk/>
            <pc:sldMk cId="4004563760" sldId="266"/>
            <ac:spMk id="3" creationId="{00000000-0000-0000-0000-000000000000}"/>
          </ac:spMkLst>
        </pc:spChg>
        <pc:spChg chg="mod">
          <ac:chgData name="RAJAN KUMAR" userId="S::bsp030015@atlas.betpilani.org::d233e850-b849-453c-ad6d-73f63881ae4b" providerId="AD" clId="Web-{CF7A61DA-5598-B229-58AE-7D47B92D36AD}" dt="2023-02-22T16:30:05.423" v="135" actId="20577"/>
          <ac:spMkLst>
            <pc:docMk/>
            <pc:sldMk cId="4004563760" sldId="266"/>
            <ac:spMk id="4" creationId="{00000000-0000-0000-0000-000000000000}"/>
          </ac:spMkLst>
        </pc:spChg>
      </pc:sldChg>
      <pc:sldChg chg="modSp del">
        <pc:chgData name="RAJAN KUMAR" userId="S::bsp030015@atlas.betpilani.org::d233e850-b849-453c-ad6d-73f63881ae4b" providerId="AD" clId="Web-{CF7A61DA-5598-B229-58AE-7D47B92D36AD}" dt="2023-02-22T16:32:32.443" v="165"/>
        <pc:sldMkLst>
          <pc:docMk/>
          <pc:sldMk cId="3314128992" sldId="267"/>
        </pc:sldMkLst>
        <pc:spChg chg="mod">
          <ac:chgData name="RAJAN KUMAR" userId="S::bsp030015@atlas.betpilani.org::d233e850-b849-453c-ad6d-73f63881ae4b" providerId="AD" clId="Web-{CF7A61DA-5598-B229-58AE-7D47B92D36AD}" dt="2023-02-22T16:31:12.175" v="148" actId="20577"/>
          <ac:spMkLst>
            <pc:docMk/>
            <pc:sldMk cId="3314128992" sldId="267"/>
            <ac:spMk id="3" creationId="{00000000-0000-0000-0000-000000000000}"/>
          </ac:spMkLst>
        </pc:spChg>
      </pc:sldChg>
      <pc:sldChg chg="del">
        <pc:chgData name="RAJAN KUMAR" userId="S::bsp030015@atlas.betpilani.org::d233e850-b849-453c-ad6d-73f63881ae4b" providerId="AD" clId="Web-{CF7A61DA-5598-B229-58AE-7D47B92D36AD}" dt="2023-02-22T16:07:20.066" v="48"/>
        <pc:sldMkLst>
          <pc:docMk/>
          <pc:sldMk cId="2550694611" sldId="268"/>
        </pc:sldMkLst>
      </pc:sldChg>
      <pc:sldChg chg="modSp del">
        <pc:chgData name="RAJAN KUMAR" userId="S::bsp030015@atlas.betpilani.org::d233e850-b849-453c-ad6d-73f63881ae4b" providerId="AD" clId="Web-{CF7A61DA-5598-B229-58AE-7D47B92D36AD}" dt="2023-02-22T16:33:28.336" v="173"/>
        <pc:sldMkLst>
          <pc:docMk/>
          <pc:sldMk cId="4011589681" sldId="269"/>
        </pc:sldMkLst>
        <pc:spChg chg="mod">
          <ac:chgData name="RAJAN KUMAR" userId="S::bsp030015@atlas.betpilani.org::d233e850-b849-453c-ad6d-73f63881ae4b" providerId="AD" clId="Web-{CF7A61DA-5598-B229-58AE-7D47B92D36AD}" dt="2023-02-22T16:33:18.882" v="170" actId="20577"/>
          <ac:spMkLst>
            <pc:docMk/>
            <pc:sldMk cId="4011589681" sldId="269"/>
            <ac:spMk id="3" creationId="{00000000-0000-0000-0000-000000000000}"/>
          </ac:spMkLst>
        </pc:spChg>
      </pc:sldChg>
      <pc:sldChg chg="del">
        <pc:chgData name="RAJAN KUMAR" userId="S::bsp030015@atlas.betpilani.org::d233e850-b849-453c-ad6d-73f63881ae4b" providerId="AD" clId="Web-{CF7A61DA-5598-B229-58AE-7D47B92D36AD}" dt="2023-02-22T16:33:52.524" v="174"/>
        <pc:sldMkLst>
          <pc:docMk/>
          <pc:sldMk cId="3548471427" sldId="270"/>
        </pc:sldMkLst>
      </pc:sldChg>
      <pc:sldChg chg="modSp del">
        <pc:chgData name="RAJAN KUMAR" userId="S::bsp030015@atlas.betpilani.org::d233e850-b849-453c-ad6d-73f63881ae4b" providerId="AD" clId="Web-{CF7A61DA-5598-B229-58AE-7D47B92D36AD}" dt="2023-02-22T16:34:41.916" v="189"/>
        <pc:sldMkLst>
          <pc:docMk/>
          <pc:sldMk cId="2224930571" sldId="271"/>
        </pc:sldMkLst>
        <pc:spChg chg="mod">
          <ac:chgData name="RAJAN KUMAR" userId="S::bsp030015@atlas.betpilani.org::d233e850-b849-453c-ad6d-73f63881ae4b" providerId="AD" clId="Web-{CF7A61DA-5598-B229-58AE-7D47B92D36AD}" dt="2023-02-22T16:34:10.634" v="177" actId="20577"/>
          <ac:spMkLst>
            <pc:docMk/>
            <pc:sldMk cId="2224930571" sldId="271"/>
            <ac:spMk id="3" creationId="{00000000-0000-0000-0000-000000000000}"/>
          </ac:spMkLst>
        </pc:spChg>
      </pc:sldChg>
      <pc:sldChg chg="del">
        <pc:chgData name="RAJAN KUMAR" userId="S::bsp030015@atlas.betpilani.org::d233e850-b849-453c-ad6d-73f63881ae4b" providerId="AD" clId="Web-{CF7A61DA-5598-B229-58AE-7D47B92D36AD}" dt="2023-02-22T16:35:13.167" v="190"/>
        <pc:sldMkLst>
          <pc:docMk/>
          <pc:sldMk cId="3261938417" sldId="272"/>
        </pc:sldMkLst>
      </pc:sldChg>
      <pc:sldChg chg="del">
        <pc:chgData name="RAJAN KUMAR" userId="S::bsp030015@atlas.betpilani.org::d233e850-b849-453c-ad6d-73f63881ae4b" providerId="AD" clId="Web-{CF7A61DA-5598-B229-58AE-7D47B92D36AD}" dt="2023-02-22T16:35:18.902" v="191"/>
        <pc:sldMkLst>
          <pc:docMk/>
          <pc:sldMk cId="2952715583" sldId="273"/>
        </pc:sldMkLst>
      </pc:sldChg>
      <pc:sldChg chg="del">
        <pc:chgData name="RAJAN KUMAR" userId="S::bsp030015@atlas.betpilani.org::d233e850-b849-453c-ad6d-73f63881ae4b" providerId="AD" clId="Web-{CF7A61DA-5598-B229-58AE-7D47B92D36AD}" dt="2023-02-22T16:35:22.683" v="192"/>
        <pc:sldMkLst>
          <pc:docMk/>
          <pc:sldMk cId="872633160" sldId="274"/>
        </pc:sldMkLst>
      </pc:sldChg>
      <pc:sldChg chg="delSp modSp del delAnim">
        <pc:chgData name="RAJAN KUMAR" userId="S::bsp030015@atlas.betpilani.org::d233e850-b849-453c-ad6d-73f63881ae4b" providerId="AD" clId="Web-{CF7A61DA-5598-B229-58AE-7D47B92D36AD}" dt="2023-02-22T17:04:34.053" v="305"/>
        <pc:sldMkLst>
          <pc:docMk/>
          <pc:sldMk cId="4221743380" sldId="275"/>
        </pc:sldMkLst>
        <pc:picChg chg="del">
          <ac:chgData name="RAJAN KUMAR" userId="S::bsp030015@atlas.betpilani.org::d233e850-b849-453c-ad6d-73f63881ae4b" providerId="AD" clId="Web-{CF7A61DA-5598-B229-58AE-7D47B92D36AD}" dt="2023-02-22T16:50:50.136" v="236"/>
          <ac:picMkLst>
            <pc:docMk/>
            <pc:sldMk cId="4221743380" sldId="275"/>
            <ac:picMk id="5" creationId="{00000000-0000-0000-0000-000000000000}"/>
          </ac:picMkLst>
        </pc:picChg>
        <pc:picChg chg="del">
          <ac:chgData name="RAJAN KUMAR" userId="S::bsp030015@atlas.betpilani.org::d233e850-b849-453c-ad6d-73f63881ae4b" providerId="AD" clId="Web-{CF7A61DA-5598-B229-58AE-7D47B92D36AD}" dt="2023-02-22T16:51:05.230" v="237"/>
          <ac:picMkLst>
            <pc:docMk/>
            <pc:sldMk cId="4221743380" sldId="275"/>
            <ac:picMk id="6" creationId="{00000000-0000-0000-0000-000000000000}"/>
          </ac:picMkLst>
        </pc:picChg>
        <pc:picChg chg="mod">
          <ac:chgData name="RAJAN KUMAR" userId="S::bsp030015@atlas.betpilani.org::d233e850-b849-453c-ad6d-73f63881ae4b" providerId="AD" clId="Web-{CF7A61DA-5598-B229-58AE-7D47B92D36AD}" dt="2023-02-22T16:51:36.106" v="248" actId="1076"/>
          <ac:picMkLst>
            <pc:docMk/>
            <pc:sldMk cId="4221743380" sldId="275"/>
            <ac:picMk id="9" creationId="{00000000-0000-0000-0000-000000000000}"/>
          </ac:picMkLst>
        </pc:picChg>
        <pc:picChg chg="mod">
          <ac:chgData name="RAJAN KUMAR" userId="S::bsp030015@atlas.betpilani.org::d233e850-b849-453c-ad6d-73f63881ae4b" providerId="AD" clId="Web-{CF7A61DA-5598-B229-58AE-7D47B92D36AD}" dt="2023-02-22T16:51:18.168" v="240" actId="1076"/>
          <ac:picMkLst>
            <pc:docMk/>
            <pc:sldMk cId="4221743380" sldId="275"/>
            <ac:picMk id="10" creationId="{00000000-0000-0000-0000-000000000000}"/>
          </ac:picMkLst>
        </pc:picChg>
        <pc:picChg chg="del">
          <ac:chgData name="RAJAN KUMAR" userId="S::bsp030015@atlas.betpilani.org::d233e850-b849-453c-ad6d-73f63881ae4b" providerId="AD" clId="Web-{CF7A61DA-5598-B229-58AE-7D47B92D36AD}" dt="2023-02-22T16:51:09.621" v="238"/>
          <ac:picMkLst>
            <pc:docMk/>
            <pc:sldMk cId="4221743380" sldId="275"/>
            <ac:picMk id="11" creationId="{00000000-0000-0000-0000-000000000000}"/>
          </ac:picMkLst>
        </pc:picChg>
        <pc:picChg chg="mod">
          <ac:chgData name="RAJAN KUMAR" userId="S::bsp030015@atlas.betpilani.org::d233e850-b849-453c-ad6d-73f63881ae4b" providerId="AD" clId="Web-{CF7A61DA-5598-B229-58AE-7D47B92D36AD}" dt="2023-02-22T16:51:19.480" v="241" actId="1076"/>
          <ac:picMkLst>
            <pc:docMk/>
            <pc:sldMk cId="4221743380" sldId="275"/>
            <ac:picMk id="12" creationId="{00000000-0000-0000-0000-000000000000}"/>
          </ac:picMkLst>
        </pc:picChg>
        <pc:picChg chg="mod">
          <ac:chgData name="RAJAN KUMAR" userId="S::bsp030015@atlas.betpilani.org::d233e850-b849-453c-ad6d-73f63881ae4b" providerId="AD" clId="Web-{CF7A61DA-5598-B229-58AE-7D47B92D36AD}" dt="2023-02-22T16:51:22.730" v="242" actId="1076"/>
          <ac:picMkLst>
            <pc:docMk/>
            <pc:sldMk cId="4221743380" sldId="275"/>
            <ac:picMk id="13" creationId="{00000000-0000-0000-0000-000000000000}"/>
          </ac:picMkLst>
        </pc:picChg>
        <pc:picChg chg="mod">
          <ac:chgData name="RAJAN KUMAR" userId="S::bsp030015@atlas.betpilani.org::d233e850-b849-453c-ad6d-73f63881ae4b" providerId="AD" clId="Web-{CF7A61DA-5598-B229-58AE-7D47B92D36AD}" dt="2023-02-22T16:51:24.387" v="243" actId="1076"/>
          <ac:picMkLst>
            <pc:docMk/>
            <pc:sldMk cId="4221743380" sldId="275"/>
            <ac:picMk id="14" creationId="{00000000-0000-0000-0000-000000000000}"/>
          </ac:picMkLst>
        </pc:picChg>
        <pc:picChg chg="mod">
          <ac:chgData name="RAJAN KUMAR" userId="S::bsp030015@atlas.betpilani.org::d233e850-b849-453c-ad6d-73f63881ae4b" providerId="AD" clId="Web-{CF7A61DA-5598-B229-58AE-7D47B92D36AD}" dt="2023-02-22T16:51:26.699" v="244" actId="1076"/>
          <ac:picMkLst>
            <pc:docMk/>
            <pc:sldMk cId="4221743380" sldId="275"/>
            <ac:picMk id="15" creationId="{00000000-0000-0000-0000-000000000000}"/>
          </ac:picMkLst>
        </pc:picChg>
        <pc:picChg chg="mod">
          <ac:chgData name="RAJAN KUMAR" userId="S::bsp030015@atlas.betpilani.org::d233e850-b849-453c-ad6d-73f63881ae4b" providerId="AD" clId="Web-{CF7A61DA-5598-B229-58AE-7D47B92D36AD}" dt="2023-02-22T16:51:42.637" v="250" actId="1076"/>
          <ac:picMkLst>
            <pc:docMk/>
            <pc:sldMk cId="4221743380" sldId="275"/>
            <ac:picMk id="16" creationId="{00000000-0000-0000-0000-000000000000}"/>
          </ac:picMkLst>
        </pc:picChg>
        <pc:picChg chg="mod">
          <ac:chgData name="RAJAN KUMAR" userId="S::bsp030015@atlas.betpilani.org::d233e850-b849-453c-ad6d-73f63881ae4b" providerId="AD" clId="Web-{CF7A61DA-5598-B229-58AE-7D47B92D36AD}" dt="2023-02-22T16:51:38.231" v="249" actId="1076"/>
          <ac:picMkLst>
            <pc:docMk/>
            <pc:sldMk cId="4221743380" sldId="275"/>
            <ac:picMk id="17" creationId="{00000000-0000-0000-0000-000000000000}"/>
          </ac:picMkLst>
        </pc:picChg>
      </pc:sldChg>
      <pc:sldChg chg="modSp del">
        <pc:chgData name="RAJAN KUMAR" userId="S::bsp030015@atlas.betpilani.org::d233e850-b849-453c-ad6d-73f63881ae4b" providerId="AD" clId="Web-{CF7A61DA-5598-B229-58AE-7D47B92D36AD}" dt="2023-02-22T17:05:41.055" v="307"/>
        <pc:sldMkLst>
          <pc:docMk/>
          <pc:sldMk cId="815530936" sldId="276"/>
        </pc:sldMkLst>
        <pc:picChg chg="mod">
          <ac:chgData name="RAJAN KUMAR" userId="S::bsp030015@atlas.betpilani.org::d233e850-b849-453c-ad6d-73f63881ae4b" providerId="AD" clId="Web-{CF7A61DA-5598-B229-58AE-7D47B92D36AD}" dt="2023-02-22T16:52:44.592" v="256" actId="1076"/>
          <ac:picMkLst>
            <pc:docMk/>
            <pc:sldMk cId="815530936" sldId="276"/>
            <ac:picMk id="6" creationId="{00000000-0000-0000-0000-000000000000}"/>
          </ac:picMkLst>
        </pc:picChg>
        <pc:picChg chg="mod">
          <ac:chgData name="RAJAN KUMAR" userId="S::bsp030015@atlas.betpilani.org::d233e850-b849-453c-ad6d-73f63881ae4b" providerId="AD" clId="Web-{CF7A61DA-5598-B229-58AE-7D47B92D36AD}" dt="2023-02-22T16:52:49.983" v="257" actId="1076"/>
          <ac:picMkLst>
            <pc:docMk/>
            <pc:sldMk cId="815530936" sldId="276"/>
            <ac:picMk id="7" creationId="{00000000-0000-0000-0000-000000000000}"/>
          </ac:picMkLst>
        </pc:picChg>
        <pc:picChg chg="mod">
          <ac:chgData name="RAJAN KUMAR" userId="S::bsp030015@atlas.betpilani.org::d233e850-b849-453c-ad6d-73f63881ae4b" providerId="AD" clId="Web-{CF7A61DA-5598-B229-58AE-7D47B92D36AD}" dt="2023-02-22T16:52:05.263" v="253" actId="1076"/>
          <ac:picMkLst>
            <pc:docMk/>
            <pc:sldMk cId="815530936" sldId="276"/>
            <ac:picMk id="8" creationId="{00000000-0000-0000-0000-000000000000}"/>
          </ac:picMkLst>
        </pc:picChg>
      </pc:sldChg>
      <pc:sldChg chg="del">
        <pc:chgData name="RAJAN KUMAR" userId="S::bsp030015@atlas.betpilani.org::d233e850-b849-453c-ad6d-73f63881ae4b" providerId="AD" clId="Web-{CF7A61DA-5598-B229-58AE-7D47B92D36AD}" dt="2023-02-22T17:05:50.837" v="308"/>
        <pc:sldMkLst>
          <pc:docMk/>
          <pc:sldMk cId="2405720438" sldId="277"/>
        </pc:sldMkLst>
      </pc:sldChg>
      <pc:sldChg chg="modSp del">
        <pc:chgData name="RAJAN KUMAR" userId="S::bsp030015@atlas.betpilani.org::d233e850-b849-453c-ad6d-73f63881ae4b" providerId="AD" clId="Web-{CF7A61DA-5598-B229-58AE-7D47B92D36AD}" dt="2023-02-22T17:10:59.738" v="328"/>
        <pc:sldMkLst>
          <pc:docMk/>
          <pc:sldMk cId="1363808899" sldId="278"/>
        </pc:sldMkLst>
        <pc:spChg chg="mod">
          <ac:chgData name="RAJAN KUMAR" userId="S::bsp030015@atlas.betpilani.org::d233e850-b849-453c-ad6d-73f63881ae4b" providerId="AD" clId="Web-{CF7A61DA-5598-B229-58AE-7D47B92D36AD}" dt="2023-02-22T17:06:28.947" v="312" actId="14100"/>
          <ac:spMkLst>
            <pc:docMk/>
            <pc:sldMk cId="1363808899" sldId="278"/>
            <ac:spMk id="4" creationId="{00000000-0000-0000-0000-000000000000}"/>
          </ac:spMkLst>
        </pc:spChg>
      </pc:sldChg>
      <pc:sldChg chg="modSp del">
        <pc:chgData name="RAJAN KUMAR" userId="S::bsp030015@atlas.betpilani.org::d233e850-b849-453c-ad6d-73f63881ae4b" providerId="AD" clId="Web-{CF7A61DA-5598-B229-58AE-7D47B92D36AD}" dt="2023-02-22T16:37:44.391" v="202"/>
        <pc:sldMkLst>
          <pc:docMk/>
          <pc:sldMk cId="2234735371" sldId="279"/>
        </pc:sldMkLst>
        <pc:spChg chg="mod">
          <ac:chgData name="RAJAN KUMAR" userId="S::bsp030015@atlas.betpilani.org::d233e850-b849-453c-ad6d-73f63881ae4b" providerId="AD" clId="Web-{CF7A61DA-5598-B229-58AE-7D47B92D36AD}" dt="2023-02-22T16:37:17.359" v="195" actId="20577"/>
          <ac:spMkLst>
            <pc:docMk/>
            <pc:sldMk cId="2234735371" sldId="279"/>
            <ac:spMk id="3" creationId="{00000000-0000-0000-0000-000000000000}"/>
          </ac:spMkLst>
        </pc:spChg>
      </pc:sldChg>
      <pc:sldChg chg="modSp del">
        <pc:chgData name="RAJAN KUMAR" userId="S::bsp030015@atlas.betpilani.org::d233e850-b849-453c-ad6d-73f63881ae4b" providerId="AD" clId="Web-{CF7A61DA-5598-B229-58AE-7D47B92D36AD}" dt="2023-02-22T16:39:14.863" v="214"/>
        <pc:sldMkLst>
          <pc:docMk/>
          <pc:sldMk cId="2894110023" sldId="281"/>
        </pc:sldMkLst>
        <pc:spChg chg="mod">
          <ac:chgData name="RAJAN KUMAR" userId="S::bsp030015@atlas.betpilani.org::d233e850-b849-453c-ad6d-73f63881ae4b" providerId="AD" clId="Web-{CF7A61DA-5598-B229-58AE-7D47B92D36AD}" dt="2023-02-22T16:38:08.970" v="205" actId="20577"/>
          <ac:spMkLst>
            <pc:docMk/>
            <pc:sldMk cId="2894110023" sldId="281"/>
            <ac:spMk id="2" creationId="{00000000-0000-0000-0000-000000000000}"/>
          </ac:spMkLst>
        </pc:spChg>
        <pc:spChg chg="mod">
          <ac:chgData name="RAJAN KUMAR" userId="S::bsp030015@atlas.betpilani.org::d233e850-b849-453c-ad6d-73f63881ae4b" providerId="AD" clId="Web-{CF7A61DA-5598-B229-58AE-7D47B92D36AD}" dt="2023-02-22T16:38:23.064" v="208" actId="20577"/>
          <ac:spMkLst>
            <pc:docMk/>
            <pc:sldMk cId="2894110023" sldId="281"/>
            <ac:spMk id="3" creationId="{00000000-0000-0000-0000-000000000000}"/>
          </ac:spMkLst>
        </pc:spChg>
      </pc:sldChg>
      <pc:sldChg chg="modSp del">
        <pc:chgData name="RAJAN KUMAR" userId="S::bsp030015@atlas.betpilani.org::d233e850-b849-453c-ad6d-73f63881ae4b" providerId="AD" clId="Web-{CF7A61DA-5598-B229-58AE-7D47B92D36AD}" dt="2023-02-22T16:40:11.771" v="223"/>
        <pc:sldMkLst>
          <pc:docMk/>
          <pc:sldMk cId="4129715800" sldId="282"/>
        </pc:sldMkLst>
        <pc:spChg chg="mod">
          <ac:chgData name="RAJAN KUMAR" userId="S::bsp030015@atlas.betpilani.org::d233e850-b849-453c-ad6d-73f63881ae4b" providerId="AD" clId="Web-{CF7A61DA-5598-B229-58AE-7D47B92D36AD}" dt="2023-02-22T16:40:04.021" v="220" actId="20577"/>
          <ac:spMkLst>
            <pc:docMk/>
            <pc:sldMk cId="4129715800" sldId="282"/>
            <ac:spMk id="3" creationId="{00000000-0000-0000-0000-000000000000}"/>
          </ac:spMkLst>
        </pc:spChg>
      </pc:sldChg>
      <pc:sldChg chg="modSp del">
        <pc:chgData name="RAJAN KUMAR" userId="S::bsp030015@atlas.betpilani.org::d233e850-b849-453c-ad6d-73f63881ae4b" providerId="AD" clId="Web-{CF7A61DA-5598-B229-58AE-7D47B92D36AD}" dt="2023-02-22T16:44:32.139" v="227"/>
        <pc:sldMkLst>
          <pc:docMk/>
          <pc:sldMk cId="890550785" sldId="283"/>
        </pc:sldMkLst>
        <pc:spChg chg="mod">
          <ac:chgData name="RAJAN KUMAR" userId="S::bsp030015@atlas.betpilani.org::d233e850-b849-453c-ad6d-73f63881ae4b" providerId="AD" clId="Web-{CF7A61DA-5598-B229-58AE-7D47B92D36AD}" dt="2023-02-22T16:44:15.341" v="225" actId="20577"/>
          <ac:spMkLst>
            <pc:docMk/>
            <pc:sldMk cId="890550785" sldId="283"/>
            <ac:spMk id="3" creationId="{00000000-0000-0000-0000-000000000000}"/>
          </ac:spMkLst>
        </pc:spChg>
      </pc:sldChg>
      <pc:sldChg chg="modSp del">
        <pc:chgData name="RAJAN KUMAR" userId="S::bsp030015@atlas.betpilani.org::d233e850-b849-453c-ad6d-73f63881ae4b" providerId="AD" clId="Web-{CF7A61DA-5598-B229-58AE-7D47B92D36AD}" dt="2023-02-22T16:57:25.320" v="265"/>
        <pc:sldMkLst>
          <pc:docMk/>
          <pc:sldMk cId="3522438558" sldId="284"/>
        </pc:sldMkLst>
        <pc:spChg chg="mod">
          <ac:chgData name="RAJAN KUMAR" userId="S::bsp030015@atlas.betpilani.org::d233e850-b849-453c-ad6d-73f63881ae4b" providerId="AD" clId="Web-{CF7A61DA-5598-B229-58AE-7D47B92D36AD}" dt="2023-02-22T16:57:18.054" v="263" actId="20577"/>
          <ac:spMkLst>
            <pc:docMk/>
            <pc:sldMk cId="3522438558" sldId="284"/>
            <ac:spMk id="2" creationId="{00000000-0000-0000-0000-000000000000}"/>
          </ac:spMkLst>
        </pc:spChg>
        <pc:spChg chg="mod">
          <ac:chgData name="RAJAN KUMAR" userId="S::bsp030015@atlas.betpilani.org::d233e850-b849-453c-ad6d-73f63881ae4b" providerId="AD" clId="Web-{CF7A61DA-5598-B229-58AE-7D47B92D36AD}" dt="2023-02-22T16:57:04.273" v="260" actId="20577"/>
          <ac:spMkLst>
            <pc:docMk/>
            <pc:sldMk cId="3522438558" sldId="284"/>
            <ac:spMk id="3" creationId="{00000000-0000-0000-0000-000000000000}"/>
          </ac:spMkLst>
        </pc:spChg>
      </pc:sldChg>
      <pc:sldChg chg="del">
        <pc:chgData name="RAJAN KUMAR" userId="S::bsp030015@atlas.betpilani.org::d233e850-b849-453c-ad6d-73f63881ae4b" providerId="AD" clId="Web-{CF7A61DA-5598-B229-58AE-7D47B92D36AD}" dt="2023-02-22T16:44:55.265" v="229"/>
        <pc:sldMkLst>
          <pc:docMk/>
          <pc:sldMk cId="4173906710" sldId="285"/>
        </pc:sldMkLst>
      </pc:sldChg>
      <pc:sldChg chg="del">
        <pc:chgData name="RAJAN KUMAR" userId="S::bsp030015@atlas.betpilani.org::d233e850-b849-453c-ad6d-73f63881ae4b" providerId="AD" clId="Web-{CF7A61DA-5598-B229-58AE-7D47B92D36AD}" dt="2023-02-22T16:44:59.030" v="230"/>
        <pc:sldMkLst>
          <pc:docMk/>
          <pc:sldMk cId="2848335145" sldId="289"/>
        </pc:sldMkLst>
      </pc:sldChg>
      <pc:sldChg chg="modSp del">
        <pc:chgData name="RAJAN KUMAR" userId="S::bsp030015@atlas.betpilani.org::d233e850-b849-453c-ad6d-73f63881ae4b" providerId="AD" clId="Web-{CF7A61DA-5598-B229-58AE-7D47B92D36AD}" dt="2023-02-22T16:57:51.743" v="273"/>
        <pc:sldMkLst>
          <pc:docMk/>
          <pc:sldMk cId="1974283141" sldId="290"/>
        </pc:sldMkLst>
        <pc:spChg chg="mod">
          <ac:chgData name="RAJAN KUMAR" userId="S::bsp030015@atlas.betpilani.org::d233e850-b849-453c-ad6d-73f63881ae4b" providerId="AD" clId="Web-{CF7A61DA-5598-B229-58AE-7D47B92D36AD}" dt="2023-02-22T16:57:45.352" v="271" actId="20577"/>
          <ac:spMkLst>
            <pc:docMk/>
            <pc:sldMk cId="1974283141" sldId="290"/>
            <ac:spMk id="2" creationId="{00000000-0000-0000-0000-000000000000}"/>
          </ac:spMkLst>
        </pc:spChg>
        <pc:spChg chg="mod">
          <ac:chgData name="RAJAN KUMAR" userId="S::bsp030015@atlas.betpilani.org::d233e850-b849-453c-ad6d-73f63881ae4b" providerId="AD" clId="Web-{CF7A61DA-5598-B229-58AE-7D47B92D36AD}" dt="2023-02-22T16:57:34.664" v="268" actId="20577"/>
          <ac:spMkLst>
            <pc:docMk/>
            <pc:sldMk cId="1974283141" sldId="290"/>
            <ac:spMk id="3" creationId="{00000000-0000-0000-0000-000000000000}"/>
          </ac:spMkLst>
        </pc:spChg>
      </pc:sldChg>
      <pc:sldChg chg="del">
        <pc:chgData name="RAJAN KUMAR" userId="S::bsp030015@atlas.betpilani.org::d233e850-b849-453c-ad6d-73f63881ae4b" providerId="AD" clId="Web-{CF7A61DA-5598-B229-58AE-7D47B92D36AD}" dt="2023-02-22T16:45:20.218" v="231"/>
        <pc:sldMkLst>
          <pc:docMk/>
          <pc:sldMk cId="3185549144" sldId="291"/>
        </pc:sldMkLst>
      </pc:sldChg>
      <pc:sldChg chg="modSp del">
        <pc:chgData name="RAJAN KUMAR" userId="S::bsp030015@atlas.betpilani.org::d233e850-b849-453c-ad6d-73f63881ae4b" providerId="AD" clId="Web-{CF7A61DA-5598-B229-58AE-7D47B92D36AD}" dt="2023-02-22T16:58:21.338" v="282"/>
        <pc:sldMkLst>
          <pc:docMk/>
          <pc:sldMk cId="2894185761" sldId="292"/>
        </pc:sldMkLst>
        <pc:spChg chg="mod">
          <ac:chgData name="RAJAN KUMAR" userId="S::bsp030015@atlas.betpilani.org::d233e850-b849-453c-ad6d-73f63881ae4b" providerId="AD" clId="Web-{CF7A61DA-5598-B229-58AE-7D47B92D36AD}" dt="2023-02-22T16:58:14.588" v="280" actId="20577"/>
          <ac:spMkLst>
            <pc:docMk/>
            <pc:sldMk cId="2894185761" sldId="292"/>
            <ac:spMk id="2" creationId="{00000000-0000-0000-0000-000000000000}"/>
          </ac:spMkLst>
        </pc:spChg>
        <pc:spChg chg="mod">
          <ac:chgData name="RAJAN KUMAR" userId="S::bsp030015@atlas.betpilani.org::d233e850-b849-453c-ad6d-73f63881ae4b" providerId="AD" clId="Web-{CF7A61DA-5598-B229-58AE-7D47B92D36AD}" dt="2023-02-22T16:58:00.650" v="276" actId="20577"/>
          <ac:spMkLst>
            <pc:docMk/>
            <pc:sldMk cId="2894185761" sldId="292"/>
            <ac:spMk id="3" creationId="{00000000-0000-0000-0000-000000000000}"/>
          </ac:spMkLst>
        </pc:spChg>
      </pc:sldChg>
      <pc:sldChg chg="del">
        <pc:chgData name="RAJAN KUMAR" userId="S::bsp030015@atlas.betpilani.org::d233e850-b849-453c-ad6d-73f63881ae4b" providerId="AD" clId="Web-{CF7A61DA-5598-B229-58AE-7D47B92D36AD}" dt="2023-02-22T16:45:52.266" v="232"/>
        <pc:sldMkLst>
          <pc:docMk/>
          <pc:sldMk cId="1128270413" sldId="293"/>
        </pc:sldMkLst>
      </pc:sldChg>
      <pc:sldChg chg="modSp del">
        <pc:chgData name="RAJAN KUMAR" userId="S::bsp030015@atlas.betpilani.org::d233e850-b849-453c-ad6d-73f63881ae4b" providerId="AD" clId="Web-{CF7A61DA-5598-B229-58AE-7D47B92D36AD}" dt="2023-02-22T17:01:40.641" v="288"/>
        <pc:sldMkLst>
          <pc:docMk/>
          <pc:sldMk cId="3781484427" sldId="294"/>
        </pc:sldMkLst>
        <pc:spChg chg="mod">
          <ac:chgData name="RAJAN KUMAR" userId="S::bsp030015@atlas.betpilani.org::d233e850-b849-453c-ad6d-73f63881ae4b" providerId="AD" clId="Web-{CF7A61DA-5598-B229-58AE-7D47B92D36AD}" dt="2023-02-22T17:01:33.391" v="285" actId="20577"/>
          <ac:spMkLst>
            <pc:docMk/>
            <pc:sldMk cId="3781484427" sldId="294"/>
            <ac:spMk id="3" creationId="{00000000-0000-0000-0000-000000000000}"/>
          </ac:spMkLst>
        </pc:spChg>
      </pc:sldChg>
      <pc:sldChg chg="modSp del">
        <pc:chgData name="RAJAN KUMAR" userId="S::bsp030015@atlas.betpilani.org::d233e850-b849-453c-ad6d-73f63881ae4b" providerId="AD" clId="Web-{CF7A61DA-5598-B229-58AE-7D47B92D36AD}" dt="2023-02-22T17:02:24.533" v="297"/>
        <pc:sldMkLst>
          <pc:docMk/>
          <pc:sldMk cId="2028586465" sldId="295"/>
        </pc:sldMkLst>
        <pc:spChg chg="mod">
          <ac:chgData name="RAJAN KUMAR" userId="S::bsp030015@atlas.betpilani.org::d233e850-b849-453c-ad6d-73f63881ae4b" providerId="AD" clId="Web-{CF7A61DA-5598-B229-58AE-7D47B92D36AD}" dt="2023-02-22T17:02:04.439" v="291" actId="20577"/>
          <ac:spMkLst>
            <pc:docMk/>
            <pc:sldMk cId="2028586465" sldId="295"/>
            <ac:spMk id="2" creationId="{00000000-0000-0000-0000-000000000000}"/>
          </ac:spMkLst>
        </pc:spChg>
        <pc:spChg chg="mod">
          <ac:chgData name="RAJAN KUMAR" userId="S::bsp030015@atlas.betpilani.org::d233e850-b849-453c-ad6d-73f63881ae4b" providerId="AD" clId="Web-{CF7A61DA-5598-B229-58AE-7D47B92D36AD}" dt="2023-02-22T17:02:17.533" v="293" actId="20577"/>
          <ac:spMkLst>
            <pc:docMk/>
            <pc:sldMk cId="2028586465" sldId="295"/>
            <ac:spMk id="3" creationId="{00000000-0000-0000-0000-000000000000}"/>
          </ac:spMkLst>
        </pc:spChg>
      </pc:sldChg>
      <pc:sldChg chg="modSp del">
        <pc:chgData name="RAJAN KUMAR" userId="S::bsp030015@atlas.betpilani.org::d233e850-b849-453c-ad6d-73f63881ae4b" providerId="AD" clId="Web-{CF7A61DA-5598-B229-58AE-7D47B92D36AD}" dt="2023-02-22T17:03:00.238" v="304"/>
        <pc:sldMkLst>
          <pc:docMk/>
          <pc:sldMk cId="4063157988" sldId="296"/>
        </pc:sldMkLst>
        <pc:spChg chg="mod">
          <ac:chgData name="RAJAN KUMAR" userId="S::bsp030015@atlas.betpilani.org::d233e850-b849-453c-ad6d-73f63881ae4b" providerId="AD" clId="Web-{CF7A61DA-5598-B229-58AE-7D47B92D36AD}" dt="2023-02-22T17:02:37.752" v="299" actId="20577"/>
          <ac:spMkLst>
            <pc:docMk/>
            <pc:sldMk cId="4063157988" sldId="296"/>
            <ac:spMk id="28674" creationId="{00000000-0000-0000-0000-000000000000}"/>
          </ac:spMkLst>
        </pc:spChg>
        <pc:spChg chg="mod">
          <ac:chgData name="RAJAN KUMAR" userId="S::bsp030015@atlas.betpilani.org::d233e850-b849-453c-ad6d-73f63881ae4b" providerId="AD" clId="Web-{CF7A61DA-5598-B229-58AE-7D47B92D36AD}" dt="2023-02-22T17:02:51.472" v="301" actId="20577"/>
          <ac:spMkLst>
            <pc:docMk/>
            <pc:sldMk cId="4063157988" sldId="296"/>
            <ac:spMk id="28675" creationId="{00000000-0000-0000-0000-000000000000}"/>
          </ac:spMkLst>
        </pc:spChg>
      </pc:sldChg>
      <pc:sldChg chg="del">
        <pc:chgData name="RAJAN KUMAR" userId="S::bsp030015@atlas.betpilani.org::d233e850-b849-453c-ad6d-73f63881ae4b" providerId="AD" clId="Web-{CF7A61DA-5598-B229-58AE-7D47B92D36AD}" dt="2023-02-22T16:46:10.798" v="234"/>
        <pc:sldMkLst>
          <pc:docMk/>
          <pc:sldMk cId="1001348833" sldId="297"/>
        </pc:sldMkLst>
      </pc:sldChg>
      <pc:sldChg chg="addSp new del">
        <pc:chgData name="RAJAN KUMAR" userId="S::bsp030015@atlas.betpilani.org::d233e850-b849-453c-ad6d-73f63881ae4b" providerId="AD" clId="Web-{CF7A61DA-5598-B229-58AE-7D47B92D36AD}" dt="2023-02-22T16:23:43.988" v="96"/>
        <pc:sldMkLst>
          <pc:docMk/>
          <pc:sldMk cId="3962923727" sldId="298"/>
        </pc:sldMkLst>
        <pc:picChg chg="add">
          <ac:chgData name="RAJAN KUMAR" userId="S::bsp030015@atlas.betpilani.org::d233e850-b849-453c-ad6d-73f63881ae4b" providerId="AD" clId="Web-{CF7A61DA-5598-B229-58AE-7D47B92D36AD}" dt="2023-02-22T16:00:31.318" v="1"/>
          <ac:picMkLst>
            <pc:docMk/>
            <pc:sldMk cId="3962923727" sldId="298"/>
            <ac:picMk id="3" creationId="{D05E75F6-F500-0EBA-8703-26455B6855C8}"/>
          </ac:picMkLst>
        </pc:picChg>
      </pc:sldChg>
      <pc:sldChg chg="new del">
        <pc:chgData name="RAJAN KUMAR" userId="S::bsp030015@atlas.betpilani.org::d233e850-b849-453c-ad6d-73f63881ae4b" providerId="AD" clId="Web-{CF7A61DA-5598-B229-58AE-7D47B92D36AD}" dt="2023-02-22T16:02:50.401" v="14"/>
        <pc:sldMkLst>
          <pc:docMk/>
          <pc:sldMk cId="484100115" sldId="299"/>
        </pc:sldMkLst>
      </pc:sldChg>
      <pc:sldChg chg="addSp delSp modSp new">
        <pc:chgData name="RAJAN KUMAR" userId="S::bsp030015@atlas.betpilani.org::d233e850-b849-453c-ad6d-73f63881ae4b" providerId="AD" clId="Web-{CF7A61DA-5598-B229-58AE-7D47B92D36AD}" dt="2023-02-22T16:19:23.417" v="66" actId="14100"/>
        <pc:sldMkLst>
          <pc:docMk/>
          <pc:sldMk cId="473333054" sldId="300"/>
        </pc:sldMkLst>
        <pc:spChg chg="del">
          <ac:chgData name="RAJAN KUMAR" userId="S::bsp030015@atlas.betpilani.org::d233e850-b849-453c-ad6d-73f63881ae4b" providerId="AD" clId="Web-{CF7A61DA-5598-B229-58AE-7D47B92D36AD}" dt="2023-02-22T16:16:42.818" v="49"/>
          <ac:spMkLst>
            <pc:docMk/>
            <pc:sldMk cId="473333054" sldId="300"/>
            <ac:spMk id="2" creationId="{6D5DE4A6-C594-894C-2F15-BB0C95711A19}"/>
          </ac:spMkLst>
        </pc:spChg>
        <pc:spChg chg="del">
          <ac:chgData name="RAJAN KUMAR" userId="S::bsp030015@atlas.betpilani.org::d233e850-b849-453c-ad6d-73f63881ae4b" providerId="AD" clId="Web-{CF7A61DA-5598-B229-58AE-7D47B92D36AD}" dt="2023-02-22T16:02:34.947" v="11"/>
          <ac:spMkLst>
            <pc:docMk/>
            <pc:sldMk cId="473333054" sldId="300"/>
            <ac:spMk id="3" creationId="{4EABEB69-B1A6-3FBA-9D6B-90F838ACA6D6}"/>
          </ac:spMkLst>
        </pc:spChg>
        <pc:spChg chg="add del mod">
          <ac:chgData name="RAJAN KUMAR" userId="S::bsp030015@atlas.betpilani.org::d233e850-b849-453c-ad6d-73f63881ae4b" providerId="AD" clId="Web-{CF7A61DA-5598-B229-58AE-7D47B92D36AD}" dt="2023-02-22T16:18:39.244" v="60"/>
          <ac:spMkLst>
            <pc:docMk/>
            <pc:sldMk cId="473333054" sldId="300"/>
            <ac:spMk id="10" creationId="{00219D19-E6E3-133C-0C39-407B6F5DC650}"/>
          </ac:spMkLst>
        </pc:spChg>
        <pc:picChg chg="add del mod">
          <ac:chgData name="RAJAN KUMAR" userId="S::bsp030015@atlas.betpilani.org::d233e850-b849-453c-ad6d-73f63881ae4b" providerId="AD" clId="Web-{CF7A61DA-5598-B229-58AE-7D47B92D36AD}" dt="2023-02-22T16:18:25.025" v="58"/>
          <ac:picMkLst>
            <pc:docMk/>
            <pc:sldMk cId="473333054" sldId="300"/>
            <ac:picMk id="5" creationId="{61A2E703-AD3E-70AA-2B66-C7EE81579146}"/>
          </ac:picMkLst>
        </pc:picChg>
        <pc:picChg chg="add mod modCrop">
          <ac:chgData name="RAJAN KUMAR" userId="S::bsp030015@atlas.betpilani.org::d233e850-b849-453c-ad6d-73f63881ae4b" providerId="AD" clId="Web-{CF7A61DA-5598-B229-58AE-7D47B92D36AD}" dt="2023-02-22T16:19:23.417" v="66" actId="14100"/>
          <ac:picMkLst>
            <pc:docMk/>
            <pc:sldMk cId="473333054" sldId="300"/>
            <ac:picMk id="7" creationId="{B0081483-646E-E33D-AAC0-E57523586B99}"/>
          </ac:picMkLst>
        </pc:picChg>
        <pc:picChg chg="add del mod ord">
          <ac:chgData name="RAJAN KUMAR" userId="S::bsp030015@atlas.betpilani.org::d233e850-b849-453c-ad6d-73f63881ae4b" providerId="AD" clId="Web-{CF7A61DA-5598-B229-58AE-7D47B92D36AD}" dt="2023-02-22T16:18:23.306" v="57"/>
          <ac:picMkLst>
            <pc:docMk/>
            <pc:sldMk cId="473333054" sldId="300"/>
            <ac:picMk id="8" creationId="{49D9E21E-AF45-7C6A-0161-81C7AC03592D}"/>
          </ac:picMkLst>
        </pc:picChg>
      </pc:sldChg>
      <pc:sldChg chg="addSp modSp new del mod setBg">
        <pc:chgData name="RAJAN KUMAR" userId="S::bsp030015@atlas.betpilani.org::d233e850-b849-453c-ad6d-73f63881ae4b" providerId="AD" clId="Web-{CF7A61DA-5598-B229-58AE-7D47B92D36AD}" dt="2023-02-22T16:24:58.600" v="103"/>
        <pc:sldMkLst>
          <pc:docMk/>
          <pc:sldMk cId="293666103" sldId="301"/>
        </pc:sldMkLst>
        <pc:spChg chg="add">
          <ac:chgData name="RAJAN KUMAR" userId="S::bsp030015@atlas.betpilani.org::d233e850-b849-453c-ad6d-73f63881ae4b" providerId="AD" clId="Web-{CF7A61DA-5598-B229-58AE-7D47B92D36AD}" dt="2023-02-22T16:01:25.554" v="7"/>
          <ac:spMkLst>
            <pc:docMk/>
            <pc:sldMk cId="293666103" sldId="301"/>
            <ac:spMk id="7" creationId="{79BF074E-E435-4727-BEE7-FFFD51584ACA}"/>
          </ac:spMkLst>
        </pc:spChg>
        <pc:picChg chg="add mod">
          <ac:chgData name="RAJAN KUMAR" userId="S::bsp030015@atlas.betpilani.org::d233e850-b849-453c-ad6d-73f63881ae4b" providerId="AD" clId="Web-{CF7A61DA-5598-B229-58AE-7D47B92D36AD}" dt="2023-02-22T16:01:25.554" v="7"/>
          <ac:picMkLst>
            <pc:docMk/>
            <pc:sldMk cId="293666103" sldId="301"/>
            <ac:picMk id="2" creationId="{D7E8CC3E-1F13-5866-A5CB-8C849E8F6854}"/>
          </ac:picMkLst>
        </pc:picChg>
        <pc:cxnChg chg="add">
          <ac:chgData name="RAJAN KUMAR" userId="S::bsp030015@atlas.betpilani.org::d233e850-b849-453c-ad6d-73f63881ae4b" providerId="AD" clId="Web-{CF7A61DA-5598-B229-58AE-7D47B92D36AD}" dt="2023-02-22T16:01:25.554" v="7"/>
          <ac:cxnSpMkLst>
            <pc:docMk/>
            <pc:sldMk cId="293666103" sldId="301"/>
            <ac:cxnSpMk id="9" creationId="{FC337FA8-2DD4-4196-BC05-4184B561B4A9}"/>
          </ac:cxnSpMkLst>
        </pc:cxnChg>
      </pc:sldChg>
      <pc:sldChg chg="addSp modSp new">
        <pc:chgData name="RAJAN KUMAR" userId="S::bsp030015@atlas.betpilani.org::d233e850-b849-453c-ad6d-73f63881ae4b" providerId="AD" clId="Web-{CF7A61DA-5598-B229-58AE-7D47B92D36AD}" dt="2023-02-22T17:47:33.520" v="422" actId="20577"/>
        <pc:sldMkLst>
          <pc:docMk/>
          <pc:sldMk cId="2042764140" sldId="302"/>
        </pc:sldMkLst>
        <pc:spChg chg="mod">
          <ac:chgData name="RAJAN KUMAR" userId="S::bsp030015@atlas.betpilani.org::d233e850-b849-453c-ad6d-73f63881ae4b" providerId="AD" clId="Web-{CF7A61DA-5598-B229-58AE-7D47B92D36AD}" dt="2023-02-22T17:47:23.160" v="420" actId="20577"/>
          <ac:spMkLst>
            <pc:docMk/>
            <pc:sldMk cId="2042764140" sldId="302"/>
            <ac:spMk id="2" creationId="{4E523E23-98D3-4735-CDEA-B3696F48922C}"/>
          </ac:spMkLst>
        </pc:spChg>
        <pc:spChg chg="mod">
          <ac:chgData name="RAJAN KUMAR" userId="S::bsp030015@atlas.betpilani.org::d233e850-b849-453c-ad6d-73f63881ae4b" providerId="AD" clId="Web-{CF7A61DA-5598-B229-58AE-7D47B92D36AD}" dt="2023-02-22T17:47:33.520" v="422" actId="20577"/>
          <ac:spMkLst>
            <pc:docMk/>
            <pc:sldMk cId="2042764140" sldId="302"/>
            <ac:spMk id="3" creationId="{C0852DC1-CF35-DF28-45AD-704EAB5623AC}"/>
          </ac:spMkLst>
        </pc:spChg>
        <pc:spChg chg="add mod">
          <ac:chgData name="RAJAN KUMAR" userId="S::bsp030015@atlas.betpilani.org::d233e850-b849-453c-ad6d-73f63881ae4b" providerId="AD" clId="Web-{CF7A61DA-5598-B229-58AE-7D47B92D36AD}" dt="2023-02-22T16:19:35.965" v="67" actId="20577"/>
          <ac:spMkLst>
            <pc:docMk/>
            <pc:sldMk cId="2042764140" sldId="302"/>
            <ac:spMk id="4" creationId="{51DE8715-B89C-5517-245C-40DEE268E4D9}"/>
          </ac:spMkLst>
        </pc:spChg>
      </pc:sldChg>
      <pc:sldChg chg="addSp delSp modSp new del mod setBg">
        <pc:chgData name="RAJAN KUMAR" userId="S::bsp030015@atlas.betpilani.org::d233e850-b849-453c-ad6d-73f63881ae4b" providerId="AD" clId="Web-{CF7A61DA-5598-B229-58AE-7D47B92D36AD}" dt="2023-02-22T16:21:55.032" v="78"/>
        <pc:sldMkLst>
          <pc:docMk/>
          <pc:sldMk cId="1758358267" sldId="303"/>
        </pc:sldMkLst>
        <pc:spChg chg="del">
          <ac:chgData name="RAJAN KUMAR" userId="S::bsp030015@atlas.betpilani.org::d233e850-b849-453c-ad6d-73f63881ae4b" providerId="AD" clId="Web-{CF7A61DA-5598-B229-58AE-7D47B92D36AD}" dt="2023-02-22T16:06:17.720" v="45"/>
          <ac:spMkLst>
            <pc:docMk/>
            <pc:sldMk cId="1758358267" sldId="303"/>
            <ac:spMk id="2" creationId="{76613EF2-57DC-404E-6ABD-76491D5C7701}"/>
          </ac:spMkLst>
        </pc:spChg>
        <pc:spChg chg="del">
          <ac:chgData name="RAJAN KUMAR" userId="S::bsp030015@atlas.betpilani.org::d233e850-b849-453c-ad6d-73f63881ae4b" providerId="AD" clId="Web-{CF7A61DA-5598-B229-58AE-7D47B92D36AD}" dt="2023-02-22T16:06:06.798" v="44"/>
          <ac:spMkLst>
            <pc:docMk/>
            <pc:sldMk cId="1758358267" sldId="303"/>
            <ac:spMk id="3" creationId="{3F4A181F-3BC0-2F1D-842B-3DBDCA5B8212}"/>
          </ac:spMkLst>
        </pc:spChg>
        <pc:spChg chg="add">
          <ac:chgData name="RAJAN KUMAR" userId="S::bsp030015@atlas.betpilani.org::d233e850-b849-453c-ad6d-73f63881ae4b" providerId="AD" clId="Web-{CF7A61DA-5598-B229-58AE-7D47B92D36AD}" dt="2023-02-22T16:06:17.720" v="45"/>
          <ac:spMkLst>
            <pc:docMk/>
            <pc:sldMk cId="1758358267" sldId="303"/>
            <ac:spMk id="11" creationId="{AA6B4F65-EE0E-4A52-B5A5-85584D0801CD}"/>
          </ac:spMkLst>
        </pc:spChg>
        <pc:picChg chg="add mod ord">
          <ac:chgData name="RAJAN KUMAR" userId="S::bsp030015@atlas.betpilani.org::d233e850-b849-453c-ad6d-73f63881ae4b" providerId="AD" clId="Web-{CF7A61DA-5598-B229-58AE-7D47B92D36AD}" dt="2023-02-22T16:20:05.591" v="74" actId="1076"/>
          <ac:picMkLst>
            <pc:docMk/>
            <pc:sldMk cId="1758358267" sldId="303"/>
            <ac:picMk id="4" creationId="{C5AC3419-CA86-E74F-D593-FE711C56E783}"/>
          </ac:picMkLst>
        </pc:picChg>
        <pc:cxnChg chg="add">
          <ac:chgData name="RAJAN KUMAR" userId="S::bsp030015@atlas.betpilani.org::d233e850-b849-453c-ad6d-73f63881ae4b" providerId="AD" clId="Web-{CF7A61DA-5598-B229-58AE-7D47B92D36AD}" dt="2023-02-22T16:06:17.720" v="45"/>
          <ac:cxnSpMkLst>
            <pc:docMk/>
            <pc:sldMk cId="1758358267" sldId="303"/>
            <ac:cxnSpMk id="9" creationId="{D8689CE0-64D2-447C-9C1F-872D111D8AC3}"/>
          </ac:cxnSpMkLst>
        </pc:cxnChg>
      </pc:sldChg>
      <pc:sldChg chg="delSp modSp add del">
        <pc:chgData name="RAJAN KUMAR" userId="S::bsp030015@atlas.betpilani.org::d233e850-b849-453c-ad6d-73f63881ae4b" providerId="AD" clId="Web-{CF7A61DA-5598-B229-58AE-7D47B92D36AD}" dt="2023-02-22T16:23:40.660" v="95"/>
        <pc:sldMkLst>
          <pc:docMk/>
          <pc:sldMk cId="109222479" sldId="304"/>
        </pc:sldMkLst>
        <pc:picChg chg="del mod">
          <ac:chgData name="RAJAN KUMAR" userId="S::bsp030015@atlas.betpilani.org::d233e850-b849-453c-ad6d-73f63881ae4b" providerId="AD" clId="Web-{CF7A61DA-5598-B229-58AE-7D47B92D36AD}" dt="2023-02-22T16:22:43.346" v="81"/>
          <ac:picMkLst>
            <pc:docMk/>
            <pc:sldMk cId="109222479" sldId="304"/>
            <ac:picMk id="2" creationId="{00000000-0000-0000-0000-000000000000}"/>
          </ac:picMkLst>
        </pc:picChg>
      </pc:sldChg>
      <pc:sldChg chg="addSp delSp modSp new">
        <pc:chgData name="RAJAN KUMAR" userId="S::bsp030015@atlas.betpilani.org::d233e850-b849-453c-ad6d-73f63881ae4b" providerId="AD" clId="Web-{CF7A61DA-5598-B229-58AE-7D47B92D36AD}" dt="2023-02-22T16:23:37.207" v="94" actId="1076"/>
        <pc:sldMkLst>
          <pc:docMk/>
          <pc:sldMk cId="877368272" sldId="305"/>
        </pc:sldMkLst>
        <pc:spChg chg="del">
          <ac:chgData name="RAJAN KUMAR" userId="S::bsp030015@atlas.betpilani.org::d233e850-b849-453c-ad6d-73f63881ae4b" providerId="AD" clId="Web-{CF7A61DA-5598-B229-58AE-7D47B92D36AD}" dt="2023-02-22T16:23:02.221" v="82"/>
          <ac:spMkLst>
            <pc:docMk/>
            <pc:sldMk cId="877368272" sldId="305"/>
            <ac:spMk id="3" creationId="{CC168A24-766B-F066-CB21-7CC1161A4FE2}"/>
          </ac:spMkLst>
        </pc:spChg>
        <pc:picChg chg="add mod ord">
          <ac:chgData name="RAJAN KUMAR" userId="S::bsp030015@atlas.betpilani.org::d233e850-b849-453c-ad6d-73f63881ae4b" providerId="AD" clId="Web-{CF7A61DA-5598-B229-58AE-7D47B92D36AD}" dt="2023-02-22T16:23:37.207" v="94" actId="1076"/>
          <ac:picMkLst>
            <pc:docMk/>
            <pc:sldMk cId="877368272" sldId="305"/>
            <ac:picMk id="4" creationId="{F299F80B-2941-DFC0-C35E-DC7E35316B68}"/>
          </ac:picMkLst>
        </pc:picChg>
      </pc:sldChg>
      <pc:sldChg chg="new del">
        <pc:chgData name="RAJAN KUMAR" userId="S::bsp030015@atlas.betpilani.org::d233e850-b849-453c-ad6d-73f63881ae4b" providerId="AD" clId="Web-{CF7A61DA-5598-B229-58AE-7D47B92D36AD}" dt="2023-02-22T16:24:43.569" v="102"/>
        <pc:sldMkLst>
          <pc:docMk/>
          <pc:sldMk cId="3741170151" sldId="306"/>
        </pc:sldMkLst>
      </pc:sldChg>
      <pc:sldChg chg="modSp new ord">
        <pc:chgData name="RAJAN KUMAR" userId="S::bsp030015@atlas.betpilani.org::d233e850-b849-453c-ad6d-73f63881ae4b" providerId="AD" clId="Web-{CF7A61DA-5598-B229-58AE-7D47B92D36AD}" dt="2023-02-22T17:47:43.583" v="423"/>
        <pc:sldMkLst>
          <pc:docMk/>
          <pc:sldMk cId="580194015" sldId="307"/>
        </pc:sldMkLst>
        <pc:spChg chg="mod">
          <ac:chgData name="RAJAN KUMAR" userId="S::bsp030015@atlas.betpilani.org::d233e850-b849-453c-ad6d-73f63881ae4b" providerId="AD" clId="Web-{CF7A61DA-5598-B229-58AE-7D47B92D36AD}" dt="2023-02-22T16:26:10.462" v="113" actId="20577"/>
          <ac:spMkLst>
            <pc:docMk/>
            <pc:sldMk cId="580194015" sldId="307"/>
            <ac:spMk id="2" creationId="{246A322F-8718-1772-1FF7-37F4D41BB390}"/>
          </ac:spMkLst>
        </pc:spChg>
      </pc:sldChg>
      <pc:sldChg chg="modSp new ord">
        <pc:chgData name="RAJAN KUMAR" userId="S::bsp030015@atlas.betpilani.org::d233e850-b849-453c-ad6d-73f63881ae4b" providerId="AD" clId="Web-{CF7A61DA-5598-B229-58AE-7D47B92D36AD}" dt="2023-02-22T17:49:15.884" v="459" actId="20577"/>
        <pc:sldMkLst>
          <pc:docMk/>
          <pc:sldMk cId="1896505899" sldId="308"/>
        </pc:sldMkLst>
        <pc:spChg chg="mod">
          <ac:chgData name="RAJAN KUMAR" userId="S::bsp030015@atlas.betpilani.org::d233e850-b849-453c-ad6d-73f63881ae4b" providerId="AD" clId="Web-{CF7A61DA-5598-B229-58AE-7D47B92D36AD}" dt="2023-02-22T17:49:15.884" v="459" actId="20577"/>
          <ac:spMkLst>
            <pc:docMk/>
            <pc:sldMk cId="1896505899" sldId="308"/>
            <ac:spMk id="2" creationId="{3D332047-A4F6-E9A2-E573-E3DEEA6638A9}"/>
          </ac:spMkLst>
        </pc:spChg>
        <pc:spChg chg="mod">
          <ac:chgData name="RAJAN KUMAR" userId="S::bsp030015@atlas.betpilani.org::d233e850-b849-453c-ad6d-73f63881ae4b" providerId="AD" clId="Web-{CF7A61DA-5598-B229-58AE-7D47B92D36AD}" dt="2023-02-22T17:48:46.289" v="449" actId="20577"/>
          <ac:spMkLst>
            <pc:docMk/>
            <pc:sldMk cId="1896505899" sldId="308"/>
            <ac:spMk id="3" creationId="{03EC5A9C-9500-032C-73A8-4C7C70712CB4}"/>
          </ac:spMkLst>
        </pc:spChg>
      </pc:sldChg>
      <pc:sldChg chg="modSp new">
        <pc:chgData name="RAJAN KUMAR" userId="S::bsp030015@atlas.betpilani.org::d233e850-b849-453c-ad6d-73f63881ae4b" providerId="AD" clId="Web-{CF7A61DA-5598-B229-58AE-7D47B92D36AD}" dt="2023-02-22T16:29:17.093" v="132" actId="20577"/>
        <pc:sldMkLst>
          <pc:docMk/>
          <pc:sldMk cId="144649980" sldId="309"/>
        </pc:sldMkLst>
        <pc:spChg chg="mod">
          <ac:chgData name="RAJAN KUMAR" userId="S::bsp030015@atlas.betpilani.org::d233e850-b849-453c-ad6d-73f63881ae4b" providerId="AD" clId="Web-{CF7A61DA-5598-B229-58AE-7D47B92D36AD}" dt="2023-02-22T16:28:59.905" v="128" actId="20577"/>
          <ac:spMkLst>
            <pc:docMk/>
            <pc:sldMk cId="144649980" sldId="309"/>
            <ac:spMk id="2" creationId="{477D7F63-12CB-5759-F19F-8BB86F4BDA68}"/>
          </ac:spMkLst>
        </pc:spChg>
        <pc:spChg chg="mod">
          <ac:chgData name="RAJAN KUMAR" userId="S::bsp030015@atlas.betpilani.org::d233e850-b849-453c-ad6d-73f63881ae4b" providerId="AD" clId="Web-{CF7A61DA-5598-B229-58AE-7D47B92D36AD}" dt="2023-02-22T16:29:17.093" v="132" actId="20577"/>
          <ac:spMkLst>
            <pc:docMk/>
            <pc:sldMk cId="144649980" sldId="309"/>
            <ac:spMk id="3" creationId="{72622159-B1D2-D24D-C084-395E95D7C1AD}"/>
          </ac:spMkLst>
        </pc:spChg>
      </pc:sldChg>
      <pc:sldChg chg="modSp new">
        <pc:chgData name="RAJAN KUMAR" userId="S::bsp030015@atlas.betpilani.org::d233e850-b849-453c-ad6d-73f63881ae4b" providerId="AD" clId="Web-{CF7A61DA-5598-B229-58AE-7D47B92D36AD}" dt="2023-02-22T16:31:02.284" v="147" actId="20577"/>
        <pc:sldMkLst>
          <pc:docMk/>
          <pc:sldMk cId="989164082" sldId="310"/>
        </pc:sldMkLst>
        <pc:spChg chg="mod">
          <ac:chgData name="RAJAN KUMAR" userId="S::bsp030015@atlas.betpilani.org::d233e850-b849-453c-ad6d-73f63881ae4b" providerId="AD" clId="Web-{CF7A61DA-5598-B229-58AE-7D47B92D36AD}" dt="2023-02-22T16:30:12.017" v="137" actId="20577"/>
          <ac:spMkLst>
            <pc:docMk/>
            <pc:sldMk cId="989164082" sldId="310"/>
            <ac:spMk id="2" creationId="{F1B9BF1F-456C-C0D7-CFF6-073F012FB9BA}"/>
          </ac:spMkLst>
        </pc:spChg>
        <pc:spChg chg="mod">
          <ac:chgData name="RAJAN KUMAR" userId="S::bsp030015@atlas.betpilani.org::d233e850-b849-453c-ad6d-73f63881ae4b" providerId="AD" clId="Web-{CF7A61DA-5598-B229-58AE-7D47B92D36AD}" dt="2023-02-22T16:31:02.284" v="147" actId="20577"/>
          <ac:spMkLst>
            <pc:docMk/>
            <pc:sldMk cId="989164082" sldId="310"/>
            <ac:spMk id="3" creationId="{87BFA9AA-6F0D-88A7-B38B-675A27CFA01A}"/>
          </ac:spMkLst>
        </pc:spChg>
      </pc:sldChg>
      <pc:sldChg chg="new del">
        <pc:chgData name="RAJAN KUMAR" userId="S::bsp030015@atlas.betpilani.org::d233e850-b849-453c-ad6d-73f63881ae4b" providerId="AD" clId="Web-{CF7A61DA-5598-B229-58AE-7D47B92D36AD}" dt="2023-02-22T16:32:36.225" v="167"/>
        <pc:sldMkLst>
          <pc:docMk/>
          <pc:sldMk cId="3483530561" sldId="311"/>
        </pc:sldMkLst>
      </pc:sldChg>
      <pc:sldChg chg="new del">
        <pc:chgData name="RAJAN KUMAR" userId="S::bsp030015@atlas.betpilani.org::d233e850-b849-453c-ad6d-73f63881ae4b" providerId="AD" clId="Web-{CF7A61DA-5598-B229-58AE-7D47B92D36AD}" dt="2023-02-22T16:32:34.787" v="166"/>
        <pc:sldMkLst>
          <pc:docMk/>
          <pc:sldMk cId="2312410826" sldId="312"/>
        </pc:sldMkLst>
      </pc:sldChg>
      <pc:sldChg chg="delSp modSp new">
        <pc:chgData name="RAJAN KUMAR" userId="S::bsp030015@atlas.betpilani.org::d233e850-b849-453c-ad6d-73f63881ae4b" providerId="AD" clId="Web-{CF7A61DA-5598-B229-58AE-7D47B92D36AD}" dt="2023-02-22T16:32:28.396" v="164" actId="1076"/>
        <pc:sldMkLst>
          <pc:docMk/>
          <pc:sldMk cId="2504431915" sldId="313"/>
        </pc:sldMkLst>
        <pc:spChg chg="mod">
          <ac:chgData name="RAJAN KUMAR" userId="S::bsp030015@atlas.betpilani.org::d233e850-b849-453c-ad6d-73f63881ae4b" providerId="AD" clId="Web-{CF7A61DA-5598-B229-58AE-7D47B92D36AD}" dt="2023-02-22T16:32:28.396" v="164" actId="1076"/>
          <ac:spMkLst>
            <pc:docMk/>
            <pc:sldMk cId="2504431915" sldId="313"/>
            <ac:spMk id="2" creationId="{E3F79311-66AC-6208-8812-05EB9F69DC4F}"/>
          </ac:spMkLst>
        </pc:spChg>
        <pc:spChg chg="del">
          <ac:chgData name="RAJAN KUMAR" userId="S::bsp030015@atlas.betpilani.org::d233e850-b849-453c-ad6d-73f63881ae4b" providerId="AD" clId="Web-{CF7A61DA-5598-B229-58AE-7D47B92D36AD}" dt="2023-02-22T16:31:34.441" v="152"/>
          <ac:spMkLst>
            <pc:docMk/>
            <pc:sldMk cId="2504431915" sldId="313"/>
            <ac:spMk id="3" creationId="{0A484BC2-0119-016B-8086-7216BCAC3AAB}"/>
          </ac:spMkLst>
        </pc:spChg>
      </pc:sldChg>
      <pc:sldChg chg="modSp new">
        <pc:chgData name="RAJAN KUMAR" userId="S::bsp030015@atlas.betpilani.org::d233e850-b849-453c-ad6d-73f63881ae4b" providerId="AD" clId="Web-{CF7A61DA-5598-B229-58AE-7D47B92D36AD}" dt="2023-02-22T17:50:38.278" v="486" actId="20577"/>
        <pc:sldMkLst>
          <pc:docMk/>
          <pc:sldMk cId="393489003" sldId="314"/>
        </pc:sldMkLst>
        <pc:spChg chg="mod">
          <ac:chgData name="RAJAN KUMAR" userId="S::bsp030015@atlas.betpilani.org::d233e850-b849-453c-ad6d-73f63881ae4b" providerId="AD" clId="Web-{CF7A61DA-5598-B229-58AE-7D47B92D36AD}" dt="2023-02-22T17:50:38.278" v="486" actId="20577"/>
          <ac:spMkLst>
            <pc:docMk/>
            <pc:sldMk cId="393489003" sldId="314"/>
            <ac:spMk id="2" creationId="{AF290414-5930-B550-66E8-C1A2318CBEC3}"/>
          </ac:spMkLst>
        </pc:spChg>
        <pc:spChg chg="mod">
          <ac:chgData name="RAJAN KUMAR" userId="S::bsp030015@atlas.betpilani.org::d233e850-b849-453c-ad6d-73f63881ae4b" providerId="AD" clId="Web-{CF7A61DA-5598-B229-58AE-7D47B92D36AD}" dt="2023-02-22T16:33:27.023" v="172" actId="20577"/>
          <ac:spMkLst>
            <pc:docMk/>
            <pc:sldMk cId="393489003" sldId="314"/>
            <ac:spMk id="3" creationId="{57A53B4A-239A-0AF9-0421-9B5B0DFD938A}"/>
          </ac:spMkLst>
        </pc:spChg>
      </pc:sldChg>
      <pc:sldChg chg="delSp modSp new">
        <pc:chgData name="RAJAN KUMAR" userId="S::bsp030015@atlas.betpilani.org::d233e850-b849-453c-ad6d-73f63881ae4b" providerId="AD" clId="Web-{CF7A61DA-5598-B229-58AE-7D47B92D36AD}" dt="2023-02-22T16:34:37.869" v="188" actId="1076"/>
        <pc:sldMkLst>
          <pc:docMk/>
          <pc:sldMk cId="426291937" sldId="315"/>
        </pc:sldMkLst>
        <pc:spChg chg="mod">
          <ac:chgData name="RAJAN KUMAR" userId="S::bsp030015@atlas.betpilani.org::d233e850-b849-453c-ad6d-73f63881ae4b" providerId="AD" clId="Web-{CF7A61DA-5598-B229-58AE-7D47B92D36AD}" dt="2023-02-22T16:34:37.869" v="188" actId="1076"/>
          <ac:spMkLst>
            <pc:docMk/>
            <pc:sldMk cId="426291937" sldId="315"/>
            <ac:spMk id="2" creationId="{6633E90B-A0E5-D4DF-E604-A36C86D07817}"/>
          </ac:spMkLst>
        </pc:spChg>
        <pc:spChg chg="del">
          <ac:chgData name="RAJAN KUMAR" userId="S::bsp030015@atlas.betpilani.org::d233e850-b849-453c-ad6d-73f63881ae4b" providerId="AD" clId="Web-{CF7A61DA-5598-B229-58AE-7D47B92D36AD}" dt="2023-02-22T16:34:23.478" v="181"/>
          <ac:spMkLst>
            <pc:docMk/>
            <pc:sldMk cId="426291937" sldId="315"/>
            <ac:spMk id="3" creationId="{2835DDC4-42BA-1315-60A7-EE572EA477A4}"/>
          </ac:spMkLst>
        </pc:spChg>
      </pc:sldChg>
      <pc:sldChg chg="delSp modSp new ord">
        <pc:chgData name="RAJAN KUMAR" userId="S::bsp030015@atlas.betpilani.org::d233e850-b849-453c-ad6d-73f63881ae4b" providerId="AD" clId="Web-{CF7A61DA-5598-B229-58AE-7D47B92D36AD}" dt="2023-02-22T16:37:37.688" v="201" actId="20577"/>
        <pc:sldMkLst>
          <pc:docMk/>
          <pc:sldMk cId="2191066130" sldId="316"/>
        </pc:sldMkLst>
        <pc:spChg chg="mod">
          <ac:chgData name="RAJAN KUMAR" userId="S::bsp030015@atlas.betpilani.org::d233e850-b849-453c-ad6d-73f63881ae4b" providerId="AD" clId="Web-{CF7A61DA-5598-B229-58AE-7D47B92D36AD}" dt="2023-02-22T16:37:37.688" v="201" actId="20577"/>
          <ac:spMkLst>
            <pc:docMk/>
            <pc:sldMk cId="2191066130" sldId="316"/>
            <ac:spMk id="2" creationId="{378A0967-F986-003C-73CB-73D34935D686}"/>
          </ac:spMkLst>
        </pc:spChg>
        <pc:spChg chg="del">
          <ac:chgData name="RAJAN KUMAR" userId="S::bsp030015@atlas.betpilani.org::d233e850-b849-453c-ad6d-73f63881ae4b" providerId="AD" clId="Web-{CF7A61DA-5598-B229-58AE-7D47B92D36AD}" dt="2023-02-22T16:37:27.750" v="198"/>
          <ac:spMkLst>
            <pc:docMk/>
            <pc:sldMk cId="2191066130" sldId="316"/>
            <ac:spMk id="3" creationId="{0979EE68-E9BB-1290-8A6F-74FED6360341}"/>
          </ac:spMkLst>
        </pc:spChg>
      </pc:sldChg>
      <pc:sldChg chg="modSp new">
        <pc:chgData name="RAJAN KUMAR" userId="S::bsp030015@atlas.betpilani.org::d233e850-b849-453c-ad6d-73f63881ae4b" providerId="AD" clId="Web-{CF7A61DA-5598-B229-58AE-7D47B92D36AD}" dt="2023-02-22T17:51:46.859" v="493" actId="20577"/>
        <pc:sldMkLst>
          <pc:docMk/>
          <pc:sldMk cId="2832700525" sldId="317"/>
        </pc:sldMkLst>
        <pc:spChg chg="mod">
          <ac:chgData name="RAJAN KUMAR" userId="S::bsp030015@atlas.betpilani.org::d233e850-b849-453c-ad6d-73f63881ae4b" providerId="AD" clId="Web-{CF7A61DA-5598-B229-58AE-7D47B92D36AD}" dt="2023-02-22T16:38:16.408" v="207" actId="20577"/>
          <ac:spMkLst>
            <pc:docMk/>
            <pc:sldMk cId="2832700525" sldId="317"/>
            <ac:spMk id="2" creationId="{2CD99329-6E97-CC00-73CF-EDEECB15F632}"/>
          </ac:spMkLst>
        </pc:spChg>
        <pc:spChg chg="mod">
          <ac:chgData name="RAJAN KUMAR" userId="S::bsp030015@atlas.betpilani.org::d233e850-b849-453c-ad6d-73f63881ae4b" providerId="AD" clId="Web-{CF7A61DA-5598-B229-58AE-7D47B92D36AD}" dt="2023-02-22T17:51:46.859" v="493" actId="20577"/>
          <ac:spMkLst>
            <pc:docMk/>
            <pc:sldMk cId="2832700525" sldId="317"/>
            <ac:spMk id="3" creationId="{F26B0998-BF5B-A889-2A0C-69644AC66AC6}"/>
          </ac:spMkLst>
        </pc:spChg>
      </pc:sldChg>
      <pc:sldChg chg="modSp new">
        <pc:chgData name="RAJAN KUMAR" userId="S::bsp030015@atlas.betpilani.org::d233e850-b849-453c-ad6d-73f63881ae4b" providerId="AD" clId="Web-{CF7A61DA-5598-B229-58AE-7D47B92D36AD}" dt="2023-02-22T17:16:07.873" v="335" actId="14100"/>
        <pc:sldMkLst>
          <pc:docMk/>
          <pc:sldMk cId="2997715171" sldId="318"/>
        </pc:sldMkLst>
        <pc:spChg chg="mod">
          <ac:chgData name="RAJAN KUMAR" userId="S::bsp030015@atlas.betpilani.org::d233e850-b849-453c-ad6d-73f63881ae4b" providerId="AD" clId="Web-{CF7A61DA-5598-B229-58AE-7D47B92D36AD}" dt="2023-02-22T16:39:50.614" v="218" actId="20577"/>
          <ac:spMkLst>
            <pc:docMk/>
            <pc:sldMk cId="2997715171" sldId="318"/>
            <ac:spMk id="2" creationId="{51F07D9D-515B-96D2-7966-CCCFCF9F78B2}"/>
          </ac:spMkLst>
        </pc:spChg>
        <pc:spChg chg="mod">
          <ac:chgData name="RAJAN KUMAR" userId="S::bsp030015@atlas.betpilani.org::d233e850-b849-453c-ad6d-73f63881ae4b" providerId="AD" clId="Web-{CF7A61DA-5598-B229-58AE-7D47B92D36AD}" dt="2023-02-22T17:16:07.873" v="335" actId="14100"/>
          <ac:spMkLst>
            <pc:docMk/>
            <pc:sldMk cId="2997715171" sldId="318"/>
            <ac:spMk id="3" creationId="{546659C8-399E-6DD2-217F-51C333BE5C9A}"/>
          </ac:spMkLst>
        </pc:spChg>
      </pc:sldChg>
      <pc:sldChg chg="new del">
        <pc:chgData name="RAJAN KUMAR" userId="S::bsp030015@atlas.betpilani.org::d233e850-b849-453c-ad6d-73f63881ae4b" providerId="AD" clId="Web-{CF7A61DA-5598-B229-58AE-7D47B92D36AD}" dt="2023-02-22T17:06:05.150" v="309"/>
        <pc:sldMkLst>
          <pc:docMk/>
          <pc:sldMk cId="905798000" sldId="319"/>
        </pc:sldMkLst>
      </pc:sldChg>
      <pc:sldChg chg="modSp new del">
        <pc:chgData name="RAJAN KUMAR" userId="S::bsp030015@atlas.betpilani.org::d233e850-b849-453c-ad6d-73f63881ae4b" providerId="AD" clId="Web-{CF7A61DA-5598-B229-58AE-7D47B92D36AD}" dt="2023-02-22T16:44:36.623" v="228"/>
        <pc:sldMkLst>
          <pc:docMk/>
          <pc:sldMk cId="2438351116" sldId="319"/>
        </pc:sldMkLst>
        <pc:spChg chg="mod">
          <ac:chgData name="RAJAN KUMAR" userId="S::bsp030015@atlas.betpilani.org::d233e850-b849-453c-ad6d-73f63881ae4b" providerId="AD" clId="Web-{CF7A61DA-5598-B229-58AE-7D47B92D36AD}" dt="2023-02-22T16:44:24.279" v="226" actId="20577"/>
          <ac:spMkLst>
            <pc:docMk/>
            <pc:sldMk cId="2438351116" sldId="319"/>
            <ac:spMk id="2" creationId="{675E0284-769C-DB6E-F080-3F6988139E4F}"/>
          </ac:spMkLst>
        </pc:spChg>
      </pc:sldChg>
      <pc:sldChg chg="modSp new del">
        <pc:chgData name="RAJAN KUMAR" userId="S::bsp030015@atlas.betpilani.org::d233e850-b849-453c-ad6d-73f63881ae4b" providerId="AD" clId="Web-{CF7A61DA-5598-B229-58AE-7D47B92D36AD}" dt="2023-02-22T17:52:31.408" v="494"/>
        <pc:sldMkLst>
          <pc:docMk/>
          <pc:sldMk cId="1287942757" sldId="320"/>
        </pc:sldMkLst>
        <pc:spChg chg="mod">
          <ac:chgData name="RAJAN KUMAR" userId="S::bsp030015@atlas.betpilani.org::d233e850-b849-453c-ad6d-73f63881ae4b" providerId="AD" clId="Web-{CF7A61DA-5598-B229-58AE-7D47B92D36AD}" dt="2023-02-22T16:57:23.164" v="264" actId="20577"/>
          <ac:spMkLst>
            <pc:docMk/>
            <pc:sldMk cId="1287942757" sldId="320"/>
            <ac:spMk id="2" creationId="{FA3FDD53-DEC9-859E-DD4B-2EAC61F57872}"/>
          </ac:spMkLst>
        </pc:spChg>
        <pc:spChg chg="mod">
          <ac:chgData name="RAJAN KUMAR" userId="S::bsp030015@atlas.betpilani.org::d233e850-b849-453c-ad6d-73f63881ae4b" providerId="AD" clId="Web-{CF7A61DA-5598-B229-58AE-7D47B92D36AD}" dt="2023-02-22T16:57:13.351" v="262" actId="20577"/>
          <ac:spMkLst>
            <pc:docMk/>
            <pc:sldMk cId="1287942757" sldId="320"/>
            <ac:spMk id="3" creationId="{5EE41497-3D6B-74A2-32E6-531B04199A92}"/>
          </ac:spMkLst>
        </pc:spChg>
      </pc:sldChg>
      <pc:sldChg chg="addSp delSp modSp new">
        <pc:chgData name="RAJAN KUMAR" userId="S::bsp030015@atlas.betpilani.org::d233e850-b849-453c-ad6d-73f63881ae4b" providerId="AD" clId="Web-{CF7A61DA-5598-B229-58AE-7D47B92D36AD}" dt="2023-02-22T17:53:50.052" v="498"/>
        <pc:sldMkLst>
          <pc:docMk/>
          <pc:sldMk cId="4001823946" sldId="321"/>
        </pc:sldMkLst>
        <pc:spChg chg="mod">
          <ac:chgData name="RAJAN KUMAR" userId="S::bsp030015@atlas.betpilani.org::d233e850-b849-453c-ad6d-73f63881ae4b" providerId="AD" clId="Web-{CF7A61DA-5598-B229-58AE-7D47B92D36AD}" dt="2023-02-22T16:57:49.931" v="272" actId="20577"/>
          <ac:spMkLst>
            <pc:docMk/>
            <pc:sldMk cId="4001823946" sldId="321"/>
            <ac:spMk id="2" creationId="{C2284201-B479-515D-1D26-E0265E081343}"/>
          </ac:spMkLst>
        </pc:spChg>
        <pc:spChg chg="mod">
          <ac:chgData name="RAJAN KUMAR" userId="S::bsp030015@atlas.betpilani.org::d233e850-b849-453c-ad6d-73f63881ae4b" providerId="AD" clId="Web-{CF7A61DA-5598-B229-58AE-7D47B92D36AD}" dt="2023-02-22T17:52:41.799" v="495" actId="20577"/>
          <ac:spMkLst>
            <pc:docMk/>
            <pc:sldMk cId="4001823946" sldId="321"/>
            <ac:spMk id="3" creationId="{747BD8CB-6E20-0D39-DC67-3F57A55C8460}"/>
          </ac:spMkLst>
        </pc:spChg>
        <pc:inkChg chg="add">
          <ac:chgData name="RAJAN KUMAR" userId="S::bsp030015@atlas.betpilani.org::d233e850-b849-453c-ad6d-73f63881ae4b" providerId="AD" clId="Web-{CF7A61DA-5598-B229-58AE-7D47B92D36AD}" dt="2023-02-22T17:53:00.925" v="496"/>
          <ac:inkMkLst>
            <pc:docMk/>
            <pc:sldMk cId="4001823946" sldId="321"/>
            <ac:inkMk id="4" creationId="{B638247D-CD6E-0756-90A7-5A4ABFFCC00F}"/>
          </ac:inkMkLst>
        </pc:inkChg>
        <pc:inkChg chg="add del">
          <ac:chgData name="RAJAN KUMAR" userId="S::bsp030015@atlas.betpilani.org::d233e850-b849-453c-ad6d-73f63881ae4b" providerId="AD" clId="Web-{CF7A61DA-5598-B229-58AE-7D47B92D36AD}" dt="2023-02-22T17:53:50.052" v="498"/>
          <ac:inkMkLst>
            <pc:docMk/>
            <pc:sldMk cId="4001823946" sldId="321"/>
            <ac:inkMk id="5" creationId="{8FCD2307-1C95-70FF-3B8E-33DDFFC0C3C4}"/>
          </ac:inkMkLst>
        </pc:inkChg>
      </pc:sldChg>
      <pc:sldChg chg="modSp new">
        <pc:chgData name="RAJAN KUMAR" userId="S::bsp030015@atlas.betpilani.org::d233e850-b849-453c-ad6d-73f63881ae4b" providerId="AD" clId="Web-{CF7A61DA-5598-B229-58AE-7D47B92D36AD}" dt="2023-02-22T16:58:19.666" v="281" actId="20577"/>
        <pc:sldMkLst>
          <pc:docMk/>
          <pc:sldMk cId="2721651394" sldId="322"/>
        </pc:sldMkLst>
        <pc:spChg chg="mod">
          <ac:chgData name="RAJAN KUMAR" userId="S::bsp030015@atlas.betpilani.org::d233e850-b849-453c-ad6d-73f63881ae4b" providerId="AD" clId="Web-{CF7A61DA-5598-B229-58AE-7D47B92D36AD}" dt="2023-02-22T16:58:19.666" v="281" actId="20577"/>
          <ac:spMkLst>
            <pc:docMk/>
            <pc:sldMk cId="2721651394" sldId="322"/>
            <ac:spMk id="2" creationId="{D12D083B-C54D-F7F3-1EA8-5E71A4CC209C}"/>
          </ac:spMkLst>
        </pc:spChg>
        <pc:spChg chg="mod">
          <ac:chgData name="RAJAN KUMAR" userId="S::bsp030015@atlas.betpilani.org::d233e850-b849-453c-ad6d-73f63881ae4b" providerId="AD" clId="Web-{CF7A61DA-5598-B229-58AE-7D47B92D36AD}" dt="2023-02-22T16:58:09.994" v="279" actId="20577"/>
          <ac:spMkLst>
            <pc:docMk/>
            <pc:sldMk cId="2721651394" sldId="322"/>
            <ac:spMk id="3" creationId="{0D1DD5F8-0F4E-BA27-AA1A-F7C40817C270}"/>
          </ac:spMkLst>
        </pc:spChg>
      </pc:sldChg>
      <pc:sldChg chg="modSp new del">
        <pc:chgData name="RAJAN KUMAR" userId="S::bsp030015@atlas.betpilani.org::d233e850-b849-453c-ad6d-73f63881ae4b" providerId="AD" clId="Web-{CF7A61DA-5598-B229-58AE-7D47B92D36AD}" dt="2023-02-22T17:01:53.751" v="290"/>
        <pc:sldMkLst>
          <pc:docMk/>
          <pc:sldMk cId="1934011578" sldId="323"/>
        </pc:sldMkLst>
        <pc:spChg chg="mod">
          <ac:chgData name="RAJAN KUMAR" userId="S::bsp030015@atlas.betpilani.org::d233e850-b849-453c-ad6d-73f63881ae4b" providerId="AD" clId="Web-{CF7A61DA-5598-B229-58AE-7D47B92D36AD}" dt="2023-02-22T17:01:39.438" v="287" actId="20577"/>
          <ac:spMkLst>
            <pc:docMk/>
            <pc:sldMk cId="1934011578" sldId="323"/>
            <ac:spMk id="2" creationId="{F4357615-CABA-9751-C2D9-FD31D16D7B3E}"/>
          </ac:spMkLst>
        </pc:spChg>
      </pc:sldChg>
      <pc:sldChg chg="modSp new">
        <pc:chgData name="RAJAN KUMAR" userId="S::bsp030015@atlas.betpilani.org::d233e850-b849-453c-ad6d-73f63881ae4b" providerId="AD" clId="Web-{CF7A61DA-5598-B229-58AE-7D47B92D36AD}" dt="2023-02-22T17:02:23.158" v="296" actId="20577"/>
        <pc:sldMkLst>
          <pc:docMk/>
          <pc:sldMk cId="576028506" sldId="324"/>
        </pc:sldMkLst>
        <pc:spChg chg="mod">
          <ac:chgData name="RAJAN KUMAR" userId="S::bsp030015@atlas.betpilani.org::d233e850-b849-453c-ad6d-73f63881ae4b" providerId="AD" clId="Web-{CF7A61DA-5598-B229-58AE-7D47B92D36AD}" dt="2023-02-22T17:02:09.845" v="292" actId="20577"/>
          <ac:spMkLst>
            <pc:docMk/>
            <pc:sldMk cId="576028506" sldId="324"/>
            <ac:spMk id="2" creationId="{E0814C04-E9E9-B6F1-8C9F-A1C1B474D127}"/>
          </ac:spMkLst>
        </pc:spChg>
        <pc:spChg chg="mod">
          <ac:chgData name="RAJAN KUMAR" userId="S::bsp030015@atlas.betpilani.org::d233e850-b849-453c-ad6d-73f63881ae4b" providerId="AD" clId="Web-{CF7A61DA-5598-B229-58AE-7D47B92D36AD}" dt="2023-02-22T17:02:23.158" v="296" actId="20577"/>
          <ac:spMkLst>
            <pc:docMk/>
            <pc:sldMk cId="576028506" sldId="324"/>
            <ac:spMk id="3" creationId="{28FFE51F-D1EA-52E4-C52E-E89086AAC6AB}"/>
          </ac:spMkLst>
        </pc:spChg>
      </pc:sldChg>
      <pc:sldChg chg="modSp new">
        <pc:chgData name="RAJAN KUMAR" userId="S::bsp030015@atlas.betpilani.org::d233e850-b849-453c-ad6d-73f63881ae4b" providerId="AD" clId="Web-{CF7A61DA-5598-B229-58AE-7D47B92D36AD}" dt="2023-02-22T17:02:57.222" v="303" actId="20577"/>
        <pc:sldMkLst>
          <pc:docMk/>
          <pc:sldMk cId="1789131943" sldId="325"/>
        </pc:sldMkLst>
        <pc:spChg chg="mod">
          <ac:chgData name="RAJAN KUMAR" userId="S::bsp030015@atlas.betpilani.org::d233e850-b849-453c-ad6d-73f63881ae4b" providerId="AD" clId="Web-{CF7A61DA-5598-B229-58AE-7D47B92D36AD}" dt="2023-02-22T17:02:42.768" v="300" actId="20577"/>
          <ac:spMkLst>
            <pc:docMk/>
            <pc:sldMk cId="1789131943" sldId="325"/>
            <ac:spMk id="2" creationId="{F2024B70-22BF-09C4-E852-6D76D24DB169}"/>
          </ac:spMkLst>
        </pc:spChg>
        <pc:spChg chg="mod">
          <ac:chgData name="RAJAN KUMAR" userId="S::bsp030015@atlas.betpilani.org::d233e850-b849-453c-ad6d-73f63881ae4b" providerId="AD" clId="Web-{CF7A61DA-5598-B229-58AE-7D47B92D36AD}" dt="2023-02-22T17:02:57.222" v="303" actId="20577"/>
          <ac:spMkLst>
            <pc:docMk/>
            <pc:sldMk cId="1789131943" sldId="325"/>
            <ac:spMk id="3" creationId="{0A74EB48-AF09-9C7D-B07A-4966C1BBA4F4}"/>
          </ac:spMkLst>
        </pc:spChg>
      </pc:sldChg>
      <pc:sldChg chg="add del">
        <pc:chgData name="RAJAN KUMAR" userId="S::bsp030015@atlas.betpilani.org::d233e850-b849-453c-ad6d-73f63881ae4b" providerId="AD" clId="Web-{CF7A61DA-5598-B229-58AE-7D47B92D36AD}" dt="2023-02-22T17:06:16.463" v="310"/>
        <pc:sldMkLst>
          <pc:docMk/>
          <pc:sldMk cId="1705406798" sldId="326"/>
        </pc:sldMkLst>
      </pc:sldChg>
      <pc:sldChg chg="new del">
        <pc:chgData name="RAJAN KUMAR" userId="S::bsp030015@atlas.betpilani.org::d233e850-b849-453c-ad6d-73f63881ae4b" providerId="AD" clId="Web-{CF7A61DA-5598-B229-58AE-7D47B92D36AD}" dt="2023-02-22T17:11:04.113" v="329"/>
        <pc:sldMkLst>
          <pc:docMk/>
          <pc:sldMk cId="4186708193" sldId="326"/>
        </pc:sldMkLst>
      </pc:sldChg>
      <pc:sldChg chg="addSp delSp modSp new">
        <pc:chgData name="RAJAN KUMAR" userId="S::bsp030015@atlas.betpilani.org::d233e850-b849-453c-ad6d-73f63881ae4b" providerId="AD" clId="Web-{CF7A61DA-5598-B229-58AE-7D47B92D36AD}" dt="2023-02-22T17:09:15.890" v="327" actId="14100"/>
        <pc:sldMkLst>
          <pc:docMk/>
          <pc:sldMk cId="2252281720" sldId="327"/>
        </pc:sldMkLst>
        <pc:spChg chg="del">
          <ac:chgData name="RAJAN KUMAR" userId="S::bsp030015@atlas.betpilani.org::d233e850-b849-453c-ad6d-73f63881ae4b" providerId="AD" clId="Web-{CF7A61DA-5598-B229-58AE-7D47B92D36AD}" dt="2023-02-22T17:06:52.948" v="315"/>
          <ac:spMkLst>
            <pc:docMk/>
            <pc:sldMk cId="2252281720" sldId="327"/>
            <ac:spMk id="3" creationId="{E454B61A-B59E-D92F-2B29-08D10CAC573C}"/>
          </ac:spMkLst>
        </pc:spChg>
        <pc:picChg chg="add mod ord modCrop">
          <ac:chgData name="RAJAN KUMAR" userId="S::bsp030015@atlas.betpilani.org::d233e850-b849-453c-ad6d-73f63881ae4b" providerId="AD" clId="Web-{CF7A61DA-5598-B229-58AE-7D47B92D36AD}" dt="2023-02-22T17:09:15.890" v="327" actId="14100"/>
          <ac:picMkLst>
            <pc:docMk/>
            <pc:sldMk cId="2252281720" sldId="327"/>
            <ac:picMk id="4" creationId="{685354AF-B6CE-C21F-FCCB-7E16F3146FFC}"/>
          </ac:picMkLst>
        </pc:picChg>
      </pc:sldChg>
      <pc:sldChg chg="addSp delSp modSp new del">
        <pc:chgData name="RAJAN KUMAR" userId="S::bsp030015@atlas.betpilani.org::d233e850-b849-453c-ad6d-73f63881ae4b" providerId="AD" clId="Web-{CF7A61DA-5598-B229-58AE-7D47B92D36AD}" dt="2023-02-22T17:26:03.392" v="374"/>
        <pc:sldMkLst>
          <pc:docMk/>
          <pc:sldMk cId="4194460981" sldId="328"/>
        </pc:sldMkLst>
        <pc:spChg chg="del">
          <ac:chgData name="RAJAN KUMAR" userId="S::bsp030015@atlas.betpilani.org::d233e850-b849-453c-ad6d-73f63881ae4b" providerId="AD" clId="Web-{CF7A61DA-5598-B229-58AE-7D47B92D36AD}" dt="2023-02-22T17:22:22.526" v="356"/>
          <ac:spMkLst>
            <pc:docMk/>
            <pc:sldMk cId="4194460981" sldId="328"/>
            <ac:spMk id="2" creationId="{A40E275F-0C78-15DC-AD22-3AB1932D0783}"/>
          </ac:spMkLst>
        </pc:spChg>
        <pc:spChg chg="del">
          <ac:chgData name="RAJAN KUMAR" userId="S::bsp030015@atlas.betpilani.org::d233e850-b849-453c-ad6d-73f63881ae4b" providerId="AD" clId="Web-{CF7A61DA-5598-B229-58AE-7D47B92D36AD}" dt="2023-02-22T17:18:37.596" v="337"/>
          <ac:spMkLst>
            <pc:docMk/>
            <pc:sldMk cId="4194460981" sldId="328"/>
            <ac:spMk id="3" creationId="{57118B1C-B95B-FECC-27C7-3512FF7016C9}"/>
          </ac:spMkLst>
        </pc:spChg>
        <pc:spChg chg="add del mod">
          <ac:chgData name="RAJAN KUMAR" userId="S::bsp030015@atlas.betpilani.org::d233e850-b849-453c-ad6d-73f63881ae4b" providerId="AD" clId="Web-{CF7A61DA-5598-B229-58AE-7D47B92D36AD}" dt="2023-02-22T17:21:41.040" v="349"/>
          <ac:spMkLst>
            <pc:docMk/>
            <pc:sldMk cId="4194460981" sldId="328"/>
            <ac:spMk id="5" creationId="{7653FBE3-5DAA-AF16-CF70-BCD252247135}"/>
          </ac:spMkLst>
        </pc:spChg>
        <pc:spChg chg="add del mod">
          <ac:chgData name="RAJAN KUMAR" userId="S::bsp030015@atlas.betpilani.org::d233e850-b849-453c-ad6d-73f63881ae4b" providerId="AD" clId="Web-{CF7A61DA-5598-B229-58AE-7D47B92D36AD}" dt="2023-02-22T17:21:45.696" v="351"/>
          <ac:spMkLst>
            <pc:docMk/>
            <pc:sldMk cId="4194460981" sldId="328"/>
            <ac:spMk id="8" creationId="{67CD92E4-342D-5346-C211-A95906595575}"/>
          </ac:spMkLst>
        </pc:spChg>
        <pc:spChg chg="add del mod">
          <ac:chgData name="RAJAN KUMAR" userId="S::bsp030015@atlas.betpilani.org::d233e850-b849-453c-ad6d-73f63881ae4b" providerId="AD" clId="Web-{CF7A61DA-5598-B229-58AE-7D47B92D36AD}" dt="2023-02-22T17:21:52.618" v="352"/>
          <ac:spMkLst>
            <pc:docMk/>
            <pc:sldMk cId="4194460981" sldId="328"/>
            <ac:spMk id="12" creationId="{8C80BDD2-FB72-6002-E13F-5EF5CF658E93}"/>
          </ac:spMkLst>
        </pc:spChg>
        <pc:picChg chg="add del mod ord">
          <ac:chgData name="RAJAN KUMAR" userId="S::bsp030015@atlas.betpilani.org::d233e850-b849-453c-ad6d-73f63881ae4b" providerId="AD" clId="Web-{CF7A61DA-5598-B229-58AE-7D47B92D36AD}" dt="2023-02-22T17:21:41.040" v="349"/>
          <ac:picMkLst>
            <pc:docMk/>
            <pc:sldMk cId="4194460981" sldId="328"/>
            <ac:picMk id="4" creationId="{0E7BBFA3-F7C7-75C8-4B04-D8840E458346}"/>
          </ac:picMkLst>
        </pc:picChg>
        <pc:picChg chg="add del mod">
          <ac:chgData name="RAJAN KUMAR" userId="S::bsp030015@atlas.betpilani.org::d233e850-b849-453c-ad6d-73f63881ae4b" providerId="AD" clId="Web-{CF7A61DA-5598-B229-58AE-7D47B92D36AD}" dt="2023-02-22T17:21:45.696" v="351"/>
          <ac:picMkLst>
            <pc:docMk/>
            <pc:sldMk cId="4194460981" sldId="328"/>
            <ac:picMk id="7" creationId="{4892211F-FB73-8B5B-EED8-C046A73A0909}"/>
          </ac:picMkLst>
        </pc:picChg>
        <pc:picChg chg="add del mod">
          <ac:chgData name="RAJAN KUMAR" userId="S::bsp030015@atlas.betpilani.org::d233e850-b849-453c-ad6d-73f63881ae4b" providerId="AD" clId="Web-{CF7A61DA-5598-B229-58AE-7D47B92D36AD}" dt="2023-02-22T17:21:43.602" v="350"/>
          <ac:picMkLst>
            <pc:docMk/>
            <pc:sldMk cId="4194460981" sldId="328"/>
            <ac:picMk id="10" creationId="{4CC7309E-2C87-62C0-5E9A-2C036539373C}"/>
          </ac:picMkLst>
        </pc:picChg>
        <pc:picChg chg="add mod ord modCrop">
          <ac:chgData name="RAJAN KUMAR" userId="S::bsp030015@atlas.betpilani.org::d233e850-b849-453c-ad6d-73f63881ae4b" providerId="AD" clId="Web-{CF7A61DA-5598-B229-58AE-7D47B92D36AD}" dt="2023-02-22T17:22:41.948" v="363" actId="1076"/>
          <ac:picMkLst>
            <pc:docMk/>
            <pc:sldMk cId="4194460981" sldId="328"/>
            <ac:picMk id="13" creationId="{C2EDC686-B3CF-CE1A-A7C2-AD71CC841CE4}"/>
          </ac:picMkLst>
        </pc:picChg>
        <pc:inkChg chg="add del">
          <ac:chgData name="RAJAN KUMAR" userId="S::bsp030015@atlas.betpilani.org::d233e850-b849-453c-ad6d-73f63881ae4b" providerId="AD" clId="Web-{CF7A61DA-5598-B229-58AE-7D47B92D36AD}" dt="2023-02-22T17:23:28.090" v="367"/>
          <ac:inkMkLst>
            <pc:docMk/>
            <pc:sldMk cId="4194460981" sldId="328"/>
            <ac:inkMk id="14" creationId="{57B7A101-42E1-F2FA-A08D-168161529C70}"/>
          </ac:inkMkLst>
        </pc:inkChg>
        <pc:inkChg chg="add del">
          <ac:chgData name="RAJAN KUMAR" userId="S::bsp030015@atlas.betpilani.org::d233e850-b849-453c-ad6d-73f63881ae4b" providerId="AD" clId="Web-{CF7A61DA-5598-B229-58AE-7D47B92D36AD}" dt="2023-02-22T17:23:27.043" v="366"/>
          <ac:inkMkLst>
            <pc:docMk/>
            <pc:sldMk cId="4194460981" sldId="328"/>
            <ac:inkMk id="15" creationId="{47553E72-6A14-162A-9441-41CF71FB0F3B}"/>
          </ac:inkMkLst>
        </pc:inkChg>
        <pc:inkChg chg="add">
          <ac:chgData name="RAJAN KUMAR" userId="S::bsp030015@atlas.betpilani.org::d233e850-b849-453c-ad6d-73f63881ae4b" providerId="AD" clId="Web-{CF7A61DA-5598-B229-58AE-7D47B92D36AD}" dt="2023-02-22T17:23:30.903" v="368"/>
          <ac:inkMkLst>
            <pc:docMk/>
            <pc:sldMk cId="4194460981" sldId="328"/>
            <ac:inkMk id="16" creationId="{0AE9A396-D11C-846A-CEFD-534C60743DBA}"/>
          </ac:inkMkLst>
        </pc:inkChg>
      </pc:sldChg>
      <pc:sldChg chg="addSp delSp modSp new">
        <pc:chgData name="RAJAN KUMAR" userId="S::bsp030015@atlas.betpilani.org::d233e850-b849-453c-ad6d-73f63881ae4b" providerId="AD" clId="Web-{CF7A61DA-5598-B229-58AE-7D47B92D36AD}" dt="2023-02-22T17:27:55.568" v="395" actId="1076"/>
        <pc:sldMkLst>
          <pc:docMk/>
          <pc:sldMk cId="4022303098" sldId="329"/>
        </pc:sldMkLst>
        <pc:spChg chg="del">
          <ac:chgData name="RAJAN KUMAR" userId="S::bsp030015@atlas.betpilani.org::d233e850-b849-453c-ad6d-73f63881ae4b" providerId="AD" clId="Web-{CF7A61DA-5598-B229-58AE-7D47B92D36AD}" dt="2023-02-22T17:26:00.017" v="373"/>
          <ac:spMkLst>
            <pc:docMk/>
            <pc:sldMk cId="4022303098" sldId="329"/>
            <ac:spMk id="2" creationId="{48EC0907-B74F-D925-06D8-BCEF9CF9EB02}"/>
          </ac:spMkLst>
        </pc:spChg>
        <pc:spChg chg="del">
          <ac:chgData name="RAJAN KUMAR" userId="S::bsp030015@atlas.betpilani.org::d233e850-b849-453c-ad6d-73f63881ae4b" providerId="AD" clId="Web-{CF7A61DA-5598-B229-58AE-7D47B92D36AD}" dt="2023-02-22T17:25:46.267" v="372"/>
          <ac:spMkLst>
            <pc:docMk/>
            <pc:sldMk cId="4022303098" sldId="329"/>
            <ac:spMk id="3" creationId="{E90D5ADD-0B10-2ED8-0553-458C203CFCCD}"/>
          </ac:spMkLst>
        </pc:spChg>
        <pc:picChg chg="add mod ord modCrop">
          <ac:chgData name="RAJAN KUMAR" userId="S::bsp030015@atlas.betpilani.org::d233e850-b849-453c-ad6d-73f63881ae4b" providerId="AD" clId="Web-{CF7A61DA-5598-B229-58AE-7D47B92D36AD}" dt="2023-02-22T17:27:55.568" v="395" actId="1076"/>
          <ac:picMkLst>
            <pc:docMk/>
            <pc:sldMk cId="4022303098" sldId="329"/>
            <ac:picMk id="5" creationId="{68C68CB5-B61C-0034-CED2-8B76DB79C666}"/>
          </ac:picMkLst>
        </pc:picChg>
        <pc:inkChg chg="add del">
          <ac:chgData name="RAJAN KUMAR" userId="S::bsp030015@atlas.betpilani.org::d233e850-b849-453c-ad6d-73f63881ae4b" providerId="AD" clId="Web-{CF7A61DA-5598-B229-58AE-7D47B92D36AD}" dt="2023-02-22T17:25:31.766" v="371"/>
          <ac:inkMkLst>
            <pc:docMk/>
            <pc:sldMk cId="4022303098" sldId="329"/>
            <ac:inkMk id="4" creationId="{3AC83737-DD86-D174-B67F-E23DCF23123C}"/>
          </ac:inkMkLst>
        </pc:inkChg>
        <pc:inkChg chg="add">
          <ac:chgData name="RAJAN KUMAR" userId="S::bsp030015@atlas.betpilani.org::d233e850-b849-453c-ad6d-73f63881ae4b" providerId="AD" clId="Web-{CF7A61DA-5598-B229-58AE-7D47B92D36AD}" dt="2023-02-22T17:27:10.801" v="383"/>
          <ac:inkMkLst>
            <pc:docMk/>
            <pc:sldMk cId="4022303098" sldId="329"/>
            <ac:inkMk id="6" creationId="{5D2B3625-D7C3-80E6-C0EC-FC7B2204B734}"/>
          </ac:inkMkLst>
        </pc:inkChg>
        <pc:inkChg chg="add">
          <ac:chgData name="RAJAN KUMAR" userId="S::bsp030015@atlas.betpilani.org::d233e850-b849-453c-ad6d-73f63881ae4b" providerId="AD" clId="Web-{CF7A61DA-5598-B229-58AE-7D47B92D36AD}" dt="2023-02-22T17:27:13.832" v="384"/>
          <ac:inkMkLst>
            <pc:docMk/>
            <pc:sldMk cId="4022303098" sldId="329"/>
            <ac:inkMk id="7" creationId="{7F45FDF5-641E-09CC-E715-1E5E8C97098D}"/>
          </ac:inkMkLst>
        </pc:inkChg>
        <pc:inkChg chg="add">
          <ac:chgData name="RAJAN KUMAR" userId="S::bsp030015@atlas.betpilani.org::d233e850-b849-453c-ad6d-73f63881ae4b" providerId="AD" clId="Web-{CF7A61DA-5598-B229-58AE-7D47B92D36AD}" dt="2023-02-22T17:27:14.691" v="385"/>
          <ac:inkMkLst>
            <pc:docMk/>
            <pc:sldMk cId="4022303098" sldId="329"/>
            <ac:inkMk id="8" creationId="{9359F628-F373-2602-18FD-0E7C1BD56358}"/>
          </ac:inkMkLst>
        </pc:inkChg>
        <pc:inkChg chg="add">
          <ac:chgData name="RAJAN KUMAR" userId="S::bsp030015@atlas.betpilani.org::d233e850-b849-453c-ad6d-73f63881ae4b" providerId="AD" clId="Web-{CF7A61DA-5598-B229-58AE-7D47B92D36AD}" dt="2023-02-22T17:27:15.473" v="386"/>
          <ac:inkMkLst>
            <pc:docMk/>
            <pc:sldMk cId="4022303098" sldId="329"/>
            <ac:inkMk id="9" creationId="{46139192-8B31-7478-53F1-FBD2BE741361}"/>
          </ac:inkMkLst>
        </pc:inkChg>
        <pc:inkChg chg="add">
          <ac:chgData name="RAJAN KUMAR" userId="S::bsp030015@atlas.betpilani.org::d233e850-b849-453c-ad6d-73f63881ae4b" providerId="AD" clId="Web-{CF7A61DA-5598-B229-58AE-7D47B92D36AD}" dt="2023-02-22T17:27:16.207" v="387"/>
          <ac:inkMkLst>
            <pc:docMk/>
            <pc:sldMk cId="4022303098" sldId="329"/>
            <ac:inkMk id="10" creationId="{B9F8FE4F-997D-6511-D4CC-AABAFC1F081F}"/>
          </ac:inkMkLst>
        </pc:inkChg>
        <pc:inkChg chg="add">
          <ac:chgData name="RAJAN KUMAR" userId="S::bsp030015@atlas.betpilani.org::d233e850-b849-453c-ad6d-73f63881ae4b" providerId="AD" clId="Web-{CF7A61DA-5598-B229-58AE-7D47B92D36AD}" dt="2023-02-22T17:27:16.910" v="388"/>
          <ac:inkMkLst>
            <pc:docMk/>
            <pc:sldMk cId="4022303098" sldId="329"/>
            <ac:inkMk id="11" creationId="{1E6CD1D0-5255-E160-CAD0-629A6A6BB550}"/>
          </ac:inkMkLst>
        </pc:inkChg>
        <pc:inkChg chg="add">
          <ac:chgData name="RAJAN KUMAR" userId="S::bsp030015@atlas.betpilani.org::d233e850-b849-453c-ad6d-73f63881ae4b" providerId="AD" clId="Web-{CF7A61DA-5598-B229-58AE-7D47B92D36AD}" dt="2023-02-22T17:27:17.566" v="389"/>
          <ac:inkMkLst>
            <pc:docMk/>
            <pc:sldMk cId="4022303098" sldId="329"/>
            <ac:inkMk id="12" creationId="{D81BB4B1-A8CF-CC1A-0728-2C590477530F}"/>
          </ac:inkMkLst>
        </pc:inkChg>
        <pc:inkChg chg="add">
          <ac:chgData name="RAJAN KUMAR" userId="S::bsp030015@atlas.betpilani.org::d233e850-b849-453c-ad6d-73f63881ae4b" providerId="AD" clId="Web-{CF7A61DA-5598-B229-58AE-7D47B92D36AD}" dt="2023-02-22T17:27:18.379" v="390"/>
          <ac:inkMkLst>
            <pc:docMk/>
            <pc:sldMk cId="4022303098" sldId="329"/>
            <ac:inkMk id="13" creationId="{FFDF71BB-DB04-D88D-6765-E9B2C7AD6684}"/>
          </ac:inkMkLst>
        </pc:inkChg>
        <pc:inkChg chg="add">
          <ac:chgData name="RAJAN KUMAR" userId="S::bsp030015@atlas.betpilani.org::d233e850-b849-453c-ad6d-73f63881ae4b" providerId="AD" clId="Web-{CF7A61DA-5598-B229-58AE-7D47B92D36AD}" dt="2023-02-22T17:27:19.113" v="391"/>
          <ac:inkMkLst>
            <pc:docMk/>
            <pc:sldMk cId="4022303098" sldId="329"/>
            <ac:inkMk id="14" creationId="{2B9606C9-FE01-D0F0-D063-5AE295AEFD81}"/>
          </ac:inkMkLst>
        </pc:inkChg>
        <pc:inkChg chg="add">
          <ac:chgData name="RAJAN KUMAR" userId="S::bsp030015@atlas.betpilani.org::d233e850-b849-453c-ad6d-73f63881ae4b" providerId="AD" clId="Web-{CF7A61DA-5598-B229-58AE-7D47B92D36AD}" dt="2023-02-22T17:27:42.380" v="392"/>
          <ac:inkMkLst>
            <pc:docMk/>
            <pc:sldMk cId="4022303098" sldId="329"/>
            <ac:inkMk id="15" creationId="{AA7D7EAF-E0DB-C3C5-4CD0-EC5B0764A1B6}"/>
          </ac:inkMkLst>
        </pc:inkChg>
      </pc:sldChg>
    </pc:docChg>
  </pc:docChgLst>
  <pc:docChgLst>
    <pc:chgData name="RAJAN KUMAR" userId="S::bsp030015@atlas.betpilani.org::d233e850-b849-453c-ad6d-73f63881ae4b" providerId="AD" clId="Web-{DD50E333-BD3F-E3EE-83AC-282B9604FE6F}"/>
    <pc:docChg chg="modSld">
      <pc:chgData name="RAJAN KUMAR" userId="S::bsp030015@atlas.betpilani.org::d233e850-b849-453c-ad6d-73f63881ae4b" providerId="AD" clId="Web-{DD50E333-BD3F-E3EE-83AC-282B9604FE6F}" dt="2023-02-22T18:01:50.670" v="163" actId="20577"/>
      <pc:docMkLst>
        <pc:docMk/>
      </pc:docMkLst>
      <pc:sldChg chg="modSp">
        <pc:chgData name="RAJAN KUMAR" userId="S::bsp030015@atlas.betpilani.org::d233e850-b849-453c-ad6d-73f63881ae4b" providerId="AD" clId="Web-{DD50E333-BD3F-E3EE-83AC-282B9604FE6F}" dt="2023-02-22T17:56:10.187" v="4" actId="20577"/>
        <pc:sldMkLst>
          <pc:docMk/>
          <pc:sldMk cId="4001823946" sldId="321"/>
        </pc:sldMkLst>
        <pc:spChg chg="mod">
          <ac:chgData name="RAJAN KUMAR" userId="S::bsp030015@atlas.betpilani.org::d233e850-b849-453c-ad6d-73f63881ae4b" providerId="AD" clId="Web-{DD50E333-BD3F-E3EE-83AC-282B9604FE6F}" dt="2023-02-22T17:56:10.187" v="4" actId="20577"/>
          <ac:spMkLst>
            <pc:docMk/>
            <pc:sldMk cId="4001823946" sldId="321"/>
            <ac:spMk id="3" creationId="{747BD8CB-6E20-0D39-DC67-3F57A55C8460}"/>
          </ac:spMkLst>
        </pc:spChg>
      </pc:sldChg>
      <pc:sldChg chg="modSp">
        <pc:chgData name="RAJAN KUMAR" userId="S::bsp030015@atlas.betpilani.org::d233e850-b849-453c-ad6d-73f63881ae4b" providerId="AD" clId="Web-{DD50E333-BD3F-E3EE-83AC-282B9604FE6F}" dt="2023-02-22T17:57:12.157" v="7" actId="20577"/>
        <pc:sldMkLst>
          <pc:docMk/>
          <pc:sldMk cId="2721651394" sldId="322"/>
        </pc:sldMkLst>
        <pc:spChg chg="mod">
          <ac:chgData name="RAJAN KUMAR" userId="S::bsp030015@atlas.betpilani.org::d233e850-b849-453c-ad6d-73f63881ae4b" providerId="AD" clId="Web-{DD50E333-BD3F-E3EE-83AC-282B9604FE6F}" dt="2023-02-22T17:57:12.157" v="7" actId="20577"/>
          <ac:spMkLst>
            <pc:docMk/>
            <pc:sldMk cId="2721651394" sldId="322"/>
            <ac:spMk id="3" creationId="{0D1DD5F8-0F4E-BA27-AA1A-F7C40817C270}"/>
          </ac:spMkLst>
        </pc:spChg>
      </pc:sldChg>
      <pc:sldChg chg="modSp">
        <pc:chgData name="RAJAN KUMAR" userId="S::bsp030015@atlas.betpilani.org::d233e850-b849-453c-ad6d-73f63881ae4b" providerId="AD" clId="Web-{DD50E333-BD3F-E3EE-83AC-282B9604FE6F}" dt="2023-02-22T18:00:22.434" v="140" actId="20577"/>
        <pc:sldMkLst>
          <pc:docMk/>
          <pc:sldMk cId="576028506" sldId="324"/>
        </pc:sldMkLst>
        <pc:spChg chg="mod">
          <ac:chgData name="RAJAN KUMAR" userId="S::bsp030015@atlas.betpilani.org::d233e850-b849-453c-ad6d-73f63881ae4b" providerId="AD" clId="Web-{DD50E333-BD3F-E3EE-83AC-282B9604FE6F}" dt="2023-02-22T18:00:22.434" v="140" actId="20577"/>
          <ac:spMkLst>
            <pc:docMk/>
            <pc:sldMk cId="576028506" sldId="324"/>
            <ac:spMk id="3" creationId="{28FFE51F-D1EA-52E4-C52E-E89086AAC6AB}"/>
          </ac:spMkLst>
        </pc:spChg>
      </pc:sldChg>
      <pc:sldChg chg="modSp">
        <pc:chgData name="RAJAN KUMAR" userId="S::bsp030015@atlas.betpilani.org::d233e850-b849-453c-ad6d-73f63881ae4b" providerId="AD" clId="Web-{DD50E333-BD3F-E3EE-83AC-282B9604FE6F}" dt="2023-02-22T18:01:50.670" v="163" actId="20577"/>
        <pc:sldMkLst>
          <pc:docMk/>
          <pc:sldMk cId="1789131943" sldId="325"/>
        </pc:sldMkLst>
        <pc:spChg chg="mod">
          <ac:chgData name="RAJAN KUMAR" userId="S::bsp030015@atlas.betpilani.org::d233e850-b849-453c-ad6d-73f63881ae4b" providerId="AD" clId="Web-{DD50E333-BD3F-E3EE-83AC-282B9604FE6F}" dt="2023-02-22T18:01:50.670" v="163" actId="20577"/>
          <ac:spMkLst>
            <pc:docMk/>
            <pc:sldMk cId="1789131943" sldId="325"/>
            <ac:spMk id="3" creationId="{0A74EB48-AF09-9C7D-B07A-4966C1BBA4F4}"/>
          </ac:spMkLst>
        </pc:spChg>
      </pc:sldChg>
    </pc:docChg>
  </pc:docChgLst>
  <pc:docChgLst>
    <pc:chgData name="RAJAN KUMAR" userId="S::bsp030015@atlas.betpilani.org::d233e850-b849-453c-ad6d-73f63881ae4b" providerId="AD" clId="Web-{2672B64B-9B30-DB36-523B-F6FF7DA61B0B}"/>
    <pc:docChg chg="modSld">
      <pc:chgData name="RAJAN KUMAR" userId="S::bsp030015@atlas.betpilani.org::d233e850-b849-453c-ad6d-73f63881ae4b" providerId="AD" clId="Web-{2672B64B-9B30-DB36-523B-F6FF7DA61B0B}" dt="2023-02-24T07:50:15.257" v="11"/>
      <pc:docMkLst>
        <pc:docMk/>
      </pc:docMkLst>
      <pc:sldChg chg="addSp delSp modSp mod setBg">
        <pc:chgData name="RAJAN KUMAR" userId="S::bsp030015@atlas.betpilani.org::d233e850-b849-453c-ad6d-73f63881ae4b" providerId="AD" clId="Web-{2672B64B-9B30-DB36-523B-F6FF7DA61B0B}" dt="2023-02-24T07:50:15.257" v="11"/>
        <pc:sldMkLst>
          <pc:docMk/>
          <pc:sldMk cId="144649980" sldId="309"/>
        </pc:sldMkLst>
        <pc:spChg chg="mod">
          <ac:chgData name="RAJAN KUMAR" userId="S::bsp030015@atlas.betpilani.org::d233e850-b849-453c-ad6d-73f63881ae4b" providerId="AD" clId="Web-{2672B64B-9B30-DB36-523B-F6FF7DA61B0B}" dt="2023-02-24T07:50:15.257" v="11"/>
          <ac:spMkLst>
            <pc:docMk/>
            <pc:sldMk cId="144649980" sldId="309"/>
            <ac:spMk id="2" creationId="{477D7F63-12CB-5759-F19F-8BB86F4BDA68}"/>
          </ac:spMkLst>
        </pc:spChg>
        <pc:spChg chg="mod">
          <ac:chgData name="RAJAN KUMAR" userId="S::bsp030015@atlas.betpilani.org::d233e850-b849-453c-ad6d-73f63881ae4b" providerId="AD" clId="Web-{2672B64B-9B30-DB36-523B-F6FF7DA61B0B}" dt="2023-02-24T07:50:15.257" v="11"/>
          <ac:spMkLst>
            <pc:docMk/>
            <pc:sldMk cId="144649980" sldId="309"/>
            <ac:spMk id="3" creationId="{72622159-B1D2-D24D-C084-395E95D7C1AD}"/>
          </ac:spMkLst>
        </pc:spChg>
        <pc:spChg chg="add del">
          <ac:chgData name="RAJAN KUMAR" userId="S::bsp030015@atlas.betpilani.org::d233e850-b849-453c-ad6d-73f63881ae4b" providerId="AD" clId="Web-{2672B64B-9B30-DB36-523B-F6FF7DA61B0B}" dt="2023-02-24T07:50:15.257" v="10"/>
          <ac:spMkLst>
            <pc:docMk/>
            <pc:sldMk cId="144649980" sldId="309"/>
            <ac:spMk id="6" creationId="{7BAB60E1-3066-43D0-BDD2-96DC8AC584FC}"/>
          </ac:spMkLst>
        </pc:spChg>
        <pc:spChg chg="add del">
          <ac:chgData name="RAJAN KUMAR" userId="S::bsp030015@atlas.betpilani.org::d233e850-b849-453c-ad6d-73f63881ae4b" providerId="AD" clId="Web-{2672B64B-9B30-DB36-523B-F6FF7DA61B0B}" dt="2023-02-24T07:50:15.257" v="10"/>
          <ac:spMkLst>
            <pc:docMk/>
            <pc:sldMk cId="144649980" sldId="309"/>
            <ac:spMk id="7" creationId="{1A67FB93-E092-450C-8675-960F10D5CBD6}"/>
          </ac:spMkLst>
        </pc:spChg>
        <pc:spChg chg="add">
          <ac:chgData name="RAJAN KUMAR" userId="S::bsp030015@atlas.betpilani.org::d233e850-b849-453c-ad6d-73f63881ae4b" providerId="AD" clId="Web-{2672B64B-9B30-DB36-523B-F6FF7DA61B0B}" dt="2023-02-24T07:50:15.257" v="11"/>
          <ac:spMkLst>
            <pc:docMk/>
            <pc:sldMk cId="144649980" sldId="309"/>
            <ac:spMk id="15" creationId="{A3B168A7-66FE-4359-9866-CBB841A729E6}"/>
          </ac:spMkLst>
        </pc:spChg>
        <pc:picChg chg="add mod ord">
          <ac:chgData name="RAJAN KUMAR" userId="S::bsp030015@atlas.betpilani.org::d233e850-b849-453c-ad6d-73f63881ae4b" providerId="AD" clId="Web-{2672B64B-9B30-DB36-523B-F6FF7DA61B0B}" dt="2023-02-24T07:50:15.257" v="11"/>
          <ac:picMkLst>
            <pc:docMk/>
            <pc:sldMk cId="144649980" sldId="309"/>
            <ac:picMk id="4" creationId="{BE8EA63A-CDB4-F671-2A16-5366D66BC7E0}"/>
          </ac:picMkLst>
        </pc:picChg>
        <pc:cxnChg chg="add del">
          <ac:chgData name="RAJAN KUMAR" userId="S::bsp030015@atlas.betpilani.org::d233e850-b849-453c-ad6d-73f63881ae4b" providerId="AD" clId="Web-{2672B64B-9B30-DB36-523B-F6FF7DA61B0B}" dt="2023-02-24T07:50:15.257" v="10"/>
          <ac:cxnSpMkLst>
            <pc:docMk/>
            <pc:sldMk cId="144649980" sldId="309"/>
            <ac:cxnSpMk id="13" creationId="{F0748755-DDBC-46D0-91EC-1212A8EE2B40}"/>
          </ac:cxnSpMkLst>
        </pc:cxnChg>
        <pc:cxnChg chg="add">
          <ac:chgData name="RAJAN KUMAR" userId="S::bsp030015@atlas.betpilani.org::d233e850-b849-453c-ad6d-73f63881ae4b" providerId="AD" clId="Web-{2672B64B-9B30-DB36-523B-F6FF7DA61B0B}" dt="2023-02-24T07:50:15.257" v="11"/>
          <ac:cxnSpMkLst>
            <pc:docMk/>
            <pc:sldMk cId="144649980" sldId="309"/>
            <ac:cxnSpMk id="16" creationId="{F0748755-DDBC-46D0-91EC-1212A8EE2B40}"/>
          </ac:cxnSpMkLst>
        </pc:cxnChg>
      </pc:sldChg>
    </pc:docChg>
  </pc:docChgLst>
  <pc:docChgLst>
    <pc:chgData name="RAJAN KUMAR" userId="S::bsp030015@atlas.betpilani.org::d233e850-b849-453c-ad6d-73f63881ae4b" providerId="AD" clId="Web-{86FBC205-6544-CD6E-F34A-3D9650DF02FF}"/>
    <pc:docChg chg="delSld modSld">
      <pc:chgData name="RAJAN KUMAR" userId="S::bsp030015@atlas.betpilani.org::d233e850-b849-453c-ad6d-73f63881ae4b" providerId="AD" clId="Web-{86FBC205-6544-CD6E-F34A-3D9650DF02FF}" dt="2023-02-23T10:26:37.894" v="187"/>
      <pc:docMkLst>
        <pc:docMk/>
      </pc:docMkLst>
      <pc:sldChg chg="addSp delSp modSp mod setBg">
        <pc:chgData name="RAJAN KUMAR" userId="S::bsp030015@atlas.betpilani.org::d233e850-b849-453c-ad6d-73f63881ae4b" providerId="AD" clId="Web-{86FBC205-6544-CD6E-F34A-3D9650DF02FF}" dt="2023-02-23T09:45:18.321" v="42" actId="1076"/>
        <pc:sldMkLst>
          <pc:docMk/>
          <pc:sldMk cId="393489003" sldId="314"/>
        </pc:sldMkLst>
        <pc:spChg chg="mod">
          <ac:chgData name="RAJAN KUMAR" userId="S::bsp030015@atlas.betpilani.org::d233e850-b849-453c-ad6d-73f63881ae4b" providerId="AD" clId="Web-{86FBC205-6544-CD6E-F34A-3D9650DF02FF}" dt="2023-02-23T09:45:06.602" v="41" actId="1076"/>
          <ac:spMkLst>
            <pc:docMk/>
            <pc:sldMk cId="393489003" sldId="314"/>
            <ac:spMk id="2" creationId="{AF290414-5930-B550-66E8-C1A2318CBEC3}"/>
          </ac:spMkLst>
        </pc:spChg>
        <pc:spChg chg="del">
          <ac:chgData name="RAJAN KUMAR" userId="S::bsp030015@atlas.betpilani.org::d233e850-b849-453c-ad6d-73f63881ae4b" providerId="AD" clId="Web-{86FBC205-6544-CD6E-F34A-3D9650DF02FF}" dt="2023-02-23T09:40:27.311" v="2"/>
          <ac:spMkLst>
            <pc:docMk/>
            <pc:sldMk cId="393489003" sldId="314"/>
            <ac:spMk id="3" creationId="{57A53B4A-239A-0AF9-0421-9B5B0DFD938A}"/>
          </ac:spMkLst>
        </pc:spChg>
        <pc:spChg chg="add del">
          <ac:chgData name="RAJAN KUMAR" userId="S::bsp030015@atlas.betpilani.org::d233e850-b849-453c-ad6d-73f63881ae4b" providerId="AD" clId="Web-{86FBC205-6544-CD6E-F34A-3D9650DF02FF}" dt="2023-02-23T09:42:49.050" v="19"/>
          <ac:spMkLst>
            <pc:docMk/>
            <pc:sldMk cId="393489003" sldId="314"/>
            <ac:spMk id="11" creationId="{E0B51387-DF62-4500-88D6-AEF5409C4DD9}"/>
          </ac:spMkLst>
        </pc:spChg>
        <pc:spChg chg="add del">
          <ac:chgData name="RAJAN KUMAR" userId="S::bsp030015@atlas.betpilani.org::d233e850-b849-453c-ad6d-73f63881ae4b" providerId="AD" clId="Web-{86FBC205-6544-CD6E-F34A-3D9650DF02FF}" dt="2023-02-23T09:42:49.050" v="19"/>
          <ac:spMkLst>
            <pc:docMk/>
            <pc:sldMk cId="393489003" sldId="314"/>
            <ac:spMk id="13" creationId="{1A67FB93-E092-450C-8675-960F10D5CBD6}"/>
          </ac:spMkLst>
        </pc:spChg>
        <pc:spChg chg="add del">
          <ac:chgData name="RAJAN KUMAR" userId="S::bsp030015@atlas.betpilani.org::d233e850-b849-453c-ad6d-73f63881ae4b" providerId="AD" clId="Web-{86FBC205-6544-CD6E-F34A-3D9650DF02FF}" dt="2023-02-23T09:44:10.897" v="32"/>
          <ac:spMkLst>
            <pc:docMk/>
            <pc:sldMk cId="393489003" sldId="314"/>
            <ac:spMk id="20" creationId="{A3B168A7-66FE-4359-9866-CBB841A729E6}"/>
          </ac:spMkLst>
        </pc:spChg>
        <pc:spChg chg="add">
          <ac:chgData name="RAJAN KUMAR" userId="S::bsp030015@atlas.betpilani.org::d233e850-b849-453c-ad6d-73f63881ae4b" providerId="AD" clId="Web-{86FBC205-6544-CD6E-F34A-3D9650DF02FF}" dt="2023-02-23T09:44:10.897" v="32"/>
          <ac:spMkLst>
            <pc:docMk/>
            <pc:sldMk cId="393489003" sldId="314"/>
            <ac:spMk id="27" creationId="{A3B168A7-66FE-4359-9866-CBB841A729E6}"/>
          </ac:spMkLst>
        </pc:spChg>
        <pc:graphicFrameChg chg="add mod modGraphic">
          <ac:chgData name="RAJAN KUMAR" userId="S::bsp030015@atlas.betpilani.org::d233e850-b849-453c-ad6d-73f63881ae4b" providerId="AD" clId="Web-{86FBC205-6544-CD6E-F34A-3D9650DF02FF}" dt="2023-02-23T09:45:18.321" v="42" actId="1076"/>
          <ac:graphicFrameMkLst>
            <pc:docMk/>
            <pc:sldMk cId="393489003" sldId="314"/>
            <ac:graphicFrameMk id="6" creationId="{02FB354D-B759-5FD4-909D-964E91598958}"/>
          </ac:graphicFrameMkLst>
        </pc:graphicFrameChg>
        <pc:picChg chg="add mod ord">
          <ac:chgData name="RAJAN KUMAR" userId="S::bsp030015@atlas.betpilani.org::d233e850-b849-453c-ad6d-73f63881ae4b" providerId="AD" clId="Web-{86FBC205-6544-CD6E-F34A-3D9650DF02FF}" dt="2023-02-23T09:44:50.023" v="40" actId="1076"/>
          <ac:picMkLst>
            <pc:docMk/>
            <pc:sldMk cId="393489003" sldId="314"/>
            <ac:picMk id="4" creationId="{71F5EFAC-8D7F-7891-6234-4B7D6E353E9F}"/>
          </ac:picMkLst>
        </pc:picChg>
        <pc:cxnChg chg="add del">
          <ac:chgData name="RAJAN KUMAR" userId="S::bsp030015@atlas.betpilani.org::d233e850-b849-453c-ad6d-73f63881ae4b" providerId="AD" clId="Web-{86FBC205-6544-CD6E-F34A-3D9650DF02FF}" dt="2023-02-23T09:42:49.050" v="19"/>
          <ac:cxnSpMkLst>
            <pc:docMk/>
            <pc:sldMk cId="393489003" sldId="314"/>
            <ac:cxnSpMk id="15" creationId="{F0748755-DDBC-46D0-91EC-1212A8EE2B40}"/>
          </ac:cxnSpMkLst>
        </pc:cxnChg>
        <pc:cxnChg chg="add del">
          <ac:chgData name="RAJAN KUMAR" userId="S::bsp030015@atlas.betpilani.org::d233e850-b849-453c-ad6d-73f63881ae4b" providerId="AD" clId="Web-{86FBC205-6544-CD6E-F34A-3D9650DF02FF}" dt="2023-02-23T09:44:10.897" v="32"/>
          <ac:cxnSpMkLst>
            <pc:docMk/>
            <pc:sldMk cId="393489003" sldId="314"/>
            <ac:cxnSpMk id="22" creationId="{F0748755-DDBC-46D0-91EC-1212A8EE2B40}"/>
          </ac:cxnSpMkLst>
        </pc:cxnChg>
        <pc:cxnChg chg="add">
          <ac:chgData name="RAJAN KUMAR" userId="S::bsp030015@atlas.betpilani.org::d233e850-b849-453c-ad6d-73f63881ae4b" providerId="AD" clId="Web-{86FBC205-6544-CD6E-F34A-3D9650DF02FF}" dt="2023-02-23T09:44:10.897" v="32"/>
          <ac:cxnSpMkLst>
            <pc:docMk/>
            <pc:sldMk cId="393489003" sldId="314"/>
            <ac:cxnSpMk id="29" creationId="{F0748755-DDBC-46D0-91EC-1212A8EE2B40}"/>
          </ac:cxnSpMkLst>
        </pc:cxnChg>
      </pc:sldChg>
      <pc:sldChg chg="modSp del">
        <pc:chgData name="RAJAN KUMAR" userId="S::bsp030015@atlas.betpilani.org::d233e850-b849-453c-ad6d-73f63881ae4b" providerId="AD" clId="Web-{86FBC205-6544-CD6E-F34A-3D9650DF02FF}" dt="2023-02-23T09:45:50.963" v="45"/>
        <pc:sldMkLst>
          <pc:docMk/>
          <pc:sldMk cId="426291937" sldId="315"/>
        </pc:sldMkLst>
        <pc:spChg chg="mod">
          <ac:chgData name="RAJAN KUMAR" userId="S::bsp030015@atlas.betpilani.org::d233e850-b849-453c-ad6d-73f63881ae4b" providerId="AD" clId="Web-{86FBC205-6544-CD6E-F34A-3D9650DF02FF}" dt="2023-02-23T09:45:31.915" v="43" actId="20577"/>
          <ac:spMkLst>
            <pc:docMk/>
            <pc:sldMk cId="426291937" sldId="315"/>
            <ac:spMk id="2" creationId="{6633E90B-A0E5-D4DF-E604-A36C86D07817}"/>
          </ac:spMkLst>
        </pc:spChg>
      </pc:sldChg>
      <pc:sldChg chg="addSp delSp modSp">
        <pc:chgData name="RAJAN KUMAR" userId="S::bsp030015@atlas.betpilani.org::d233e850-b849-453c-ad6d-73f63881ae4b" providerId="AD" clId="Web-{86FBC205-6544-CD6E-F34A-3D9650DF02FF}" dt="2023-02-23T09:47:17.466" v="53"/>
        <pc:sldMkLst>
          <pc:docMk/>
          <pc:sldMk cId="2191066130" sldId="316"/>
        </pc:sldMkLst>
        <pc:spChg chg="mod">
          <ac:chgData name="RAJAN KUMAR" userId="S::bsp030015@atlas.betpilani.org::d233e850-b849-453c-ad6d-73f63881ae4b" providerId="AD" clId="Web-{86FBC205-6544-CD6E-F34A-3D9650DF02FF}" dt="2023-02-23T09:47:03.950" v="51" actId="1076"/>
          <ac:spMkLst>
            <pc:docMk/>
            <pc:sldMk cId="2191066130" sldId="316"/>
            <ac:spMk id="2" creationId="{378A0967-F986-003C-73CB-73D34935D686}"/>
          </ac:spMkLst>
        </pc:spChg>
        <pc:spChg chg="add del">
          <ac:chgData name="RAJAN KUMAR" userId="S::bsp030015@atlas.betpilani.org::d233e850-b849-453c-ad6d-73f63881ae4b" providerId="AD" clId="Web-{86FBC205-6544-CD6E-F34A-3D9650DF02FF}" dt="2023-02-23T09:46:34.230" v="48"/>
          <ac:spMkLst>
            <pc:docMk/>
            <pc:sldMk cId="2191066130" sldId="316"/>
            <ac:spMk id="10" creationId="{9BE9CBBE-AC27-4CB2-9A8C-6DA97C8514B0}"/>
          </ac:spMkLst>
        </pc:spChg>
        <pc:spChg chg="add del">
          <ac:chgData name="RAJAN KUMAR" userId="S::bsp030015@atlas.betpilani.org::d233e850-b849-453c-ad6d-73f63881ae4b" providerId="AD" clId="Web-{86FBC205-6544-CD6E-F34A-3D9650DF02FF}" dt="2023-02-23T09:46:34.230" v="48"/>
          <ac:spMkLst>
            <pc:docMk/>
            <pc:sldMk cId="2191066130" sldId="316"/>
            <ac:spMk id="12" creationId="{1510558D-AB62-4468-A217-6D39626A6767}"/>
          </ac:spMkLst>
        </pc:spChg>
        <pc:spChg chg="add del">
          <ac:chgData name="RAJAN KUMAR" userId="S::bsp030015@atlas.betpilani.org::d233e850-b849-453c-ad6d-73f63881ae4b" providerId="AD" clId="Web-{86FBC205-6544-CD6E-F34A-3D9650DF02FF}" dt="2023-02-23T09:46:34.230" v="48"/>
          <ac:spMkLst>
            <pc:docMk/>
            <pc:sldMk cId="2191066130" sldId="316"/>
            <ac:spMk id="14" creationId="{BF0EF3CC-90B1-4D25-8757-67F368728EB3}"/>
          </ac:spMkLst>
        </pc:spChg>
        <pc:spChg chg="add del">
          <ac:chgData name="RAJAN KUMAR" userId="S::bsp030015@atlas.betpilani.org::d233e850-b849-453c-ad6d-73f63881ae4b" providerId="AD" clId="Web-{86FBC205-6544-CD6E-F34A-3D9650DF02FF}" dt="2023-02-23T09:46:34.230" v="47"/>
          <ac:spMkLst>
            <pc:docMk/>
            <pc:sldMk cId="2191066130" sldId="316"/>
            <ac:spMk id="23" creationId="{902D1A37-7C2A-4258-95A8-919D781C6992}"/>
          </ac:spMkLst>
        </pc:spChg>
        <pc:spChg chg="add del">
          <ac:chgData name="RAJAN KUMAR" userId="S::bsp030015@atlas.betpilani.org::d233e850-b849-453c-ad6d-73f63881ae4b" providerId="AD" clId="Web-{86FBC205-6544-CD6E-F34A-3D9650DF02FF}" dt="2023-02-23T09:46:34.230" v="47"/>
          <ac:spMkLst>
            <pc:docMk/>
            <pc:sldMk cId="2191066130" sldId="316"/>
            <ac:spMk id="25" creationId="{5C0776A0-F3D1-AEC9-DE44-3676E3568899}"/>
          </ac:spMkLst>
        </pc:spChg>
        <pc:spChg chg="add">
          <ac:chgData name="RAJAN KUMAR" userId="S::bsp030015@atlas.betpilani.org::d233e850-b849-453c-ad6d-73f63881ae4b" providerId="AD" clId="Web-{86FBC205-6544-CD6E-F34A-3D9650DF02FF}" dt="2023-02-23T09:46:34.230" v="48"/>
          <ac:spMkLst>
            <pc:docMk/>
            <pc:sldMk cId="2191066130" sldId="316"/>
            <ac:spMk id="30" creationId="{0B243D86-12F0-453D-A6EB-74BDD2269252}"/>
          </ac:spMkLst>
        </pc:spChg>
        <pc:picChg chg="mod ord">
          <ac:chgData name="RAJAN KUMAR" userId="S::bsp030015@atlas.betpilani.org::d233e850-b849-453c-ad6d-73f63881ae4b" providerId="AD" clId="Web-{86FBC205-6544-CD6E-F34A-3D9650DF02FF}" dt="2023-02-23T09:47:13.559" v="52" actId="14100"/>
          <ac:picMkLst>
            <pc:docMk/>
            <pc:sldMk cId="2191066130" sldId="316"/>
            <ac:picMk id="4" creationId="{1EE9436D-6159-CD4B-492C-CAA49AE920E9}"/>
          </ac:picMkLst>
        </pc:picChg>
        <pc:cxnChg chg="add del">
          <ac:chgData name="RAJAN KUMAR" userId="S::bsp030015@atlas.betpilani.org::d233e850-b849-453c-ad6d-73f63881ae4b" providerId="AD" clId="Web-{86FBC205-6544-CD6E-F34A-3D9650DF02FF}" dt="2023-02-23T09:46:34.230" v="48"/>
          <ac:cxnSpMkLst>
            <pc:docMk/>
            <pc:sldMk cId="2191066130" sldId="316"/>
            <ac:cxnSpMk id="8" creationId="{D8689CE0-64D2-447C-9C1F-872D111D8AC3}"/>
          </ac:cxnSpMkLst>
        </pc:cxnChg>
        <pc:cxnChg chg="add del">
          <ac:chgData name="RAJAN KUMAR" userId="S::bsp030015@atlas.betpilani.org::d233e850-b849-453c-ad6d-73f63881ae4b" providerId="AD" clId="Web-{86FBC205-6544-CD6E-F34A-3D9650DF02FF}" dt="2023-02-23T09:46:34.230" v="48"/>
          <ac:cxnSpMkLst>
            <pc:docMk/>
            <pc:sldMk cId="2191066130" sldId="316"/>
            <ac:cxnSpMk id="16" creationId="{B0AA360F-DECB-4836-8FB6-22C4BC3FB02D}"/>
          </ac:cxnSpMkLst>
        </pc:cxnChg>
        <pc:cxnChg chg="add del">
          <ac:chgData name="RAJAN KUMAR" userId="S::bsp030015@atlas.betpilani.org::d233e850-b849-453c-ad6d-73f63881ae4b" providerId="AD" clId="Web-{86FBC205-6544-CD6E-F34A-3D9650DF02FF}" dt="2023-02-23T09:46:34.230" v="47"/>
          <ac:cxnSpMkLst>
            <pc:docMk/>
            <pc:sldMk cId="2191066130" sldId="316"/>
            <ac:cxnSpMk id="21" creationId="{D8689CE0-64D2-447C-9C1F-872D111D8AC3}"/>
          </ac:cxnSpMkLst>
        </pc:cxnChg>
        <pc:cxnChg chg="add del">
          <ac:chgData name="RAJAN KUMAR" userId="S::bsp030015@atlas.betpilani.org::d233e850-b849-453c-ad6d-73f63881ae4b" providerId="AD" clId="Web-{86FBC205-6544-CD6E-F34A-3D9650DF02FF}" dt="2023-02-23T09:46:34.230" v="47"/>
          <ac:cxnSpMkLst>
            <pc:docMk/>
            <pc:sldMk cId="2191066130" sldId="316"/>
            <ac:cxnSpMk id="27" creationId="{B0AA360F-DECB-4836-8FB6-22C4BC3FB02D}"/>
          </ac:cxnSpMkLst>
        </pc:cxnChg>
        <pc:cxnChg chg="add">
          <ac:chgData name="RAJAN KUMAR" userId="S::bsp030015@atlas.betpilani.org::d233e850-b849-453c-ad6d-73f63881ae4b" providerId="AD" clId="Web-{86FBC205-6544-CD6E-F34A-3D9650DF02FF}" dt="2023-02-23T09:46:34.230" v="48"/>
          <ac:cxnSpMkLst>
            <pc:docMk/>
            <pc:sldMk cId="2191066130" sldId="316"/>
            <ac:cxnSpMk id="29" creationId="{D8689CE0-64D2-447C-9C1F-872D111D8AC3}"/>
          </ac:cxnSpMkLst>
        </pc:cxnChg>
        <pc:cxnChg chg="add ord">
          <ac:chgData name="RAJAN KUMAR" userId="S::bsp030015@atlas.betpilani.org::d233e850-b849-453c-ad6d-73f63881ae4b" providerId="AD" clId="Web-{86FBC205-6544-CD6E-F34A-3D9650DF02FF}" dt="2023-02-23T09:47:17.466" v="53"/>
          <ac:cxnSpMkLst>
            <pc:docMk/>
            <pc:sldMk cId="2191066130" sldId="316"/>
            <ac:cxnSpMk id="31" creationId="{B0AA360F-DECB-4836-8FB6-22C4BC3FB02D}"/>
          </ac:cxnSpMkLst>
        </pc:cxnChg>
      </pc:sldChg>
      <pc:sldChg chg="addSp delSp modSp">
        <pc:chgData name="RAJAN KUMAR" userId="S::bsp030015@atlas.betpilani.org::d233e850-b849-453c-ad6d-73f63881ae4b" providerId="AD" clId="Web-{86FBC205-6544-CD6E-F34A-3D9650DF02FF}" dt="2023-02-23T09:50:57.989" v="74" actId="1076"/>
        <pc:sldMkLst>
          <pc:docMk/>
          <pc:sldMk cId="2832700525" sldId="317"/>
        </pc:sldMkLst>
        <pc:spChg chg="mod">
          <ac:chgData name="RAJAN KUMAR" userId="S::bsp030015@atlas.betpilani.org::d233e850-b849-453c-ad6d-73f63881ae4b" providerId="AD" clId="Web-{86FBC205-6544-CD6E-F34A-3D9650DF02FF}" dt="2023-02-23T09:49:29.564" v="59" actId="1076"/>
          <ac:spMkLst>
            <pc:docMk/>
            <pc:sldMk cId="2832700525" sldId="317"/>
            <ac:spMk id="2" creationId="{2CD99329-6E97-CC00-73CF-EDEECB15F632}"/>
          </ac:spMkLst>
        </pc:spChg>
        <pc:spChg chg="add del mod">
          <ac:chgData name="RAJAN KUMAR" userId="S::bsp030015@atlas.betpilani.org::d233e850-b849-453c-ad6d-73f63881ae4b" providerId="AD" clId="Web-{86FBC205-6544-CD6E-F34A-3D9650DF02FF}" dt="2023-02-23T09:50:26.488" v="68"/>
          <ac:spMkLst>
            <pc:docMk/>
            <pc:sldMk cId="2832700525" sldId="317"/>
            <ac:spMk id="24" creationId="{F3E6962D-3422-D01E-03F3-41329CAC5E5B}"/>
          </ac:spMkLst>
        </pc:spChg>
        <pc:spChg chg="del">
          <ac:chgData name="RAJAN KUMAR" userId="S::bsp030015@atlas.betpilani.org::d233e850-b849-453c-ad6d-73f63881ae4b" providerId="AD" clId="Web-{86FBC205-6544-CD6E-F34A-3D9650DF02FF}" dt="2023-02-23T09:49:11.220" v="58"/>
          <ac:spMkLst>
            <pc:docMk/>
            <pc:sldMk cId="2832700525" sldId="317"/>
            <ac:spMk id="25" creationId="{CAA6A2E0-18A1-4B22-8F61-5E162B67421A}"/>
          </ac:spMkLst>
        </pc:spChg>
        <pc:spChg chg="add">
          <ac:chgData name="RAJAN KUMAR" userId="S::bsp030015@atlas.betpilani.org::d233e850-b849-453c-ad6d-73f63881ae4b" providerId="AD" clId="Web-{86FBC205-6544-CD6E-F34A-3D9650DF02FF}" dt="2023-02-23T09:49:11.220" v="58"/>
          <ac:spMkLst>
            <pc:docMk/>
            <pc:sldMk cId="2832700525" sldId="317"/>
            <ac:spMk id="32" creationId="{7BAB60E1-3066-43D0-BDD2-96DC8AC584FC}"/>
          </ac:spMkLst>
        </pc:spChg>
        <pc:spChg chg="add">
          <ac:chgData name="RAJAN KUMAR" userId="S::bsp030015@atlas.betpilani.org::d233e850-b849-453c-ad6d-73f63881ae4b" providerId="AD" clId="Web-{86FBC205-6544-CD6E-F34A-3D9650DF02FF}" dt="2023-02-23T09:49:11.220" v="58"/>
          <ac:spMkLst>
            <pc:docMk/>
            <pc:sldMk cId="2832700525" sldId="317"/>
            <ac:spMk id="34" creationId="{1A67FB93-E092-450C-8675-960F10D5CBD6}"/>
          </ac:spMkLst>
        </pc:spChg>
        <pc:graphicFrameChg chg="mod modGraphic">
          <ac:chgData name="RAJAN KUMAR" userId="S::bsp030015@atlas.betpilani.org::d233e850-b849-453c-ad6d-73f63881ae4b" providerId="AD" clId="Web-{86FBC205-6544-CD6E-F34A-3D9650DF02FF}" dt="2023-02-23T09:50:57.989" v="74" actId="1076"/>
          <ac:graphicFrameMkLst>
            <pc:docMk/>
            <pc:sldMk cId="2832700525" sldId="317"/>
            <ac:graphicFrameMk id="27" creationId="{960509E5-5AB7-9462-36B1-F312DE45C467}"/>
          </ac:graphicFrameMkLst>
        </pc:graphicFrameChg>
        <pc:picChg chg="add mod ord">
          <ac:chgData name="RAJAN KUMAR" userId="S::bsp030015@atlas.betpilani.org::d233e850-b849-453c-ad6d-73f63881ae4b" providerId="AD" clId="Web-{86FBC205-6544-CD6E-F34A-3D9650DF02FF}" dt="2023-02-23T09:49:11.220" v="58"/>
          <ac:picMkLst>
            <pc:docMk/>
            <pc:sldMk cId="2832700525" sldId="317"/>
            <ac:picMk id="23" creationId="{75755245-4B22-412A-6692-66635146E39B}"/>
          </ac:picMkLst>
        </pc:picChg>
        <pc:cxnChg chg="del">
          <ac:chgData name="RAJAN KUMAR" userId="S::bsp030015@atlas.betpilani.org::d233e850-b849-453c-ad6d-73f63881ae4b" providerId="AD" clId="Web-{86FBC205-6544-CD6E-F34A-3D9650DF02FF}" dt="2023-02-23T09:49:11.220" v="58"/>
          <ac:cxnSpMkLst>
            <pc:docMk/>
            <pc:sldMk cId="2832700525" sldId="317"/>
            <ac:cxnSpMk id="26" creationId="{8F5909CB-6CD3-45DF-9920-8D81824854A2}"/>
          </ac:cxnSpMkLst>
        </pc:cxnChg>
        <pc:cxnChg chg="add">
          <ac:chgData name="RAJAN KUMAR" userId="S::bsp030015@atlas.betpilani.org::d233e850-b849-453c-ad6d-73f63881ae4b" providerId="AD" clId="Web-{86FBC205-6544-CD6E-F34A-3D9650DF02FF}" dt="2023-02-23T09:49:11.220" v="58"/>
          <ac:cxnSpMkLst>
            <pc:docMk/>
            <pc:sldMk cId="2832700525" sldId="317"/>
            <ac:cxnSpMk id="36" creationId="{F0748755-DDBC-46D0-91EC-1212A8EE2B40}"/>
          </ac:cxnSpMkLst>
        </pc:cxnChg>
      </pc:sldChg>
      <pc:sldChg chg="addSp delSp modSp">
        <pc:chgData name="RAJAN KUMAR" userId="S::bsp030015@atlas.betpilani.org::d233e850-b849-453c-ad6d-73f63881ae4b" providerId="AD" clId="Web-{86FBC205-6544-CD6E-F34A-3D9650DF02FF}" dt="2023-02-23T09:53:00.431" v="85" actId="1076"/>
        <pc:sldMkLst>
          <pc:docMk/>
          <pc:sldMk cId="2997715171" sldId="318"/>
        </pc:sldMkLst>
        <pc:spChg chg="mod">
          <ac:chgData name="RAJAN KUMAR" userId="S::bsp030015@atlas.betpilani.org::d233e850-b849-453c-ad6d-73f63881ae4b" providerId="AD" clId="Web-{86FBC205-6544-CD6E-F34A-3D9650DF02FF}" dt="2023-02-23T09:52:56.884" v="84" actId="1076"/>
          <ac:spMkLst>
            <pc:docMk/>
            <pc:sldMk cId="2997715171" sldId="318"/>
            <ac:spMk id="2" creationId="{51F07D9D-515B-96D2-7966-CCCFCF9F78B2}"/>
          </ac:spMkLst>
        </pc:spChg>
        <pc:spChg chg="mod">
          <ac:chgData name="RAJAN KUMAR" userId="S::bsp030015@atlas.betpilani.org::d233e850-b849-453c-ad6d-73f63881ae4b" providerId="AD" clId="Web-{86FBC205-6544-CD6E-F34A-3D9650DF02FF}" dt="2023-02-23T09:53:00.431" v="85" actId="1076"/>
          <ac:spMkLst>
            <pc:docMk/>
            <pc:sldMk cId="2997715171" sldId="318"/>
            <ac:spMk id="3" creationId="{546659C8-399E-6DD2-217F-51C333BE5C9A}"/>
          </ac:spMkLst>
        </pc:spChg>
        <pc:spChg chg="del">
          <ac:chgData name="RAJAN KUMAR" userId="S::bsp030015@atlas.betpilani.org::d233e850-b849-453c-ad6d-73f63881ae4b" providerId="AD" clId="Web-{86FBC205-6544-CD6E-F34A-3D9650DF02FF}" dt="2023-02-23T09:52:17.914" v="76"/>
          <ac:spMkLst>
            <pc:docMk/>
            <pc:sldMk cId="2997715171" sldId="318"/>
            <ac:spMk id="9" creationId="{40DC026F-444B-46C9-BCBE-329183BF5FE0}"/>
          </ac:spMkLst>
        </pc:spChg>
        <pc:spChg chg="add">
          <ac:chgData name="RAJAN KUMAR" userId="S::bsp030015@atlas.betpilani.org::d233e850-b849-453c-ad6d-73f63881ae4b" providerId="AD" clId="Web-{86FBC205-6544-CD6E-F34A-3D9650DF02FF}" dt="2023-02-23T09:52:17.914" v="76"/>
          <ac:spMkLst>
            <pc:docMk/>
            <pc:sldMk cId="2997715171" sldId="318"/>
            <ac:spMk id="17" creationId="{561B1731-39D9-4145-8343-C209E1F09BC7}"/>
          </ac:spMkLst>
        </pc:spChg>
        <pc:picChg chg="del">
          <ac:chgData name="RAJAN KUMAR" userId="S::bsp030015@atlas.betpilani.org::d233e850-b849-453c-ad6d-73f63881ae4b" providerId="AD" clId="Web-{86FBC205-6544-CD6E-F34A-3D9650DF02FF}" dt="2023-02-23T09:51:58.195" v="75"/>
          <ac:picMkLst>
            <pc:docMk/>
            <pc:sldMk cId="2997715171" sldId="318"/>
            <ac:picMk id="5" creationId="{5DBF2FAE-770B-04C6-8511-59A4FE5B1C60}"/>
          </ac:picMkLst>
        </pc:picChg>
        <pc:picChg chg="add">
          <ac:chgData name="RAJAN KUMAR" userId="S::bsp030015@atlas.betpilani.org::d233e850-b849-453c-ad6d-73f63881ae4b" providerId="AD" clId="Web-{86FBC205-6544-CD6E-F34A-3D9650DF02FF}" dt="2023-02-23T09:52:17.914" v="76"/>
          <ac:picMkLst>
            <pc:docMk/>
            <pc:sldMk cId="2997715171" sldId="318"/>
            <ac:picMk id="13" creationId="{73E78C42-1288-73BD-BB5F-2ED16FCE9704}"/>
          </ac:picMkLst>
        </pc:picChg>
        <pc:cxnChg chg="del">
          <ac:chgData name="RAJAN KUMAR" userId="S::bsp030015@atlas.betpilani.org::d233e850-b849-453c-ad6d-73f63881ae4b" providerId="AD" clId="Web-{86FBC205-6544-CD6E-F34A-3D9650DF02FF}" dt="2023-02-23T09:52:17.914" v="76"/>
          <ac:cxnSpMkLst>
            <pc:docMk/>
            <pc:sldMk cId="2997715171" sldId="318"/>
            <ac:cxnSpMk id="11" creationId="{F0748755-DDBC-46D0-91EC-1212A8EE2B40}"/>
          </ac:cxnSpMkLst>
        </pc:cxnChg>
        <pc:cxnChg chg="add">
          <ac:chgData name="RAJAN KUMAR" userId="S::bsp030015@atlas.betpilani.org::d233e850-b849-453c-ad6d-73f63881ae4b" providerId="AD" clId="Web-{86FBC205-6544-CD6E-F34A-3D9650DF02FF}" dt="2023-02-23T09:52:17.914" v="76"/>
          <ac:cxnSpMkLst>
            <pc:docMk/>
            <pc:sldMk cId="2997715171" sldId="318"/>
            <ac:cxnSpMk id="19" creationId="{F0748755-DDBC-46D0-91EC-1212A8EE2B40}"/>
          </ac:cxnSpMkLst>
        </pc:cxnChg>
      </pc:sldChg>
      <pc:sldChg chg="addSp delSp modSp">
        <pc:chgData name="RAJAN KUMAR" userId="S::bsp030015@atlas.betpilani.org::d233e850-b849-453c-ad6d-73f63881ae4b" providerId="AD" clId="Web-{86FBC205-6544-CD6E-F34A-3D9650DF02FF}" dt="2023-02-23T10:17:00.733" v="183"/>
        <pc:sldMkLst>
          <pc:docMk/>
          <pc:sldMk cId="4001823946" sldId="321"/>
        </pc:sldMkLst>
        <pc:spChg chg="mod">
          <ac:chgData name="RAJAN KUMAR" userId="S::bsp030015@atlas.betpilani.org::d233e850-b849-453c-ad6d-73f63881ae4b" providerId="AD" clId="Web-{86FBC205-6544-CD6E-F34A-3D9650DF02FF}" dt="2023-02-23T10:03:05.062" v="102" actId="1076"/>
          <ac:spMkLst>
            <pc:docMk/>
            <pc:sldMk cId="4001823946" sldId="321"/>
            <ac:spMk id="2" creationId="{C2284201-B479-515D-1D26-E0265E081343}"/>
          </ac:spMkLst>
        </pc:spChg>
        <pc:spChg chg="del">
          <ac:chgData name="RAJAN KUMAR" userId="S::bsp030015@atlas.betpilani.org::d233e850-b849-453c-ad6d-73f63881ae4b" providerId="AD" clId="Web-{86FBC205-6544-CD6E-F34A-3D9650DF02FF}" dt="2023-02-23T10:01:51.310" v="94"/>
          <ac:spMkLst>
            <pc:docMk/>
            <pc:sldMk cId="4001823946" sldId="321"/>
            <ac:spMk id="26" creationId="{3227BDC9-FB18-487D-844E-9A6B39F8C10A}"/>
          </ac:spMkLst>
        </pc:spChg>
        <pc:spChg chg="add">
          <ac:chgData name="RAJAN KUMAR" userId="S::bsp030015@atlas.betpilani.org::d233e850-b849-453c-ad6d-73f63881ae4b" providerId="AD" clId="Web-{86FBC205-6544-CD6E-F34A-3D9650DF02FF}" dt="2023-02-23T10:01:51.310" v="94"/>
          <ac:spMkLst>
            <pc:docMk/>
            <pc:sldMk cId="4001823946" sldId="321"/>
            <ac:spMk id="67" creationId="{7BAB60E1-3066-43D0-BDD2-96DC8AC584FC}"/>
          </ac:spMkLst>
        </pc:spChg>
        <pc:spChg chg="add">
          <ac:chgData name="RAJAN KUMAR" userId="S::bsp030015@atlas.betpilani.org::d233e850-b849-453c-ad6d-73f63881ae4b" providerId="AD" clId="Web-{86FBC205-6544-CD6E-F34A-3D9650DF02FF}" dt="2023-02-23T10:01:51.310" v="94"/>
          <ac:spMkLst>
            <pc:docMk/>
            <pc:sldMk cId="4001823946" sldId="321"/>
            <ac:spMk id="69" creationId="{1A67FB93-E092-450C-8675-960F10D5CBD6}"/>
          </ac:spMkLst>
        </pc:spChg>
        <pc:graphicFrameChg chg="mod modGraphic">
          <ac:chgData name="RAJAN KUMAR" userId="S::bsp030015@atlas.betpilani.org::d233e850-b849-453c-ad6d-73f63881ae4b" providerId="AD" clId="Web-{86FBC205-6544-CD6E-F34A-3D9650DF02FF}" dt="2023-02-23T10:17:00.733" v="183"/>
          <ac:graphicFrameMkLst>
            <pc:docMk/>
            <pc:sldMk cId="4001823946" sldId="321"/>
            <ac:graphicFrameMk id="28" creationId="{5186F960-D2D3-3059-45B7-48DFC084057B}"/>
          </ac:graphicFrameMkLst>
        </pc:graphicFrameChg>
        <pc:picChg chg="add del mod">
          <ac:chgData name="RAJAN KUMAR" userId="S::bsp030015@atlas.betpilani.org::d233e850-b849-453c-ad6d-73f63881ae4b" providerId="AD" clId="Web-{86FBC205-6544-CD6E-F34A-3D9650DF02FF}" dt="2023-02-23T09:58:16.067" v="87"/>
          <ac:picMkLst>
            <pc:docMk/>
            <pc:sldMk cId="4001823946" sldId="321"/>
            <ac:picMk id="33" creationId="{2190E0D8-B3C0-4B61-DA9F-CBF25AF0D9F6}"/>
          </ac:picMkLst>
        </pc:picChg>
        <pc:picChg chg="add del mod">
          <ac:chgData name="RAJAN KUMAR" userId="S::bsp030015@atlas.betpilani.org::d233e850-b849-453c-ad6d-73f63881ae4b" providerId="AD" clId="Web-{86FBC205-6544-CD6E-F34A-3D9650DF02FF}" dt="2023-02-23T09:59:03.022" v="90"/>
          <ac:picMkLst>
            <pc:docMk/>
            <pc:sldMk cId="4001823946" sldId="321"/>
            <ac:picMk id="47" creationId="{606899D3-2010-ECF1-7674-083457D82F17}"/>
          </ac:picMkLst>
        </pc:picChg>
        <pc:picChg chg="add del mod">
          <ac:chgData name="RAJAN KUMAR" userId="S::bsp030015@atlas.betpilani.org::d233e850-b849-453c-ad6d-73f63881ae4b" providerId="AD" clId="Web-{86FBC205-6544-CD6E-F34A-3D9650DF02FF}" dt="2023-02-23T09:59:22.789" v="92"/>
          <ac:picMkLst>
            <pc:docMk/>
            <pc:sldMk cId="4001823946" sldId="321"/>
            <ac:picMk id="61" creationId="{9F19257A-7BB9-7305-82FA-BAA9C6BEC71F}"/>
          </ac:picMkLst>
        </pc:picChg>
        <pc:picChg chg="add mod ord">
          <ac:chgData name="RAJAN KUMAR" userId="S::bsp030015@atlas.betpilani.org::d233e850-b849-453c-ad6d-73f63881ae4b" providerId="AD" clId="Web-{86FBC205-6544-CD6E-F34A-3D9650DF02FF}" dt="2023-02-23T10:01:51.310" v="94"/>
          <ac:picMkLst>
            <pc:docMk/>
            <pc:sldMk cId="4001823946" sldId="321"/>
            <ac:picMk id="62" creationId="{BAC0F1AF-4AE2-24FE-21BA-C35701F77E12}"/>
          </ac:picMkLst>
        </pc:picChg>
        <pc:cxnChg chg="del">
          <ac:chgData name="RAJAN KUMAR" userId="S::bsp030015@atlas.betpilani.org::d233e850-b849-453c-ad6d-73f63881ae4b" providerId="AD" clId="Web-{86FBC205-6544-CD6E-F34A-3D9650DF02FF}" dt="2023-02-23T10:01:51.310" v="94"/>
          <ac:cxnSpMkLst>
            <pc:docMk/>
            <pc:sldMk cId="4001823946" sldId="321"/>
            <ac:cxnSpMk id="27" creationId="{25BE18DF-459C-485A-834C-292AA6BB1086}"/>
          </ac:cxnSpMkLst>
        </pc:cxnChg>
        <pc:cxnChg chg="add">
          <ac:chgData name="RAJAN KUMAR" userId="S::bsp030015@atlas.betpilani.org::d233e850-b849-453c-ad6d-73f63881ae4b" providerId="AD" clId="Web-{86FBC205-6544-CD6E-F34A-3D9650DF02FF}" dt="2023-02-23T10:01:51.310" v="94"/>
          <ac:cxnSpMkLst>
            <pc:docMk/>
            <pc:sldMk cId="4001823946" sldId="321"/>
            <ac:cxnSpMk id="71" creationId="{F0748755-DDBC-46D0-91EC-1212A8EE2B40}"/>
          </ac:cxnSpMkLst>
        </pc:cxnChg>
      </pc:sldChg>
      <pc:sldChg chg="addSp delSp modSp">
        <pc:chgData name="RAJAN KUMAR" userId="S::bsp030015@atlas.betpilani.org::d233e850-b849-453c-ad6d-73f63881ae4b" providerId="AD" clId="Web-{86FBC205-6544-CD6E-F34A-3D9650DF02FF}" dt="2023-02-23T10:05:54.662" v="123" actId="1076"/>
        <pc:sldMkLst>
          <pc:docMk/>
          <pc:sldMk cId="2721651394" sldId="322"/>
        </pc:sldMkLst>
        <pc:spChg chg="mod">
          <ac:chgData name="RAJAN KUMAR" userId="S::bsp030015@atlas.betpilani.org::d233e850-b849-453c-ad6d-73f63881ae4b" providerId="AD" clId="Web-{86FBC205-6544-CD6E-F34A-3D9650DF02FF}" dt="2023-02-23T10:05:07.223" v="106"/>
          <ac:spMkLst>
            <pc:docMk/>
            <pc:sldMk cId="2721651394" sldId="322"/>
            <ac:spMk id="2" creationId="{D12D083B-C54D-F7F3-1EA8-5E71A4CC209C}"/>
          </ac:spMkLst>
        </pc:spChg>
        <pc:spChg chg="del">
          <ac:chgData name="RAJAN KUMAR" userId="S::bsp030015@atlas.betpilani.org::d233e850-b849-453c-ad6d-73f63881ae4b" providerId="AD" clId="Web-{86FBC205-6544-CD6E-F34A-3D9650DF02FF}" dt="2023-02-23T10:04:18.518" v="104"/>
          <ac:spMkLst>
            <pc:docMk/>
            <pc:sldMk cId="2721651394" sldId="322"/>
            <ac:spMk id="40" creationId="{40DC026F-444B-46C9-BCBE-329183BF5FE0}"/>
          </ac:spMkLst>
        </pc:spChg>
        <pc:spChg chg="mod">
          <ac:chgData name="RAJAN KUMAR" userId="S::bsp030015@atlas.betpilani.org::d233e850-b849-453c-ad6d-73f63881ae4b" providerId="AD" clId="Web-{86FBC205-6544-CD6E-F34A-3D9650DF02FF}" dt="2023-02-23T10:05:54.662" v="123" actId="1076"/>
          <ac:spMkLst>
            <pc:docMk/>
            <pc:sldMk cId="2721651394" sldId="322"/>
            <ac:spMk id="42" creationId="{0D1DD5F8-0F4E-BA27-AA1A-F7C40817C270}"/>
          </ac:spMkLst>
        </pc:spChg>
        <pc:spChg chg="add del">
          <ac:chgData name="RAJAN KUMAR" userId="S::bsp030015@atlas.betpilani.org::d233e850-b849-453c-ad6d-73f63881ae4b" providerId="AD" clId="Web-{86FBC205-6544-CD6E-F34A-3D9650DF02FF}" dt="2023-02-23T10:05:07.223" v="106"/>
          <ac:spMkLst>
            <pc:docMk/>
            <pc:sldMk cId="2721651394" sldId="322"/>
            <ac:spMk id="48" creationId="{A3B168A7-66FE-4359-9866-CBB841A729E6}"/>
          </ac:spMkLst>
        </pc:spChg>
        <pc:spChg chg="add">
          <ac:chgData name="RAJAN KUMAR" userId="S::bsp030015@atlas.betpilani.org::d233e850-b849-453c-ad6d-73f63881ae4b" providerId="AD" clId="Web-{86FBC205-6544-CD6E-F34A-3D9650DF02FF}" dt="2023-02-23T10:05:07.223" v="106"/>
          <ac:spMkLst>
            <pc:docMk/>
            <pc:sldMk cId="2721651394" sldId="322"/>
            <ac:spMk id="55" creationId="{D3ED8E66-E2AC-4CC9-ADE3-FA44E40291F8}"/>
          </ac:spMkLst>
        </pc:spChg>
        <pc:picChg chg="del">
          <ac:chgData name="RAJAN KUMAR" userId="S::bsp030015@atlas.betpilani.org::d233e850-b849-453c-ad6d-73f63881ae4b" providerId="AD" clId="Web-{86FBC205-6544-CD6E-F34A-3D9650DF02FF}" dt="2023-02-23T10:04:02.939" v="103"/>
          <ac:picMkLst>
            <pc:docMk/>
            <pc:sldMk cId="2721651394" sldId="322"/>
            <ac:picMk id="43" creationId="{4180BF7A-1C57-2405-363C-1FE6A0912727}"/>
          </ac:picMkLst>
        </pc:picChg>
        <pc:picChg chg="add mod">
          <ac:chgData name="RAJAN KUMAR" userId="S::bsp030015@atlas.betpilani.org::d233e850-b849-453c-ad6d-73f63881ae4b" providerId="AD" clId="Web-{86FBC205-6544-CD6E-F34A-3D9650DF02FF}" dt="2023-02-23T10:05:27.458" v="111" actId="1076"/>
          <ac:picMkLst>
            <pc:docMk/>
            <pc:sldMk cId="2721651394" sldId="322"/>
            <ac:picMk id="44" creationId="{55154DB6-6F77-71C5-D2F3-308C9CB852D5}"/>
          </ac:picMkLst>
        </pc:picChg>
        <pc:cxnChg chg="del">
          <ac:chgData name="RAJAN KUMAR" userId="S::bsp030015@atlas.betpilani.org::d233e850-b849-453c-ad6d-73f63881ae4b" providerId="AD" clId="Web-{86FBC205-6544-CD6E-F34A-3D9650DF02FF}" dt="2023-02-23T10:04:18.518" v="104"/>
          <ac:cxnSpMkLst>
            <pc:docMk/>
            <pc:sldMk cId="2721651394" sldId="322"/>
            <ac:cxnSpMk id="41" creationId="{F0748755-DDBC-46D0-91EC-1212A8EE2B40}"/>
          </ac:cxnSpMkLst>
        </pc:cxnChg>
        <pc:cxnChg chg="add del">
          <ac:chgData name="RAJAN KUMAR" userId="S::bsp030015@atlas.betpilani.org::d233e850-b849-453c-ad6d-73f63881ae4b" providerId="AD" clId="Web-{86FBC205-6544-CD6E-F34A-3D9650DF02FF}" dt="2023-02-23T10:05:07.223" v="106"/>
          <ac:cxnSpMkLst>
            <pc:docMk/>
            <pc:sldMk cId="2721651394" sldId="322"/>
            <ac:cxnSpMk id="50" creationId="{F0748755-DDBC-46D0-91EC-1212A8EE2B40}"/>
          </ac:cxnSpMkLst>
        </pc:cxnChg>
        <pc:cxnChg chg="add">
          <ac:chgData name="RAJAN KUMAR" userId="S::bsp030015@atlas.betpilani.org::d233e850-b849-453c-ad6d-73f63881ae4b" providerId="AD" clId="Web-{86FBC205-6544-CD6E-F34A-3D9650DF02FF}" dt="2023-02-23T10:05:07.223" v="106"/>
          <ac:cxnSpMkLst>
            <pc:docMk/>
            <pc:sldMk cId="2721651394" sldId="322"/>
            <ac:cxnSpMk id="57" creationId="{99E4D94C-0C5B-41F3-A1CB-A1E215C6A19C}"/>
          </ac:cxnSpMkLst>
        </pc:cxnChg>
      </pc:sldChg>
      <pc:sldChg chg="addSp delSp modSp">
        <pc:chgData name="RAJAN KUMAR" userId="S::bsp030015@atlas.betpilani.org::d233e850-b849-453c-ad6d-73f63881ae4b" providerId="AD" clId="Web-{86FBC205-6544-CD6E-F34A-3D9650DF02FF}" dt="2023-02-23T10:07:33.478" v="129"/>
        <pc:sldMkLst>
          <pc:docMk/>
          <pc:sldMk cId="576028506" sldId="324"/>
        </pc:sldMkLst>
        <pc:spChg chg="add del mod">
          <ac:chgData name="RAJAN KUMAR" userId="S::bsp030015@atlas.betpilani.org::d233e850-b849-453c-ad6d-73f63881ae4b" providerId="AD" clId="Web-{86FBC205-6544-CD6E-F34A-3D9650DF02FF}" dt="2023-02-23T10:07:33.478" v="128"/>
          <ac:spMkLst>
            <pc:docMk/>
            <pc:sldMk cId="576028506" sldId="324"/>
            <ac:spMk id="5" creationId="{9222C231-B795-BED3-E817-45271B65365A}"/>
          </ac:spMkLst>
        </pc:spChg>
        <pc:picChg chg="add del mod">
          <ac:chgData name="RAJAN KUMAR" userId="S::bsp030015@atlas.betpilani.org::d233e850-b849-453c-ad6d-73f63881ae4b" providerId="AD" clId="Web-{86FBC205-6544-CD6E-F34A-3D9650DF02FF}" dt="2023-02-23T10:07:33.478" v="129"/>
          <ac:picMkLst>
            <pc:docMk/>
            <pc:sldMk cId="576028506" sldId="324"/>
            <ac:picMk id="4" creationId="{D2B671BA-0A51-F705-749B-BC25BC40F5AB}"/>
          </ac:picMkLst>
        </pc:picChg>
      </pc:sldChg>
      <pc:sldChg chg="addSp delSp modSp mod setBg">
        <pc:chgData name="RAJAN KUMAR" userId="S::bsp030015@atlas.betpilani.org::d233e850-b849-453c-ad6d-73f63881ae4b" providerId="AD" clId="Web-{86FBC205-6544-CD6E-F34A-3D9650DF02FF}" dt="2023-02-23T10:16:29.779" v="182" actId="14100"/>
        <pc:sldMkLst>
          <pc:docMk/>
          <pc:sldMk cId="1789131943" sldId="325"/>
        </pc:sldMkLst>
        <pc:spChg chg="mod">
          <ac:chgData name="RAJAN KUMAR" userId="S::bsp030015@atlas.betpilani.org::d233e850-b849-453c-ad6d-73f63881ae4b" providerId="AD" clId="Web-{86FBC205-6544-CD6E-F34A-3D9650DF02FF}" dt="2023-02-23T10:14:04.977" v="163" actId="14100"/>
          <ac:spMkLst>
            <pc:docMk/>
            <pc:sldMk cId="1789131943" sldId="325"/>
            <ac:spMk id="2" creationId="{F2024B70-22BF-09C4-E852-6D76D24DB169}"/>
          </ac:spMkLst>
        </pc:spChg>
        <pc:spChg chg="add del mod">
          <ac:chgData name="RAJAN KUMAR" userId="S::bsp030015@atlas.betpilani.org::d233e850-b849-453c-ad6d-73f63881ae4b" providerId="AD" clId="Web-{86FBC205-6544-CD6E-F34A-3D9650DF02FF}" dt="2023-02-23T10:14:52.931" v="167"/>
          <ac:spMkLst>
            <pc:docMk/>
            <pc:sldMk cId="1789131943" sldId="325"/>
            <ac:spMk id="29" creationId="{992C25D6-1349-EA0F-7F7F-4B9DB3107BA8}"/>
          </ac:spMkLst>
        </pc:spChg>
        <pc:spChg chg="add del">
          <ac:chgData name="RAJAN KUMAR" userId="S::bsp030015@atlas.betpilani.org::d233e850-b849-453c-ad6d-73f63881ae4b" providerId="AD" clId="Web-{86FBC205-6544-CD6E-F34A-3D9650DF02FF}" dt="2023-02-23T10:13:16.553" v="157"/>
          <ac:spMkLst>
            <pc:docMk/>
            <pc:sldMk cId="1789131943" sldId="325"/>
            <ac:spMk id="34" creationId="{7BAB60E1-3066-43D0-BDD2-96DC8AC584FC}"/>
          </ac:spMkLst>
        </pc:spChg>
        <pc:spChg chg="add del">
          <ac:chgData name="RAJAN KUMAR" userId="S::bsp030015@atlas.betpilani.org::d233e850-b849-453c-ad6d-73f63881ae4b" providerId="AD" clId="Web-{86FBC205-6544-CD6E-F34A-3D9650DF02FF}" dt="2023-02-23T10:13:16.553" v="157"/>
          <ac:spMkLst>
            <pc:docMk/>
            <pc:sldMk cId="1789131943" sldId="325"/>
            <ac:spMk id="36" creationId="{1A67FB93-E092-450C-8675-960F10D5CBD6}"/>
          </ac:spMkLst>
        </pc:spChg>
        <pc:spChg chg="add">
          <ac:chgData name="RAJAN KUMAR" userId="S::bsp030015@atlas.betpilani.org::d233e850-b849-453c-ad6d-73f63881ae4b" providerId="AD" clId="Web-{86FBC205-6544-CD6E-F34A-3D9650DF02FF}" dt="2023-02-23T10:13:16.553" v="157"/>
          <ac:spMkLst>
            <pc:docMk/>
            <pc:sldMk cId="1789131943" sldId="325"/>
            <ac:spMk id="43" creationId="{A3B168A7-66FE-4359-9866-CBB841A729E6}"/>
          </ac:spMkLst>
        </pc:spChg>
        <pc:graphicFrameChg chg="mod modGraphic">
          <ac:chgData name="RAJAN KUMAR" userId="S::bsp030015@atlas.betpilani.org::d233e850-b849-453c-ad6d-73f63881ae4b" providerId="AD" clId="Web-{86FBC205-6544-CD6E-F34A-3D9650DF02FF}" dt="2023-02-23T10:16:29.779" v="182" actId="14100"/>
          <ac:graphicFrameMkLst>
            <pc:docMk/>
            <pc:sldMk cId="1789131943" sldId="325"/>
            <ac:graphicFrameMk id="13" creationId="{FE25A630-76F6-D7AA-F22A-8B12980E6EEB}"/>
          </ac:graphicFrameMkLst>
        </pc:graphicFrameChg>
        <pc:picChg chg="add mod ord modCrop">
          <ac:chgData name="RAJAN KUMAR" userId="S::bsp030015@atlas.betpilani.org::d233e850-b849-453c-ad6d-73f63881ae4b" providerId="AD" clId="Web-{86FBC205-6544-CD6E-F34A-3D9650DF02FF}" dt="2023-02-23T10:14:45.650" v="166" actId="1076"/>
          <ac:picMkLst>
            <pc:docMk/>
            <pc:sldMk cId="1789131943" sldId="325"/>
            <ac:picMk id="28" creationId="{86EABAB8-293B-05F9-7B36-7029FD4E2AA1}"/>
          </ac:picMkLst>
        </pc:picChg>
        <pc:cxnChg chg="add del">
          <ac:chgData name="RAJAN KUMAR" userId="S::bsp030015@atlas.betpilani.org::d233e850-b849-453c-ad6d-73f63881ae4b" providerId="AD" clId="Web-{86FBC205-6544-CD6E-F34A-3D9650DF02FF}" dt="2023-02-23T10:13:16.553" v="157"/>
          <ac:cxnSpMkLst>
            <pc:docMk/>
            <pc:sldMk cId="1789131943" sldId="325"/>
            <ac:cxnSpMk id="38" creationId="{F0748755-DDBC-46D0-91EC-1212A8EE2B40}"/>
          </ac:cxnSpMkLst>
        </pc:cxnChg>
        <pc:cxnChg chg="add">
          <ac:chgData name="RAJAN KUMAR" userId="S::bsp030015@atlas.betpilani.org::d233e850-b849-453c-ad6d-73f63881ae4b" providerId="AD" clId="Web-{86FBC205-6544-CD6E-F34A-3D9650DF02FF}" dt="2023-02-23T10:13:16.553" v="157"/>
          <ac:cxnSpMkLst>
            <pc:docMk/>
            <pc:sldMk cId="1789131943" sldId="325"/>
            <ac:cxnSpMk id="45" creationId="{F0748755-DDBC-46D0-91EC-1212A8EE2B40}"/>
          </ac:cxnSpMkLst>
        </pc:cxnChg>
      </pc:sldChg>
      <pc:sldChg chg="del">
        <pc:chgData name="RAJAN KUMAR" userId="S::bsp030015@atlas.betpilani.org::d233e850-b849-453c-ad6d-73f63881ae4b" providerId="AD" clId="Web-{86FBC205-6544-CD6E-F34A-3D9650DF02FF}" dt="2023-02-23T09:45:47.541" v="44"/>
        <pc:sldMkLst>
          <pc:docMk/>
          <pc:sldMk cId="2252281720" sldId="327"/>
        </pc:sldMkLst>
      </pc:sldChg>
      <pc:sldChg chg="addSp delSp modSp del">
        <pc:chgData name="RAJAN KUMAR" userId="S::bsp030015@atlas.betpilani.org::d233e850-b849-453c-ad6d-73f63881ae4b" providerId="AD" clId="Web-{86FBC205-6544-CD6E-F34A-3D9650DF02FF}" dt="2023-02-23T10:26:37.894" v="187"/>
        <pc:sldMkLst>
          <pc:docMk/>
          <pc:sldMk cId="2303349363" sldId="330"/>
        </pc:sldMkLst>
        <pc:spChg chg="add mod">
          <ac:chgData name="RAJAN KUMAR" userId="S::bsp030015@atlas.betpilani.org::d233e850-b849-453c-ad6d-73f63881ae4b" providerId="AD" clId="Web-{86FBC205-6544-CD6E-F34A-3D9650DF02FF}" dt="2023-02-23T09:40:05.122" v="0"/>
          <ac:spMkLst>
            <pc:docMk/>
            <pc:sldMk cId="2303349363" sldId="330"/>
            <ac:spMk id="3" creationId="{1BD6E526-1C1C-7205-3ED6-EA55EBB23F5A}"/>
          </ac:spMkLst>
        </pc:spChg>
        <pc:picChg chg="del">
          <ac:chgData name="RAJAN KUMAR" userId="S::bsp030015@atlas.betpilani.org::d233e850-b849-453c-ad6d-73f63881ae4b" providerId="AD" clId="Web-{86FBC205-6544-CD6E-F34A-3D9650DF02FF}" dt="2023-02-23T09:40:05.122" v="0"/>
          <ac:picMkLst>
            <pc:docMk/>
            <pc:sldMk cId="2303349363" sldId="330"/>
            <ac:picMk id="4" creationId="{77C17E8D-D2CF-8872-806B-9141DBB38212}"/>
          </ac:picMkLst>
        </pc:picChg>
      </pc:sldChg>
      <pc:sldChg chg="del">
        <pc:chgData name="RAJAN KUMAR" userId="S::bsp030015@atlas.betpilani.org::d233e850-b849-453c-ad6d-73f63881ae4b" providerId="AD" clId="Web-{86FBC205-6544-CD6E-F34A-3D9650DF02FF}" dt="2023-02-23T10:25:58.002" v="184"/>
        <pc:sldMkLst>
          <pc:docMk/>
          <pc:sldMk cId="4033213977" sldId="331"/>
        </pc:sldMkLst>
      </pc:sldChg>
      <pc:sldChg chg="del">
        <pc:chgData name="RAJAN KUMAR" userId="S::bsp030015@atlas.betpilani.org::d233e850-b849-453c-ad6d-73f63881ae4b" providerId="AD" clId="Web-{86FBC205-6544-CD6E-F34A-3D9650DF02FF}" dt="2023-02-23T10:26:09.940" v="185"/>
        <pc:sldMkLst>
          <pc:docMk/>
          <pc:sldMk cId="1532877899" sldId="332"/>
        </pc:sldMkLst>
      </pc:sldChg>
      <pc:sldChg chg="del">
        <pc:chgData name="RAJAN KUMAR" userId="S::bsp030015@atlas.betpilani.org::d233e850-b849-453c-ad6d-73f63881ae4b" providerId="AD" clId="Web-{86FBC205-6544-CD6E-F34A-3D9650DF02FF}" dt="2023-02-23T10:26:12.112" v="186"/>
        <pc:sldMkLst>
          <pc:docMk/>
          <pc:sldMk cId="2259583843" sldId="333"/>
        </pc:sldMkLst>
      </pc:sldChg>
    </pc:docChg>
  </pc:docChgLst>
  <pc:docChgLst>
    <pc:chgData name="RAJAN KUMAR" userId="S::bsp030015@atlas.betpilani.org::d233e850-b849-453c-ad6d-73f63881ae4b" providerId="AD" clId="Web-{EED61D84-3E2E-4358-B3A7-BCCF92F892D5}"/>
    <pc:docChg chg="modSld">
      <pc:chgData name="RAJAN KUMAR" userId="S::bsp030015@atlas.betpilani.org::d233e850-b849-453c-ad6d-73f63881ae4b" providerId="AD" clId="Web-{EED61D84-3E2E-4358-B3A7-BCCF92F892D5}" dt="2023-02-23T10:47:08.351" v="0"/>
      <pc:docMkLst>
        <pc:docMk/>
      </pc:docMkLst>
      <pc:sldChg chg="delSp">
        <pc:chgData name="RAJAN KUMAR" userId="S::bsp030015@atlas.betpilani.org::d233e850-b849-453c-ad6d-73f63881ae4b" providerId="AD" clId="Web-{EED61D84-3E2E-4358-B3A7-BCCF92F892D5}" dt="2023-02-23T10:47:08.351" v="0"/>
        <pc:sldMkLst>
          <pc:docMk/>
          <pc:sldMk cId="109857222" sldId="256"/>
        </pc:sldMkLst>
        <pc:picChg chg="del">
          <ac:chgData name="RAJAN KUMAR" userId="S::bsp030015@atlas.betpilani.org::d233e850-b849-453c-ad6d-73f63881ae4b" providerId="AD" clId="Web-{EED61D84-3E2E-4358-B3A7-BCCF92F892D5}" dt="2023-02-23T10:47:08.351" v="0"/>
          <ac:picMkLst>
            <pc:docMk/>
            <pc:sldMk cId="109857222" sldId="256"/>
            <ac:picMk id="5" creationId="{2F3772C9-5318-9029-972D-D810DC647E2B}"/>
          </ac:picMkLst>
        </pc:picChg>
      </pc:sldChg>
    </pc:docChg>
  </pc:docChgLst>
  <pc:docChgLst>
    <pc:chgData name="RAJAN KUMAR" userId="S::bsp030015@atlas.betpilani.org::d233e850-b849-453c-ad6d-73f63881ae4b" providerId="AD" clId="Web-{1A7B2F1E-6E18-4D9A-BDF7-E12F09022D6C}"/>
    <pc:docChg chg="addSld delSld modSld addMainMaster delMainMaster">
      <pc:chgData name="RAJAN KUMAR" userId="S::bsp030015@atlas.betpilani.org::d233e850-b849-453c-ad6d-73f63881ae4b" providerId="AD" clId="Web-{1A7B2F1E-6E18-4D9A-BDF7-E12F09022D6C}" dt="2023-02-17T04:17:20.340" v="170"/>
      <pc:docMkLst>
        <pc:docMk/>
      </pc:docMkLst>
      <pc:sldChg chg="addSp delSp modSp mod setBg modClrScheme chgLayout">
        <pc:chgData name="RAJAN KUMAR" userId="S::bsp030015@atlas.betpilani.org::d233e850-b849-453c-ad6d-73f63881ae4b" providerId="AD" clId="Web-{1A7B2F1E-6E18-4D9A-BDF7-E12F09022D6C}" dt="2023-02-17T03:02:39.985" v="92" actId="20577"/>
        <pc:sldMkLst>
          <pc:docMk/>
          <pc:sldMk cId="109857222" sldId="256"/>
        </pc:sldMkLst>
        <pc:spChg chg="mod">
          <ac:chgData name="RAJAN KUMAR" userId="S::bsp030015@atlas.betpilani.org::d233e850-b849-453c-ad6d-73f63881ae4b" providerId="AD" clId="Web-{1A7B2F1E-6E18-4D9A-BDF7-E12F09022D6C}" dt="2023-02-17T03:02:39.985" v="92" actId="20577"/>
          <ac:spMkLst>
            <pc:docMk/>
            <pc:sldMk cId="109857222" sldId="256"/>
            <ac:spMk id="2" creationId="{00000000-0000-0000-0000-000000000000}"/>
          </ac:spMkLst>
        </pc:spChg>
        <pc:spChg chg="mod">
          <ac:chgData name="RAJAN KUMAR" userId="S::bsp030015@atlas.betpilani.org::d233e850-b849-453c-ad6d-73f63881ae4b" providerId="AD" clId="Web-{1A7B2F1E-6E18-4D9A-BDF7-E12F09022D6C}" dt="2023-02-17T03:00:13.090" v="82"/>
          <ac:spMkLst>
            <pc:docMk/>
            <pc:sldMk cId="109857222" sldId="256"/>
            <ac:spMk id="3" creationId="{00000000-0000-0000-0000-000000000000}"/>
          </ac:spMkLst>
        </pc:spChg>
        <pc:spChg chg="add del">
          <ac:chgData name="RAJAN KUMAR" userId="S::bsp030015@atlas.betpilani.org::d233e850-b849-453c-ad6d-73f63881ae4b" providerId="AD" clId="Web-{1A7B2F1E-6E18-4D9A-BDF7-E12F09022D6C}" dt="2023-02-17T03:00:13.090" v="82"/>
          <ac:spMkLst>
            <pc:docMk/>
            <pc:sldMk cId="109857222" sldId="256"/>
            <ac:spMk id="9" creationId="{41D7B59F-C43F-435D-A754-00854140FD6E}"/>
          </ac:spMkLst>
        </pc:spChg>
        <pc:spChg chg="add del">
          <ac:chgData name="RAJAN KUMAR" userId="S::bsp030015@atlas.betpilani.org::d233e850-b849-453c-ad6d-73f63881ae4b" providerId="AD" clId="Web-{1A7B2F1E-6E18-4D9A-BDF7-E12F09022D6C}" dt="2023-02-17T03:00:13.090" v="82"/>
          <ac:spMkLst>
            <pc:docMk/>
            <pc:sldMk cId="109857222" sldId="256"/>
            <ac:spMk id="11" creationId="{7EEAEB7F-657B-DEB0-ADDC-03CAE43EFA24}"/>
          </ac:spMkLst>
        </pc:spChg>
        <pc:spChg chg="add del">
          <ac:chgData name="RAJAN KUMAR" userId="S::bsp030015@atlas.betpilani.org::d233e850-b849-453c-ad6d-73f63881ae4b" providerId="AD" clId="Web-{1A7B2F1E-6E18-4D9A-BDF7-E12F09022D6C}" dt="2023-02-17T03:00:13.090" v="82"/>
          <ac:spMkLst>
            <pc:docMk/>
            <pc:sldMk cId="109857222" sldId="256"/>
            <ac:spMk id="13" creationId="{FC542542-348B-FB37-590A-1A0C034F4ED6}"/>
          </ac:spMkLst>
        </pc:spChg>
        <pc:spChg chg="add del">
          <ac:chgData name="RAJAN KUMAR" userId="S::bsp030015@atlas.betpilani.org::d233e850-b849-453c-ad6d-73f63881ae4b" providerId="AD" clId="Web-{1A7B2F1E-6E18-4D9A-BDF7-E12F09022D6C}" dt="2023-02-17T03:00:13.074" v="81"/>
          <ac:spMkLst>
            <pc:docMk/>
            <pc:sldMk cId="109857222" sldId="256"/>
            <ac:spMk id="20" creationId="{511C99DC-C3C5-4EBE-91DD-345109C3D6E0}"/>
          </ac:spMkLst>
        </pc:spChg>
        <pc:spChg chg="add">
          <ac:chgData name="RAJAN KUMAR" userId="S::bsp030015@atlas.betpilani.org::d233e850-b849-453c-ad6d-73f63881ae4b" providerId="AD" clId="Web-{1A7B2F1E-6E18-4D9A-BDF7-E12F09022D6C}" dt="2023-02-17T03:00:13.090" v="82"/>
          <ac:spMkLst>
            <pc:docMk/>
            <pc:sldMk cId="109857222" sldId="256"/>
            <ac:spMk id="24" creationId="{511C99DC-C3C5-4EBE-91DD-345109C3D6E0}"/>
          </ac:spMkLst>
        </pc:spChg>
        <pc:picChg chg="add mod ord">
          <ac:chgData name="RAJAN KUMAR" userId="S::bsp030015@atlas.betpilani.org::d233e850-b849-453c-ad6d-73f63881ae4b" providerId="AD" clId="Web-{1A7B2F1E-6E18-4D9A-BDF7-E12F09022D6C}" dt="2023-02-17T03:00:13.090" v="82"/>
          <ac:picMkLst>
            <pc:docMk/>
            <pc:sldMk cId="109857222" sldId="256"/>
            <ac:picMk id="4" creationId="{5B9A1AE9-8FAE-336A-1092-13A37159217B}"/>
          </ac:picMkLst>
        </pc:picChg>
        <pc:cxnChg chg="add del">
          <ac:chgData name="RAJAN KUMAR" userId="S::bsp030015@atlas.betpilani.org::d233e850-b849-453c-ad6d-73f63881ae4b" providerId="AD" clId="Web-{1A7B2F1E-6E18-4D9A-BDF7-E12F09022D6C}" dt="2023-02-17T03:00:13.090" v="82"/>
          <ac:cxnSpMkLst>
            <pc:docMk/>
            <pc:sldMk cId="109857222" sldId="256"/>
            <ac:cxnSpMk id="15" creationId="{B0AA360F-DECB-4836-8FB6-22C4BC3FB02D}"/>
          </ac:cxnSpMkLst>
        </pc:cxnChg>
        <pc:cxnChg chg="add del">
          <ac:chgData name="RAJAN KUMAR" userId="S::bsp030015@atlas.betpilani.org::d233e850-b849-453c-ad6d-73f63881ae4b" providerId="AD" clId="Web-{1A7B2F1E-6E18-4D9A-BDF7-E12F09022D6C}" dt="2023-02-17T03:00:13.074" v="81"/>
          <ac:cxnSpMkLst>
            <pc:docMk/>
            <pc:sldMk cId="109857222" sldId="256"/>
            <ac:cxnSpMk id="22" creationId="{B0AA360F-DECB-4836-8FB6-22C4BC3FB02D}"/>
          </ac:cxnSpMkLst>
        </pc:cxnChg>
        <pc:cxnChg chg="add">
          <ac:chgData name="RAJAN KUMAR" userId="S::bsp030015@atlas.betpilani.org::d233e850-b849-453c-ad6d-73f63881ae4b" providerId="AD" clId="Web-{1A7B2F1E-6E18-4D9A-BDF7-E12F09022D6C}" dt="2023-02-17T03:00:13.090" v="82"/>
          <ac:cxnSpMkLst>
            <pc:docMk/>
            <pc:sldMk cId="109857222" sldId="256"/>
            <ac:cxnSpMk id="25" creationId="{B0AA360F-DECB-4836-8FB6-22C4BC3FB02D}"/>
          </ac:cxnSpMkLst>
        </pc:cxnChg>
      </pc:sldChg>
      <pc:sldChg chg="new del">
        <pc:chgData name="RAJAN KUMAR" userId="S::bsp030015@atlas.betpilani.org::d233e850-b849-453c-ad6d-73f63881ae4b" providerId="AD" clId="Web-{1A7B2F1E-6E18-4D9A-BDF7-E12F09022D6C}" dt="2023-02-17T03:57:00.681" v="95"/>
        <pc:sldMkLst>
          <pc:docMk/>
          <pc:sldMk cId="2966569342" sldId="257"/>
        </pc:sldMkLst>
      </pc:sldChg>
      <pc:sldChg chg="new del">
        <pc:chgData name="RAJAN KUMAR" userId="S::bsp030015@atlas.betpilani.org::d233e850-b849-453c-ad6d-73f63881ae4b" providerId="AD" clId="Web-{1A7B2F1E-6E18-4D9A-BDF7-E12F09022D6C}" dt="2023-02-17T04:07:20.753" v="135"/>
        <pc:sldMkLst>
          <pc:docMk/>
          <pc:sldMk cId="2443258037" sldId="258"/>
        </pc:sldMkLst>
      </pc:sldChg>
      <pc:sldChg chg="add">
        <pc:chgData name="RAJAN KUMAR" userId="S::bsp030015@atlas.betpilani.org::d233e850-b849-453c-ad6d-73f63881ae4b" providerId="AD" clId="Web-{1A7B2F1E-6E18-4D9A-BDF7-E12F09022D6C}" dt="2023-02-17T03:56:44.149" v="93"/>
        <pc:sldMkLst>
          <pc:docMk/>
          <pc:sldMk cId="3396111893" sldId="259"/>
        </pc:sldMkLst>
      </pc:sldChg>
      <pc:sldChg chg="add del">
        <pc:chgData name="RAJAN KUMAR" userId="S::bsp030015@atlas.betpilani.org::d233e850-b849-453c-ad6d-73f63881ae4b" providerId="AD" clId="Web-{1A7B2F1E-6E18-4D9A-BDF7-E12F09022D6C}" dt="2023-02-17T03:57:02.869" v="96"/>
        <pc:sldMkLst>
          <pc:docMk/>
          <pc:sldMk cId="2328285157" sldId="260"/>
        </pc:sldMkLst>
      </pc:sldChg>
      <pc:sldChg chg="add">
        <pc:chgData name="RAJAN KUMAR" userId="S::bsp030015@atlas.betpilani.org::d233e850-b849-453c-ad6d-73f63881ae4b" providerId="AD" clId="Web-{1A7B2F1E-6E18-4D9A-BDF7-E12F09022D6C}" dt="2023-02-17T03:57:21.432" v="97"/>
        <pc:sldMkLst>
          <pc:docMk/>
          <pc:sldMk cId="2344771953" sldId="260"/>
        </pc:sldMkLst>
      </pc:sldChg>
      <pc:sldChg chg="modSp add">
        <pc:chgData name="RAJAN KUMAR" userId="S::bsp030015@atlas.betpilani.org::d233e850-b849-453c-ad6d-73f63881ae4b" providerId="AD" clId="Web-{1A7B2F1E-6E18-4D9A-BDF7-E12F09022D6C}" dt="2023-02-17T04:07:36.535" v="138" actId="20577"/>
        <pc:sldMkLst>
          <pc:docMk/>
          <pc:sldMk cId="1803148249" sldId="261"/>
        </pc:sldMkLst>
        <pc:spChg chg="mod">
          <ac:chgData name="RAJAN KUMAR" userId="S::bsp030015@atlas.betpilani.org::d233e850-b849-453c-ad6d-73f63881ae4b" providerId="AD" clId="Web-{1A7B2F1E-6E18-4D9A-BDF7-E12F09022D6C}" dt="2023-02-17T04:07:36.535" v="138" actId="20577"/>
          <ac:spMkLst>
            <pc:docMk/>
            <pc:sldMk cId="1803148249" sldId="261"/>
            <ac:spMk id="3" creationId="{00000000-0000-0000-0000-000000000000}"/>
          </ac:spMkLst>
        </pc:spChg>
      </pc:sldChg>
      <pc:sldChg chg="add">
        <pc:chgData name="RAJAN KUMAR" userId="S::bsp030015@atlas.betpilani.org::d233e850-b849-453c-ad6d-73f63881ae4b" providerId="AD" clId="Web-{1A7B2F1E-6E18-4D9A-BDF7-E12F09022D6C}" dt="2023-02-17T03:57:36.448" v="99"/>
        <pc:sldMkLst>
          <pc:docMk/>
          <pc:sldMk cId="3388696831" sldId="262"/>
        </pc:sldMkLst>
      </pc:sldChg>
      <pc:sldChg chg="add">
        <pc:chgData name="RAJAN KUMAR" userId="S::bsp030015@atlas.betpilani.org::d233e850-b849-453c-ad6d-73f63881ae4b" providerId="AD" clId="Web-{1A7B2F1E-6E18-4D9A-BDF7-E12F09022D6C}" dt="2023-02-17T03:57:44.542" v="100"/>
        <pc:sldMkLst>
          <pc:docMk/>
          <pc:sldMk cId="944391244" sldId="263"/>
        </pc:sldMkLst>
      </pc:sldChg>
      <pc:sldChg chg="add">
        <pc:chgData name="RAJAN KUMAR" userId="S::bsp030015@atlas.betpilani.org::d233e850-b849-453c-ad6d-73f63881ae4b" providerId="AD" clId="Web-{1A7B2F1E-6E18-4D9A-BDF7-E12F09022D6C}" dt="2023-02-17T03:57:51.089" v="101"/>
        <pc:sldMkLst>
          <pc:docMk/>
          <pc:sldMk cId="698405693" sldId="264"/>
        </pc:sldMkLst>
      </pc:sldChg>
      <pc:sldChg chg="modSp add">
        <pc:chgData name="RAJAN KUMAR" userId="S::bsp030015@atlas.betpilani.org::d233e850-b849-453c-ad6d-73f63881ae4b" providerId="AD" clId="Web-{1A7B2F1E-6E18-4D9A-BDF7-E12F09022D6C}" dt="2023-02-17T04:14:12.051" v="145" actId="20577"/>
        <pc:sldMkLst>
          <pc:docMk/>
          <pc:sldMk cId="3291132333" sldId="265"/>
        </pc:sldMkLst>
        <pc:spChg chg="mod">
          <ac:chgData name="RAJAN KUMAR" userId="S::bsp030015@atlas.betpilani.org::d233e850-b849-453c-ad6d-73f63881ae4b" providerId="AD" clId="Web-{1A7B2F1E-6E18-4D9A-BDF7-E12F09022D6C}" dt="2023-02-17T04:14:12.051" v="145" actId="20577"/>
          <ac:spMkLst>
            <pc:docMk/>
            <pc:sldMk cId="3291132333" sldId="265"/>
            <ac:spMk id="3" creationId="{00000000-0000-0000-0000-000000000000}"/>
          </ac:spMkLst>
        </pc:spChg>
      </pc:sldChg>
      <pc:sldChg chg="modSp add">
        <pc:chgData name="RAJAN KUMAR" userId="S::bsp030015@atlas.betpilani.org::d233e850-b849-453c-ad6d-73f63881ae4b" providerId="AD" clId="Web-{1A7B2F1E-6E18-4D9A-BDF7-E12F09022D6C}" dt="2023-02-17T04:15:03.631" v="161" actId="20577"/>
        <pc:sldMkLst>
          <pc:docMk/>
          <pc:sldMk cId="4004563760" sldId="266"/>
        </pc:sldMkLst>
        <pc:spChg chg="mod">
          <ac:chgData name="RAJAN KUMAR" userId="S::bsp030015@atlas.betpilani.org::d233e850-b849-453c-ad6d-73f63881ae4b" providerId="AD" clId="Web-{1A7B2F1E-6E18-4D9A-BDF7-E12F09022D6C}" dt="2023-02-17T04:15:03.631" v="161" actId="20577"/>
          <ac:spMkLst>
            <pc:docMk/>
            <pc:sldMk cId="4004563760" sldId="266"/>
            <ac:spMk id="3" creationId="{00000000-0000-0000-0000-000000000000}"/>
          </ac:spMkLst>
        </pc:spChg>
      </pc:sldChg>
      <pc:sldChg chg="modSp add">
        <pc:chgData name="RAJAN KUMAR" userId="S::bsp030015@atlas.betpilani.org::d233e850-b849-453c-ad6d-73f63881ae4b" providerId="AD" clId="Web-{1A7B2F1E-6E18-4D9A-BDF7-E12F09022D6C}" dt="2023-02-17T04:15:17.679" v="164" actId="20577"/>
        <pc:sldMkLst>
          <pc:docMk/>
          <pc:sldMk cId="3314128992" sldId="267"/>
        </pc:sldMkLst>
        <pc:spChg chg="mod">
          <ac:chgData name="RAJAN KUMAR" userId="S::bsp030015@atlas.betpilani.org::d233e850-b849-453c-ad6d-73f63881ae4b" providerId="AD" clId="Web-{1A7B2F1E-6E18-4D9A-BDF7-E12F09022D6C}" dt="2023-02-17T04:15:17.679" v="164" actId="20577"/>
          <ac:spMkLst>
            <pc:docMk/>
            <pc:sldMk cId="3314128992" sldId="267"/>
            <ac:spMk id="3" creationId="{00000000-0000-0000-0000-000000000000}"/>
          </ac:spMkLst>
        </pc:spChg>
      </pc:sldChg>
      <pc:sldChg chg="add">
        <pc:chgData name="RAJAN KUMAR" userId="S::bsp030015@atlas.betpilani.org::d233e850-b849-453c-ad6d-73f63881ae4b" providerId="AD" clId="Web-{1A7B2F1E-6E18-4D9A-BDF7-E12F09022D6C}" dt="2023-02-17T03:58:45.607" v="105"/>
        <pc:sldMkLst>
          <pc:docMk/>
          <pc:sldMk cId="2550694611" sldId="268"/>
        </pc:sldMkLst>
      </pc:sldChg>
      <pc:sldChg chg="add">
        <pc:chgData name="RAJAN KUMAR" userId="S::bsp030015@atlas.betpilani.org::d233e850-b849-453c-ad6d-73f63881ae4b" providerId="AD" clId="Web-{1A7B2F1E-6E18-4D9A-BDF7-E12F09022D6C}" dt="2023-02-17T03:59:11.061" v="106"/>
        <pc:sldMkLst>
          <pc:docMk/>
          <pc:sldMk cId="4011589681" sldId="269"/>
        </pc:sldMkLst>
      </pc:sldChg>
      <pc:sldChg chg="modSp add">
        <pc:chgData name="RAJAN KUMAR" userId="S::bsp030015@atlas.betpilani.org::d233e850-b849-453c-ad6d-73f63881ae4b" providerId="AD" clId="Web-{1A7B2F1E-6E18-4D9A-BDF7-E12F09022D6C}" dt="2023-02-17T04:15:53.118" v="165" actId="20577"/>
        <pc:sldMkLst>
          <pc:docMk/>
          <pc:sldMk cId="3548471427" sldId="270"/>
        </pc:sldMkLst>
        <pc:spChg chg="mod">
          <ac:chgData name="RAJAN KUMAR" userId="S::bsp030015@atlas.betpilani.org::d233e850-b849-453c-ad6d-73f63881ae4b" providerId="AD" clId="Web-{1A7B2F1E-6E18-4D9A-BDF7-E12F09022D6C}" dt="2023-02-17T04:15:53.118" v="165" actId="20577"/>
          <ac:spMkLst>
            <pc:docMk/>
            <pc:sldMk cId="3548471427" sldId="270"/>
            <ac:spMk id="2" creationId="{00000000-0000-0000-0000-000000000000}"/>
          </ac:spMkLst>
        </pc:spChg>
      </pc:sldChg>
      <pc:sldChg chg="add">
        <pc:chgData name="RAJAN KUMAR" userId="S::bsp030015@atlas.betpilani.org::d233e850-b849-453c-ad6d-73f63881ae4b" providerId="AD" clId="Web-{1A7B2F1E-6E18-4D9A-BDF7-E12F09022D6C}" dt="2023-02-17T03:59:26.187" v="108"/>
        <pc:sldMkLst>
          <pc:docMk/>
          <pc:sldMk cId="2224930571" sldId="271"/>
        </pc:sldMkLst>
      </pc:sldChg>
      <pc:sldChg chg="modSp add">
        <pc:chgData name="RAJAN KUMAR" userId="S::bsp030015@atlas.betpilani.org::d233e850-b849-453c-ad6d-73f63881ae4b" providerId="AD" clId="Web-{1A7B2F1E-6E18-4D9A-BDF7-E12F09022D6C}" dt="2023-02-17T04:16:15.900" v="167" actId="1076"/>
        <pc:sldMkLst>
          <pc:docMk/>
          <pc:sldMk cId="3261938417" sldId="272"/>
        </pc:sldMkLst>
        <pc:picChg chg="mod">
          <ac:chgData name="RAJAN KUMAR" userId="S::bsp030015@atlas.betpilani.org::d233e850-b849-453c-ad6d-73f63881ae4b" providerId="AD" clId="Web-{1A7B2F1E-6E18-4D9A-BDF7-E12F09022D6C}" dt="2023-02-17T04:16:15.900" v="167" actId="1076"/>
          <ac:picMkLst>
            <pc:docMk/>
            <pc:sldMk cId="3261938417" sldId="272"/>
            <ac:picMk id="4" creationId="{00000000-0000-0000-0000-000000000000}"/>
          </ac:picMkLst>
        </pc:picChg>
      </pc:sldChg>
      <pc:sldChg chg="add">
        <pc:chgData name="RAJAN KUMAR" userId="S::bsp030015@atlas.betpilani.org::d233e850-b849-453c-ad6d-73f63881ae4b" providerId="AD" clId="Web-{1A7B2F1E-6E18-4D9A-BDF7-E12F09022D6C}" dt="2023-02-17T03:59:46.047" v="110"/>
        <pc:sldMkLst>
          <pc:docMk/>
          <pc:sldMk cId="2952715583" sldId="273"/>
        </pc:sldMkLst>
      </pc:sldChg>
      <pc:sldChg chg="add">
        <pc:chgData name="RAJAN KUMAR" userId="S::bsp030015@atlas.betpilani.org::d233e850-b849-453c-ad6d-73f63881ae4b" providerId="AD" clId="Web-{1A7B2F1E-6E18-4D9A-BDF7-E12F09022D6C}" dt="2023-02-17T03:59:51.454" v="111"/>
        <pc:sldMkLst>
          <pc:docMk/>
          <pc:sldMk cId="872633160" sldId="274"/>
        </pc:sldMkLst>
      </pc:sldChg>
      <pc:sldChg chg="add">
        <pc:chgData name="RAJAN KUMAR" userId="S::bsp030015@atlas.betpilani.org::d233e850-b849-453c-ad6d-73f63881ae4b" providerId="AD" clId="Web-{1A7B2F1E-6E18-4D9A-BDF7-E12F09022D6C}" dt="2023-02-17T03:59:57.704" v="112"/>
        <pc:sldMkLst>
          <pc:docMk/>
          <pc:sldMk cId="4221743380" sldId="275"/>
        </pc:sldMkLst>
      </pc:sldChg>
      <pc:sldChg chg="add">
        <pc:chgData name="RAJAN KUMAR" userId="S::bsp030015@atlas.betpilani.org::d233e850-b849-453c-ad6d-73f63881ae4b" providerId="AD" clId="Web-{1A7B2F1E-6E18-4D9A-BDF7-E12F09022D6C}" dt="2023-02-17T04:00:06.345" v="113"/>
        <pc:sldMkLst>
          <pc:docMk/>
          <pc:sldMk cId="815530936" sldId="276"/>
        </pc:sldMkLst>
      </pc:sldChg>
      <pc:sldChg chg="add">
        <pc:chgData name="RAJAN KUMAR" userId="S::bsp030015@atlas.betpilani.org::d233e850-b849-453c-ad6d-73f63881ae4b" providerId="AD" clId="Web-{1A7B2F1E-6E18-4D9A-BDF7-E12F09022D6C}" dt="2023-02-17T04:00:18.439" v="114"/>
        <pc:sldMkLst>
          <pc:docMk/>
          <pc:sldMk cId="2405720438" sldId="277"/>
        </pc:sldMkLst>
      </pc:sldChg>
      <pc:sldChg chg="add">
        <pc:chgData name="RAJAN KUMAR" userId="S::bsp030015@atlas.betpilani.org::d233e850-b849-453c-ad6d-73f63881ae4b" providerId="AD" clId="Web-{1A7B2F1E-6E18-4D9A-BDF7-E12F09022D6C}" dt="2023-02-17T04:00:28.033" v="115"/>
        <pc:sldMkLst>
          <pc:docMk/>
          <pc:sldMk cId="1363808899" sldId="278"/>
        </pc:sldMkLst>
      </pc:sldChg>
      <pc:sldChg chg="modSp add">
        <pc:chgData name="RAJAN KUMAR" userId="S::bsp030015@atlas.betpilani.org::d233e850-b849-453c-ad6d-73f63881ae4b" providerId="AD" clId="Web-{1A7B2F1E-6E18-4D9A-BDF7-E12F09022D6C}" dt="2023-02-17T04:16:48.308" v="169" actId="20577"/>
        <pc:sldMkLst>
          <pc:docMk/>
          <pc:sldMk cId="2234735371" sldId="279"/>
        </pc:sldMkLst>
        <pc:spChg chg="mod">
          <ac:chgData name="RAJAN KUMAR" userId="S::bsp030015@atlas.betpilani.org::d233e850-b849-453c-ad6d-73f63881ae4b" providerId="AD" clId="Web-{1A7B2F1E-6E18-4D9A-BDF7-E12F09022D6C}" dt="2023-02-17T04:16:48.308" v="169" actId="20577"/>
          <ac:spMkLst>
            <pc:docMk/>
            <pc:sldMk cId="2234735371" sldId="279"/>
            <ac:spMk id="3" creationId="{00000000-0000-0000-0000-000000000000}"/>
          </ac:spMkLst>
        </pc:spChg>
      </pc:sldChg>
      <pc:sldChg chg="add del">
        <pc:chgData name="RAJAN KUMAR" userId="S::bsp030015@atlas.betpilani.org::d233e850-b849-453c-ad6d-73f63881ae4b" providerId="AD" clId="Web-{1A7B2F1E-6E18-4D9A-BDF7-E12F09022D6C}" dt="2023-02-17T04:17:20.340" v="170"/>
        <pc:sldMkLst>
          <pc:docMk/>
          <pc:sldMk cId="2748614531" sldId="280"/>
        </pc:sldMkLst>
      </pc:sldChg>
      <pc:sldChg chg="add">
        <pc:chgData name="RAJAN KUMAR" userId="S::bsp030015@atlas.betpilani.org::d233e850-b849-453c-ad6d-73f63881ae4b" providerId="AD" clId="Web-{1A7B2F1E-6E18-4D9A-BDF7-E12F09022D6C}" dt="2023-02-17T04:01:43.599" v="118"/>
        <pc:sldMkLst>
          <pc:docMk/>
          <pc:sldMk cId="2894110023" sldId="281"/>
        </pc:sldMkLst>
      </pc:sldChg>
      <pc:sldChg chg="add">
        <pc:chgData name="RAJAN KUMAR" userId="S::bsp030015@atlas.betpilani.org::d233e850-b849-453c-ad6d-73f63881ae4b" providerId="AD" clId="Web-{1A7B2F1E-6E18-4D9A-BDF7-E12F09022D6C}" dt="2023-02-17T04:02:08.319" v="119"/>
        <pc:sldMkLst>
          <pc:docMk/>
          <pc:sldMk cId="4129715800" sldId="282"/>
        </pc:sldMkLst>
      </pc:sldChg>
      <pc:sldChg chg="add">
        <pc:chgData name="RAJAN KUMAR" userId="S::bsp030015@atlas.betpilani.org::d233e850-b849-453c-ad6d-73f63881ae4b" providerId="AD" clId="Web-{1A7B2F1E-6E18-4D9A-BDF7-E12F09022D6C}" dt="2023-02-17T04:02:17.272" v="120"/>
        <pc:sldMkLst>
          <pc:docMk/>
          <pc:sldMk cId="890550785" sldId="283"/>
        </pc:sldMkLst>
      </pc:sldChg>
      <pc:sldChg chg="add">
        <pc:chgData name="RAJAN KUMAR" userId="S::bsp030015@atlas.betpilani.org::d233e850-b849-453c-ad6d-73f63881ae4b" providerId="AD" clId="Web-{1A7B2F1E-6E18-4D9A-BDF7-E12F09022D6C}" dt="2023-02-17T04:02:25.460" v="121"/>
        <pc:sldMkLst>
          <pc:docMk/>
          <pc:sldMk cId="3522438558" sldId="284"/>
        </pc:sldMkLst>
      </pc:sldChg>
      <pc:sldChg chg="add">
        <pc:chgData name="RAJAN KUMAR" userId="S::bsp030015@atlas.betpilani.org::d233e850-b849-453c-ad6d-73f63881ae4b" providerId="AD" clId="Web-{1A7B2F1E-6E18-4D9A-BDF7-E12F09022D6C}" dt="2023-02-17T04:04:01.729" v="122"/>
        <pc:sldMkLst>
          <pc:docMk/>
          <pc:sldMk cId="4173906710" sldId="285"/>
        </pc:sldMkLst>
      </pc:sldChg>
      <pc:sldChg chg="add">
        <pc:chgData name="RAJAN KUMAR" userId="S::bsp030015@atlas.betpilani.org::d233e850-b849-453c-ad6d-73f63881ae4b" providerId="AD" clId="Web-{1A7B2F1E-6E18-4D9A-BDF7-E12F09022D6C}" dt="2023-02-17T04:04:16.792" v="123"/>
        <pc:sldMkLst>
          <pc:docMk/>
          <pc:sldMk cId="1036939206" sldId="286"/>
        </pc:sldMkLst>
      </pc:sldChg>
      <pc:sldChg chg="add">
        <pc:chgData name="RAJAN KUMAR" userId="S::bsp030015@atlas.betpilani.org::d233e850-b849-453c-ad6d-73f63881ae4b" providerId="AD" clId="Web-{1A7B2F1E-6E18-4D9A-BDF7-E12F09022D6C}" dt="2023-02-17T04:04:40.059" v="124"/>
        <pc:sldMkLst>
          <pc:docMk/>
          <pc:sldMk cId="1896369192" sldId="287"/>
        </pc:sldMkLst>
      </pc:sldChg>
      <pc:sldChg chg="add">
        <pc:chgData name="RAJAN KUMAR" userId="S::bsp030015@atlas.betpilani.org::d233e850-b849-453c-ad6d-73f63881ae4b" providerId="AD" clId="Web-{1A7B2F1E-6E18-4D9A-BDF7-E12F09022D6C}" dt="2023-02-17T04:04:48.450" v="125"/>
        <pc:sldMkLst>
          <pc:docMk/>
          <pc:sldMk cId="2041747346" sldId="288"/>
        </pc:sldMkLst>
      </pc:sldChg>
      <pc:sldChg chg="add">
        <pc:chgData name="RAJAN KUMAR" userId="S::bsp030015@atlas.betpilani.org::d233e850-b849-453c-ad6d-73f63881ae4b" providerId="AD" clId="Web-{1A7B2F1E-6E18-4D9A-BDF7-E12F09022D6C}" dt="2023-02-17T04:05:06.982" v="126"/>
        <pc:sldMkLst>
          <pc:docMk/>
          <pc:sldMk cId="2848335145" sldId="289"/>
        </pc:sldMkLst>
      </pc:sldChg>
      <pc:sldChg chg="add">
        <pc:chgData name="RAJAN KUMAR" userId="S::bsp030015@atlas.betpilani.org::d233e850-b849-453c-ad6d-73f63881ae4b" providerId="AD" clId="Web-{1A7B2F1E-6E18-4D9A-BDF7-E12F09022D6C}" dt="2023-02-17T04:05:12.186" v="127"/>
        <pc:sldMkLst>
          <pc:docMk/>
          <pc:sldMk cId="1974283141" sldId="290"/>
        </pc:sldMkLst>
      </pc:sldChg>
      <pc:sldChg chg="add">
        <pc:chgData name="RAJAN KUMAR" userId="S::bsp030015@atlas.betpilani.org::d233e850-b849-453c-ad6d-73f63881ae4b" providerId="AD" clId="Web-{1A7B2F1E-6E18-4D9A-BDF7-E12F09022D6C}" dt="2023-02-17T04:05:17.857" v="128"/>
        <pc:sldMkLst>
          <pc:docMk/>
          <pc:sldMk cId="3185549144" sldId="291"/>
        </pc:sldMkLst>
      </pc:sldChg>
      <pc:sldChg chg="add">
        <pc:chgData name="RAJAN KUMAR" userId="S::bsp030015@atlas.betpilani.org::d233e850-b849-453c-ad6d-73f63881ae4b" providerId="AD" clId="Web-{1A7B2F1E-6E18-4D9A-BDF7-E12F09022D6C}" dt="2023-02-17T04:05:24.686" v="129"/>
        <pc:sldMkLst>
          <pc:docMk/>
          <pc:sldMk cId="2894185761" sldId="292"/>
        </pc:sldMkLst>
      </pc:sldChg>
      <pc:sldChg chg="add">
        <pc:chgData name="RAJAN KUMAR" userId="S::bsp030015@atlas.betpilani.org::d233e850-b849-453c-ad6d-73f63881ae4b" providerId="AD" clId="Web-{1A7B2F1E-6E18-4D9A-BDF7-E12F09022D6C}" dt="2023-02-17T04:05:44.218" v="130"/>
        <pc:sldMkLst>
          <pc:docMk/>
          <pc:sldMk cId="1128270413" sldId="293"/>
        </pc:sldMkLst>
      </pc:sldChg>
      <pc:sldChg chg="add">
        <pc:chgData name="RAJAN KUMAR" userId="S::bsp030015@atlas.betpilani.org::d233e850-b849-453c-ad6d-73f63881ae4b" providerId="AD" clId="Web-{1A7B2F1E-6E18-4D9A-BDF7-E12F09022D6C}" dt="2023-02-17T04:06:01.937" v="131"/>
        <pc:sldMkLst>
          <pc:docMk/>
          <pc:sldMk cId="3781484427" sldId="294"/>
        </pc:sldMkLst>
      </pc:sldChg>
      <pc:sldChg chg="add">
        <pc:chgData name="RAJAN KUMAR" userId="S::bsp030015@atlas.betpilani.org::d233e850-b849-453c-ad6d-73f63881ae4b" providerId="AD" clId="Web-{1A7B2F1E-6E18-4D9A-BDF7-E12F09022D6C}" dt="2023-02-17T04:06:06.828" v="132"/>
        <pc:sldMkLst>
          <pc:docMk/>
          <pc:sldMk cId="2028586465" sldId="295"/>
        </pc:sldMkLst>
      </pc:sldChg>
      <pc:sldChg chg="add">
        <pc:chgData name="RAJAN KUMAR" userId="S::bsp030015@atlas.betpilani.org::d233e850-b849-453c-ad6d-73f63881ae4b" providerId="AD" clId="Web-{1A7B2F1E-6E18-4D9A-BDF7-E12F09022D6C}" dt="2023-02-17T04:06:36.533" v="133"/>
        <pc:sldMkLst>
          <pc:docMk/>
          <pc:sldMk cId="4063157988" sldId="296"/>
        </pc:sldMkLst>
      </pc:sldChg>
      <pc:sldChg chg="add">
        <pc:chgData name="RAJAN KUMAR" userId="S::bsp030015@atlas.betpilani.org::d233e850-b849-453c-ad6d-73f63881ae4b" providerId="AD" clId="Web-{1A7B2F1E-6E18-4D9A-BDF7-E12F09022D6C}" dt="2023-02-17T04:06:46.439" v="134"/>
        <pc:sldMkLst>
          <pc:docMk/>
          <pc:sldMk cId="1001348833" sldId="297"/>
        </pc:sldMkLst>
      </pc:sldChg>
      <pc:sldMasterChg chg="del delSldLayout">
        <pc:chgData name="RAJAN KUMAR" userId="S::bsp030015@atlas.betpilani.org::d233e850-b849-453c-ad6d-73f63881ae4b" providerId="AD" clId="Web-{1A7B2F1E-6E18-4D9A-BDF7-E12F09022D6C}" dt="2023-02-17T02:56:55.224" v="45"/>
        <pc:sldMasterMkLst>
          <pc:docMk/>
          <pc:sldMasterMk cId="2460954070" sldId="2147483660"/>
        </pc:sldMasterMkLst>
        <pc:sldLayoutChg chg="del">
          <pc:chgData name="RAJAN KUMAR" userId="S::bsp030015@atlas.betpilani.org::d233e850-b849-453c-ad6d-73f63881ae4b" providerId="AD" clId="Web-{1A7B2F1E-6E18-4D9A-BDF7-E12F09022D6C}" dt="2023-02-17T02:56:55.224" v="45"/>
          <pc:sldLayoutMkLst>
            <pc:docMk/>
            <pc:sldMasterMk cId="2460954070" sldId="2147483660"/>
            <pc:sldLayoutMk cId="2385387890" sldId="2147483661"/>
          </pc:sldLayoutMkLst>
        </pc:sldLayoutChg>
        <pc:sldLayoutChg chg="del">
          <pc:chgData name="RAJAN KUMAR" userId="S::bsp030015@atlas.betpilani.org::d233e850-b849-453c-ad6d-73f63881ae4b" providerId="AD" clId="Web-{1A7B2F1E-6E18-4D9A-BDF7-E12F09022D6C}" dt="2023-02-17T02:56:55.224" v="45"/>
          <pc:sldLayoutMkLst>
            <pc:docMk/>
            <pc:sldMasterMk cId="2460954070" sldId="2147483660"/>
            <pc:sldLayoutMk cId="949138452" sldId="2147483662"/>
          </pc:sldLayoutMkLst>
        </pc:sldLayoutChg>
        <pc:sldLayoutChg chg="del">
          <pc:chgData name="RAJAN KUMAR" userId="S::bsp030015@atlas.betpilani.org::d233e850-b849-453c-ad6d-73f63881ae4b" providerId="AD" clId="Web-{1A7B2F1E-6E18-4D9A-BDF7-E12F09022D6C}" dt="2023-02-17T02:56:55.224" v="45"/>
          <pc:sldLayoutMkLst>
            <pc:docMk/>
            <pc:sldMasterMk cId="2460954070" sldId="2147483660"/>
            <pc:sldLayoutMk cId="2591524520" sldId="2147483663"/>
          </pc:sldLayoutMkLst>
        </pc:sldLayoutChg>
        <pc:sldLayoutChg chg="del">
          <pc:chgData name="RAJAN KUMAR" userId="S::bsp030015@atlas.betpilani.org::d233e850-b849-453c-ad6d-73f63881ae4b" providerId="AD" clId="Web-{1A7B2F1E-6E18-4D9A-BDF7-E12F09022D6C}" dt="2023-02-17T02:56:55.224" v="45"/>
          <pc:sldLayoutMkLst>
            <pc:docMk/>
            <pc:sldMasterMk cId="2460954070" sldId="2147483660"/>
            <pc:sldLayoutMk cId="1203092039" sldId="2147483664"/>
          </pc:sldLayoutMkLst>
        </pc:sldLayoutChg>
        <pc:sldLayoutChg chg="del">
          <pc:chgData name="RAJAN KUMAR" userId="S::bsp030015@atlas.betpilani.org::d233e850-b849-453c-ad6d-73f63881ae4b" providerId="AD" clId="Web-{1A7B2F1E-6E18-4D9A-BDF7-E12F09022D6C}" dt="2023-02-17T02:56:55.224" v="45"/>
          <pc:sldLayoutMkLst>
            <pc:docMk/>
            <pc:sldMasterMk cId="2460954070" sldId="2147483660"/>
            <pc:sldLayoutMk cId="3733172339" sldId="2147483665"/>
          </pc:sldLayoutMkLst>
        </pc:sldLayoutChg>
        <pc:sldLayoutChg chg="del">
          <pc:chgData name="RAJAN KUMAR" userId="S::bsp030015@atlas.betpilani.org::d233e850-b849-453c-ad6d-73f63881ae4b" providerId="AD" clId="Web-{1A7B2F1E-6E18-4D9A-BDF7-E12F09022D6C}" dt="2023-02-17T02:56:55.224" v="45"/>
          <pc:sldLayoutMkLst>
            <pc:docMk/>
            <pc:sldMasterMk cId="2460954070" sldId="2147483660"/>
            <pc:sldLayoutMk cId="3210312558" sldId="2147483666"/>
          </pc:sldLayoutMkLst>
        </pc:sldLayoutChg>
        <pc:sldLayoutChg chg="del">
          <pc:chgData name="RAJAN KUMAR" userId="S::bsp030015@atlas.betpilani.org::d233e850-b849-453c-ad6d-73f63881ae4b" providerId="AD" clId="Web-{1A7B2F1E-6E18-4D9A-BDF7-E12F09022D6C}" dt="2023-02-17T02:56:55.224" v="45"/>
          <pc:sldLayoutMkLst>
            <pc:docMk/>
            <pc:sldMasterMk cId="2460954070" sldId="2147483660"/>
            <pc:sldLayoutMk cId="3146388984" sldId="2147483667"/>
          </pc:sldLayoutMkLst>
        </pc:sldLayoutChg>
        <pc:sldLayoutChg chg="del">
          <pc:chgData name="RAJAN KUMAR" userId="S::bsp030015@atlas.betpilani.org::d233e850-b849-453c-ad6d-73f63881ae4b" providerId="AD" clId="Web-{1A7B2F1E-6E18-4D9A-BDF7-E12F09022D6C}" dt="2023-02-17T02:56:55.224" v="45"/>
          <pc:sldLayoutMkLst>
            <pc:docMk/>
            <pc:sldMasterMk cId="2460954070" sldId="2147483660"/>
            <pc:sldLayoutMk cId="3171841454" sldId="2147483668"/>
          </pc:sldLayoutMkLst>
        </pc:sldLayoutChg>
        <pc:sldLayoutChg chg="del">
          <pc:chgData name="RAJAN KUMAR" userId="S::bsp030015@atlas.betpilani.org::d233e850-b849-453c-ad6d-73f63881ae4b" providerId="AD" clId="Web-{1A7B2F1E-6E18-4D9A-BDF7-E12F09022D6C}" dt="2023-02-17T02:56:55.224" v="45"/>
          <pc:sldLayoutMkLst>
            <pc:docMk/>
            <pc:sldMasterMk cId="2460954070" sldId="2147483660"/>
            <pc:sldLayoutMk cId="1718958274" sldId="2147483669"/>
          </pc:sldLayoutMkLst>
        </pc:sldLayoutChg>
        <pc:sldLayoutChg chg="del">
          <pc:chgData name="RAJAN KUMAR" userId="S::bsp030015@atlas.betpilani.org::d233e850-b849-453c-ad6d-73f63881ae4b" providerId="AD" clId="Web-{1A7B2F1E-6E18-4D9A-BDF7-E12F09022D6C}" dt="2023-02-17T02:56:55.224" v="45"/>
          <pc:sldLayoutMkLst>
            <pc:docMk/>
            <pc:sldMasterMk cId="2460954070" sldId="2147483660"/>
            <pc:sldLayoutMk cId="2202905451" sldId="2147483670"/>
          </pc:sldLayoutMkLst>
        </pc:sldLayoutChg>
        <pc:sldLayoutChg chg="del">
          <pc:chgData name="RAJAN KUMAR" userId="S::bsp030015@atlas.betpilani.org::d233e850-b849-453c-ad6d-73f63881ae4b" providerId="AD" clId="Web-{1A7B2F1E-6E18-4D9A-BDF7-E12F09022D6C}" dt="2023-02-17T02:56:55.224" v="45"/>
          <pc:sldLayoutMkLst>
            <pc:docMk/>
            <pc:sldMasterMk cId="2460954070" sldId="2147483660"/>
            <pc:sldLayoutMk cId="3479445657" sldId="2147483671"/>
          </pc:sldLayoutMkLst>
        </pc:sldLayoutChg>
      </pc:sldMasterChg>
      <pc:sldMasterChg chg="add replId addSldLayout">
        <pc:chgData name="RAJAN KUMAR" userId="S::bsp030015@atlas.betpilani.org::d233e850-b849-453c-ad6d-73f63881ae4b" providerId="AD" clId="Web-{1A7B2F1E-6E18-4D9A-BDF7-E12F09022D6C}" dt="2023-02-17T02:56:55.224" v="45"/>
        <pc:sldMasterMkLst>
          <pc:docMk/>
          <pc:sldMasterMk cId="2595375439" sldId="2147483672"/>
        </pc:sldMasterMkLst>
        <pc:sldLayoutChg chg="add">
          <pc:chgData name="RAJAN KUMAR" userId="S::bsp030015@atlas.betpilani.org::d233e850-b849-453c-ad6d-73f63881ae4b" providerId="AD" clId="Web-{1A7B2F1E-6E18-4D9A-BDF7-E12F09022D6C}" dt="2023-02-17T02:56:55.224" v="45"/>
          <pc:sldLayoutMkLst>
            <pc:docMk/>
            <pc:sldMasterMk cId="2595375439" sldId="2147483672"/>
            <pc:sldLayoutMk cId="1341042300" sldId="2147483673"/>
          </pc:sldLayoutMkLst>
        </pc:sldLayoutChg>
        <pc:sldLayoutChg chg="add replId">
          <pc:chgData name="RAJAN KUMAR" userId="S::bsp030015@atlas.betpilani.org::d233e850-b849-453c-ad6d-73f63881ae4b" providerId="AD" clId="Web-{1A7B2F1E-6E18-4D9A-BDF7-E12F09022D6C}" dt="2023-02-17T02:56:55.224" v="45"/>
          <pc:sldLayoutMkLst>
            <pc:docMk/>
            <pc:sldMasterMk cId="2595375439" sldId="2147483672"/>
            <pc:sldLayoutMk cId="3352828809" sldId="2147483674"/>
          </pc:sldLayoutMkLst>
        </pc:sldLayoutChg>
        <pc:sldLayoutChg chg="add replId">
          <pc:chgData name="RAJAN KUMAR" userId="S::bsp030015@atlas.betpilani.org::d233e850-b849-453c-ad6d-73f63881ae4b" providerId="AD" clId="Web-{1A7B2F1E-6E18-4D9A-BDF7-E12F09022D6C}" dt="2023-02-17T02:56:55.224" v="45"/>
          <pc:sldLayoutMkLst>
            <pc:docMk/>
            <pc:sldMasterMk cId="2595375439" sldId="2147483672"/>
            <pc:sldLayoutMk cId="3708249204" sldId="2147483675"/>
          </pc:sldLayoutMkLst>
        </pc:sldLayoutChg>
        <pc:sldLayoutChg chg="add replId">
          <pc:chgData name="RAJAN KUMAR" userId="S::bsp030015@atlas.betpilani.org::d233e850-b849-453c-ad6d-73f63881ae4b" providerId="AD" clId="Web-{1A7B2F1E-6E18-4D9A-BDF7-E12F09022D6C}" dt="2023-02-17T02:56:55.224" v="45"/>
          <pc:sldLayoutMkLst>
            <pc:docMk/>
            <pc:sldMasterMk cId="2595375439" sldId="2147483672"/>
            <pc:sldLayoutMk cId="3801523405" sldId="2147483676"/>
          </pc:sldLayoutMkLst>
        </pc:sldLayoutChg>
        <pc:sldLayoutChg chg="add replId">
          <pc:chgData name="RAJAN KUMAR" userId="S::bsp030015@atlas.betpilani.org::d233e850-b849-453c-ad6d-73f63881ae4b" providerId="AD" clId="Web-{1A7B2F1E-6E18-4D9A-BDF7-E12F09022D6C}" dt="2023-02-17T02:56:55.224" v="45"/>
          <pc:sldLayoutMkLst>
            <pc:docMk/>
            <pc:sldMasterMk cId="2595375439" sldId="2147483672"/>
            <pc:sldLayoutMk cId="321506160" sldId="2147483677"/>
          </pc:sldLayoutMkLst>
        </pc:sldLayoutChg>
        <pc:sldLayoutChg chg="add replId">
          <pc:chgData name="RAJAN KUMAR" userId="S::bsp030015@atlas.betpilani.org::d233e850-b849-453c-ad6d-73f63881ae4b" providerId="AD" clId="Web-{1A7B2F1E-6E18-4D9A-BDF7-E12F09022D6C}" dt="2023-02-17T02:56:55.224" v="45"/>
          <pc:sldLayoutMkLst>
            <pc:docMk/>
            <pc:sldMasterMk cId="2595375439" sldId="2147483672"/>
            <pc:sldLayoutMk cId="3220328559" sldId="2147483678"/>
          </pc:sldLayoutMkLst>
        </pc:sldLayoutChg>
        <pc:sldLayoutChg chg="add replId">
          <pc:chgData name="RAJAN KUMAR" userId="S::bsp030015@atlas.betpilani.org::d233e850-b849-453c-ad6d-73f63881ae4b" providerId="AD" clId="Web-{1A7B2F1E-6E18-4D9A-BDF7-E12F09022D6C}" dt="2023-02-17T02:56:55.224" v="45"/>
          <pc:sldLayoutMkLst>
            <pc:docMk/>
            <pc:sldMasterMk cId="2595375439" sldId="2147483672"/>
            <pc:sldLayoutMk cId="2164776093" sldId="2147483679"/>
          </pc:sldLayoutMkLst>
        </pc:sldLayoutChg>
        <pc:sldLayoutChg chg="add replId">
          <pc:chgData name="RAJAN KUMAR" userId="S::bsp030015@atlas.betpilani.org::d233e850-b849-453c-ad6d-73f63881ae4b" providerId="AD" clId="Web-{1A7B2F1E-6E18-4D9A-BDF7-E12F09022D6C}" dt="2023-02-17T02:56:55.224" v="45"/>
          <pc:sldLayoutMkLst>
            <pc:docMk/>
            <pc:sldMasterMk cId="2595375439" sldId="2147483672"/>
            <pc:sldLayoutMk cId="1895605558" sldId="2147483680"/>
          </pc:sldLayoutMkLst>
        </pc:sldLayoutChg>
        <pc:sldLayoutChg chg="add replId">
          <pc:chgData name="RAJAN KUMAR" userId="S::bsp030015@atlas.betpilani.org::d233e850-b849-453c-ad6d-73f63881ae4b" providerId="AD" clId="Web-{1A7B2F1E-6E18-4D9A-BDF7-E12F09022D6C}" dt="2023-02-17T02:56:55.224" v="45"/>
          <pc:sldLayoutMkLst>
            <pc:docMk/>
            <pc:sldMasterMk cId="2595375439" sldId="2147483672"/>
            <pc:sldLayoutMk cId="3320805414" sldId="2147483681"/>
          </pc:sldLayoutMkLst>
        </pc:sldLayoutChg>
        <pc:sldLayoutChg chg="add replId">
          <pc:chgData name="RAJAN KUMAR" userId="S::bsp030015@atlas.betpilani.org::d233e850-b849-453c-ad6d-73f63881ae4b" providerId="AD" clId="Web-{1A7B2F1E-6E18-4D9A-BDF7-E12F09022D6C}" dt="2023-02-17T02:56:55.224" v="45"/>
          <pc:sldLayoutMkLst>
            <pc:docMk/>
            <pc:sldMasterMk cId="2595375439" sldId="2147483672"/>
            <pc:sldLayoutMk cId="2433471092" sldId="2147483682"/>
          </pc:sldLayoutMkLst>
        </pc:sldLayoutChg>
        <pc:sldLayoutChg chg="add replId">
          <pc:chgData name="RAJAN KUMAR" userId="S::bsp030015@atlas.betpilani.org::d233e850-b849-453c-ad6d-73f63881ae4b" providerId="AD" clId="Web-{1A7B2F1E-6E18-4D9A-BDF7-E12F09022D6C}" dt="2023-02-17T02:56:55.224" v="45"/>
          <pc:sldLayoutMkLst>
            <pc:docMk/>
            <pc:sldMasterMk cId="2595375439" sldId="2147483672"/>
            <pc:sldLayoutMk cId="1426782694" sldId="2147483683"/>
          </pc:sldLayoutMkLst>
        </pc:sldLayoutChg>
      </pc:sldMasterChg>
      <pc:sldMasterChg chg="add addSldLayout">
        <pc:chgData name="RAJAN KUMAR" userId="S::bsp030015@atlas.betpilani.org::d233e850-b849-453c-ad6d-73f63881ae4b" providerId="AD" clId="Web-{1A7B2F1E-6E18-4D9A-BDF7-E12F09022D6C}" dt="2023-02-17T03:57:36.448" v="99"/>
        <pc:sldMasterMkLst>
          <pc:docMk/>
          <pc:sldMasterMk cId="3294242051" sldId="2147483696"/>
        </pc:sldMasterMkLst>
        <pc:sldLayoutChg chg="add">
          <pc:chgData name="RAJAN KUMAR" userId="S::bsp030015@atlas.betpilani.org::d233e850-b849-453c-ad6d-73f63881ae4b" providerId="AD" clId="Web-{1A7B2F1E-6E18-4D9A-BDF7-E12F09022D6C}" dt="2023-02-17T03:57:36.448" v="99"/>
          <pc:sldLayoutMkLst>
            <pc:docMk/>
            <pc:sldMasterMk cId="3294242051" sldId="2147483696"/>
            <pc:sldLayoutMk cId="1332047399" sldId="2147483698"/>
          </pc:sldLayoutMkLst>
        </pc:sldLayoutChg>
        <pc:sldLayoutChg chg="add">
          <pc:chgData name="RAJAN KUMAR" userId="S::bsp030015@atlas.betpilani.org::d233e850-b849-453c-ad6d-73f63881ae4b" providerId="AD" clId="Web-{1A7B2F1E-6E18-4D9A-BDF7-E12F09022D6C}" dt="2023-02-17T03:56:44.149" v="93"/>
          <pc:sldLayoutMkLst>
            <pc:docMk/>
            <pc:sldMasterMk cId="3294242051" sldId="2147483696"/>
            <pc:sldLayoutMk cId="1511408231" sldId="2147483703"/>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746A73-015E-4BFD-8B08-C974D00B725E}" type="doc">
      <dgm:prSet loTypeId="urn:microsoft.com/office/officeart/2018/2/layout/IconVerticalSolidList" loCatId="icon" qsTypeId="urn:microsoft.com/office/officeart/2005/8/quickstyle/simple1" qsCatId="simple" csTypeId="urn:microsoft.com/office/officeart/2005/8/colors/accent4_2" csCatId="accent4" phldr="1"/>
      <dgm:spPr/>
      <dgm:t>
        <a:bodyPr/>
        <a:lstStyle/>
        <a:p>
          <a:endParaRPr lang="en-US"/>
        </a:p>
      </dgm:t>
    </dgm:pt>
    <dgm:pt modelId="{B1BD23AA-24B4-48DC-97ED-4A5BEA70193C}">
      <dgm:prSet/>
      <dgm:spPr/>
      <dgm:t>
        <a:bodyPr/>
        <a:lstStyle/>
        <a:p>
          <a:pPr>
            <a:lnSpc>
              <a:spcPct val="100000"/>
            </a:lnSpc>
          </a:pPr>
          <a:r>
            <a:rPr lang="en-IN"/>
            <a:t>These are firm beliefs and ideals held by a person which determine his/her thoughts and actions.</a:t>
          </a:r>
          <a:r>
            <a:rPr lang="en-US"/>
            <a:t> </a:t>
          </a:r>
        </a:p>
      </dgm:t>
    </dgm:pt>
    <dgm:pt modelId="{7404BFB2-766C-4687-91CB-E04B44012C0C}" type="parTrans" cxnId="{202878F8-65EC-457B-B9E6-76CA84FEC8BB}">
      <dgm:prSet/>
      <dgm:spPr/>
      <dgm:t>
        <a:bodyPr/>
        <a:lstStyle/>
        <a:p>
          <a:endParaRPr lang="en-US"/>
        </a:p>
      </dgm:t>
    </dgm:pt>
    <dgm:pt modelId="{2B07949B-4DC7-42D0-859F-AF87B9DAF045}" type="sibTrans" cxnId="{202878F8-65EC-457B-B9E6-76CA84FEC8BB}">
      <dgm:prSet/>
      <dgm:spPr/>
      <dgm:t>
        <a:bodyPr/>
        <a:lstStyle/>
        <a:p>
          <a:endParaRPr lang="en-US"/>
        </a:p>
      </dgm:t>
    </dgm:pt>
    <dgm:pt modelId="{BEA06181-4C8F-47C3-A567-F45EB2239B41}">
      <dgm:prSet/>
      <dgm:spPr/>
      <dgm:t>
        <a:bodyPr/>
        <a:lstStyle/>
        <a:p>
          <a:pPr>
            <a:lnSpc>
              <a:spcPct val="100000"/>
            </a:lnSpc>
          </a:pPr>
          <a:r>
            <a:rPr lang="en-IN"/>
            <a:t>These are the guiding principles which provide basis for individual choices in life.</a:t>
          </a:r>
          <a:r>
            <a:rPr lang="en-US"/>
            <a:t> </a:t>
          </a:r>
        </a:p>
      </dgm:t>
    </dgm:pt>
    <dgm:pt modelId="{6C9419ED-4799-4FDA-9F33-A77CE6963ADF}" type="parTrans" cxnId="{3DF30D43-11AF-49FD-BD41-0AD529971FFB}">
      <dgm:prSet/>
      <dgm:spPr/>
      <dgm:t>
        <a:bodyPr/>
        <a:lstStyle/>
        <a:p>
          <a:endParaRPr lang="en-US"/>
        </a:p>
      </dgm:t>
    </dgm:pt>
    <dgm:pt modelId="{49B463E0-03D6-4729-8EFD-01911EAC07D7}" type="sibTrans" cxnId="{3DF30D43-11AF-49FD-BD41-0AD529971FFB}">
      <dgm:prSet/>
      <dgm:spPr/>
      <dgm:t>
        <a:bodyPr/>
        <a:lstStyle/>
        <a:p>
          <a:endParaRPr lang="en-US"/>
        </a:p>
      </dgm:t>
    </dgm:pt>
    <dgm:pt modelId="{31FD7160-7BAD-4FC4-A3E4-E6EF4351A4D6}" type="pres">
      <dgm:prSet presAssocID="{54746A73-015E-4BFD-8B08-C974D00B725E}" presName="root" presStyleCnt="0">
        <dgm:presLayoutVars>
          <dgm:dir/>
          <dgm:resizeHandles val="exact"/>
        </dgm:presLayoutVars>
      </dgm:prSet>
      <dgm:spPr/>
    </dgm:pt>
    <dgm:pt modelId="{A0B824EC-CF75-416D-869B-C85978419CF6}" type="pres">
      <dgm:prSet presAssocID="{B1BD23AA-24B4-48DC-97ED-4A5BEA70193C}" presName="compNode" presStyleCnt="0"/>
      <dgm:spPr/>
    </dgm:pt>
    <dgm:pt modelId="{C08F34CC-3758-4CE6-B927-DE3E60F7CAC6}" type="pres">
      <dgm:prSet presAssocID="{B1BD23AA-24B4-48DC-97ED-4A5BEA70193C}" presName="bgRect" presStyleLbl="bgShp" presStyleIdx="0" presStyleCnt="2"/>
      <dgm:spPr/>
    </dgm:pt>
    <dgm:pt modelId="{E7FC669D-4517-428E-9D4E-FA53C14D53CA}" type="pres">
      <dgm:prSet presAssocID="{B1BD23AA-24B4-48DC-97ED-4A5BEA70193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rson with Idea"/>
        </a:ext>
      </dgm:extLst>
    </dgm:pt>
    <dgm:pt modelId="{AD6FE8BA-EC6C-41F6-83E3-464B6A569BD7}" type="pres">
      <dgm:prSet presAssocID="{B1BD23AA-24B4-48DC-97ED-4A5BEA70193C}" presName="spaceRect" presStyleCnt="0"/>
      <dgm:spPr/>
    </dgm:pt>
    <dgm:pt modelId="{35D75ED6-8353-4588-94C1-41F9C97CE62B}" type="pres">
      <dgm:prSet presAssocID="{B1BD23AA-24B4-48DC-97ED-4A5BEA70193C}" presName="parTx" presStyleLbl="revTx" presStyleIdx="0" presStyleCnt="2">
        <dgm:presLayoutVars>
          <dgm:chMax val="0"/>
          <dgm:chPref val="0"/>
        </dgm:presLayoutVars>
      </dgm:prSet>
      <dgm:spPr/>
    </dgm:pt>
    <dgm:pt modelId="{6B950C83-0F8C-4BCA-A256-F6E9CFBF87C7}" type="pres">
      <dgm:prSet presAssocID="{2B07949B-4DC7-42D0-859F-AF87B9DAF045}" presName="sibTrans" presStyleCnt="0"/>
      <dgm:spPr/>
    </dgm:pt>
    <dgm:pt modelId="{B0C3217A-3DCB-459A-B6DE-1AD8605CB666}" type="pres">
      <dgm:prSet presAssocID="{BEA06181-4C8F-47C3-A567-F45EB2239B41}" presName="compNode" presStyleCnt="0"/>
      <dgm:spPr/>
    </dgm:pt>
    <dgm:pt modelId="{1BCF3D4C-2512-418A-841A-41C8D82B7B77}" type="pres">
      <dgm:prSet presAssocID="{BEA06181-4C8F-47C3-A567-F45EB2239B41}" presName="bgRect" presStyleLbl="bgShp" presStyleIdx="1" presStyleCnt="2"/>
      <dgm:spPr/>
    </dgm:pt>
    <dgm:pt modelId="{2076DEA5-DA51-47EB-82BB-8963E92D92F6}" type="pres">
      <dgm:prSet presAssocID="{BEA06181-4C8F-47C3-A567-F45EB2239B4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ales of Justice"/>
        </a:ext>
      </dgm:extLst>
    </dgm:pt>
    <dgm:pt modelId="{0025C923-40CD-47C2-9BAD-A656A8F23D7C}" type="pres">
      <dgm:prSet presAssocID="{BEA06181-4C8F-47C3-A567-F45EB2239B41}" presName="spaceRect" presStyleCnt="0"/>
      <dgm:spPr/>
    </dgm:pt>
    <dgm:pt modelId="{AEE19673-B03F-45F7-8554-2F8BA730B239}" type="pres">
      <dgm:prSet presAssocID="{BEA06181-4C8F-47C3-A567-F45EB2239B41}" presName="parTx" presStyleLbl="revTx" presStyleIdx="1" presStyleCnt="2">
        <dgm:presLayoutVars>
          <dgm:chMax val="0"/>
          <dgm:chPref val="0"/>
        </dgm:presLayoutVars>
      </dgm:prSet>
      <dgm:spPr/>
    </dgm:pt>
  </dgm:ptLst>
  <dgm:cxnLst>
    <dgm:cxn modelId="{D0649E11-AF39-4230-B460-059B57BD4DEA}" type="presOf" srcId="{54746A73-015E-4BFD-8B08-C974D00B725E}" destId="{31FD7160-7BAD-4FC4-A3E4-E6EF4351A4D6}" srcOrd="0" destOrd="0" presId="urn:microsoft.com/office/officeart/2018/2/layout/IconVerticalSolidList"/>
    <dgm:cxn modelId="{3DF30D43-11AF-49FD-BD41-0AD529971FFB}" srcId="{54746A73-015E-4BFD-8B08-C974D00B725E}" destId="{BEA06181-4C8F-47C3-A567-F45EB2239B41}" srcOrd="1" destOrd="0" parTransId="{6C9419ED-4799-4FDA-9F33-A77CE6963ADF}" sibTransId="{49B463E0-03D6-4729-8EFD-01911EAC07D7}"/>
    <dgm:cxn modelId="{5132728A-43A3-4889-AE19-F1DEBD268EB0}" type="presOf" srcId="{B1BD23AA-24B4-48DC-97ED-4A5BEA70193C}" destId="{35D75ED6-8353-4588-94C1-41F9C97CE62B}" srcOrd="0" destOrd="0" presId="urn:microsoft.com/office/officeart/2018/2/layout/IconVerticalSolidList"/>
    <dgm:cxn modelId="{6804B0ED-071E-484B-9D4F-10F7CEABA8CE}" type="presOf" srcId="{BEA06181-4C8F-47C3-A567-F45EB2239B41}" destId="{AEE19673-B03F-45F7-8554-2F8BA730B239}" srcOrd="0" destOrd="0" presId="urn:microsoft.com/office/officeart/2018/2/layout/IconVerticalSolidList"/>
    <dgm:cxn modelId="{202878F8-65EC-457B-B9E6-76CA84FEC8BB}" srcId="{54746A73-015E-4BFD-8B08-C974D00B725E}" destId="{B1BD23AA-24B4-48DC-97ED-4A5BEA70193C}" srcOrd="0" destOrd="0" parTransId="{7404BFB2-766C-4687-91CB-E04B44012C0C}" sibTransId="{2B07949B-4DC7-42D0-859F-AF87B9DAF045}"/>
    <dgm:cxn modelId="{02057179-1599-4F84-96FC-0E4E0391EECC}" type="presParOf" srcId="{31FD7160-7BAD-4FC4-A3E4-E6EF4351A4D6}" destId="{A0B824EC-CF75-416D-869B-C85978419CF6}" srcOrd="0" destOrd="0" presId="urn:microsoft.com/office/officeart/2018/2/layout/IconVerticalSolidList"/>
    <dgm:cxn modelId="{DC832388-7D9D-4AAF-8BA3-A93DB4E89C01}" type="presParOf" srcId="{A0B824EC-CF75-416D-869B-C85978419CF6}" destId="{C08F34CC-3758-4CE6-B927-DE3E60F7CAC6}" srcOrd="0" destOrd="0" presId="urn:microsoft.com/office/officeart/2018/2/layout/IconVerticalSolidList"/>
    <dgm:cxn modelId="{2E69C38D-109C-4795-B002-60B69DBFB3F3}" type="presParOf" srcId="{A0B824EC-CF75-416D-869B-C85978419CF6}" destId="{E7FC669D-4517-428E-9D4E-FA53C14D53CA}" srcOrd="1" destOrd="0" presId="urn:microsoft.com/office/officeart/2018/2/layout/IconVerticalSolidList"/>
    <dgm:cxn modelId="{4DB6B0B2-C251-4E4C-A404-ADD7F13DB08C}" type="presParOf" srcId="{A0B824EC-CF75-416D-869B-C85978419CF6}" destId="{AD6FE8BA-EC6C-41F6-83E3-464B6A569BD7}" srcOrd="2" destOrd="0" presId="urn:microsoft.com/office/officeart/2018/2/layout/IconVerticalSolidList"/>
    <dgm:cxn modelId="{22DE8488-06F2-4F6B-8280-C34C031AAB38}" type="presParOf" srcId="{A0B824EC-CF75-416D-869B-C85978419CF6}" destId="{35D75ED6-8353-4588-94C1-41F9C97CE62B}" srcOrd="3" destOrd="0" presId="urn:microsoft.com/office/officeart/2018/2/layout/IconVerticalSolidList"/>
    <dgm:cxn modelId="{30CDB60C-B90F-45BD-9F62-ACC52D20AEFA}" type="presParOf" srcId="{31FD7160-7BAD-4FC4-A3E4-E6EF4351A4D6}" destId="{6B950C83-0F8C-4BCA-A256-F6E9CFBF87C7}" srcOrd="1" destOrd="0" presId="urn:microsoft.com/office/officeart/2018/2/layout/IconVerticalSolidList"/>
    <dgm:cxn modelId="{571F9C89-1527-4506-88F5-2313B3D5AF10}" type="presParOf" srcId="{31FD7160-7BAD-4FC4-A3E4-E6EF4351A4D6}" destId="{B0C3217A-3DCB-459A-B6DE-1AD8605CB666}" srcOrd="2" destOrd="0" presId="urn:microsoft.com/office/officeart/2018/2/layout/IconVerticalSolidList"/>
    <dgm:cxn modelId="{29CDB951-1198-481B-A480-E800748F450A}" type="presParOf" srcId="{B0C3217A-3DCB-459A-B6DE-1AD8605CB666}" destId="{1BCF3D4C-2512-418A-841A-41C8D82B7B77}" srcOrd="0" destOrd="0" presId="urn:microsoft.com/office/officeart/2018/2/layout/IconVerticalSolidList"/>
    <dgm:cxn modelId="{EE097ADF-0086-480B-B7B3-85628FF90FA4}" type="presParOf" srcId="{B0C3217A-3DCB-459A-B6DE-1AD8605CB666}" destId="{2076DEA5-DA51-47EB-82BB-8963E92D92F6}" srcOrd="1" destOrd="0" presId="urn:microsoft.com/office/officeart/2018/2/layout/IconVerticalSolidList"/>
    <dgm:cxn modelId="{EF3F4E22-6786-4F2A-B79E-FFFE875FBBD6}" type="presParOf" srcId="{B0C3217A-3DCB-459A-B6DE-1AD8605CB666}" destId="{0025C923-40CD-47C2-9BAD-A656A8F23D7C}" srcOrd="2" destOrd="0" presId="urn:microsoft.com/office/officeart/2018/2/layout/IconVerticalSolidList"/>
    <dgm:cxn modelId="{032D85B2-E672-4B3D-BAD1-D08E4A315ADC}" type="presParOf" srcId="{B0C3217A-3DCB-459A-B6DE-1AD8605CB666}" destId="{AEE19673-B03F-45F7-8554-2F8BA730B23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7AF8F7-437E-4205-A7EC-DA8EB55F9EAC}"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21963F0E-DD9C-444A-A502-F78C7B4991FA}">
      <dgm:prSet/>
      <dgm:spPr/>
      <dgm:t>
        <a:bodyPr/>
        <a:lstStyle/>
        <a:p>
          <a:r>
            <a:rPr lang="en-US"/>
            <a:t>Empathy </a:t>
          </a:r>
        </a:p>
      </dgm:t>
    </dgm:pt>
    <dgm:pt modelId="{9109F076-BE53-46B3-8B0E-E2181102DF9C}" type="parTrans" cxnId="{6AD0A8C2-BE07-424D-AB6F-21920BFF6FEE}">
      <dgm:prSet/>
      <dgm:spPr/>
      <dgm:t>
        <a:bodyPr/>
        <a:lstStyle/>
        <a:p>
          <a:endParaRPr lang="en-US"/>
        </a:p>
      </dgm:t>
    </dgm:pt>
    <dgm:pt modelId="{FEED4323-B82C-4861-9ACD-479AF4583BEC}" type="sibTrans" cxnId="{6AD0A8C2-BE07-424D-AB6F-21920BFF6FEE}">
      <dgm:prSet/>
      <dgm:spPr/>
      <dgm:t>
        <a:bodyPr/>
        <a:lstStyle/>
        <a:p>
          <a:endParaRPr lang="en-US"/>
        </a:p>
      </dgm:t>
    </dgm:pt>
    <dgm:pt modelId="{BC0D3DFB-295E-4EF5-A6E2-92267133D9A2}">
      <dgm:prSet/>
      <dgm:spPr/>
      <dgm:t>
        <a:bodyPr/>
        <a:lstStyle/>
        <a:p>
          <a:r>
            <a:rPr lang="en-US"/>
            <a:t>Respect for others</a:t>
          </a:r>
        </a:p>
      </dgm:t>
    </dgm:pt>
    <dgm:pt modelId="{5241EA8B-9D54-4708-9F64-3E8FE7302965}" type="parTrans" cxnId="{08689D03-E328-4B61-84C0-2DFD9CA8BC50}">
      <dgm:prSet/>
      <dgm:spPr/>
      <dgm:t>
        <a:bodyPr/>
        <a:lstStyle/>
        <a:p>
          <a:endParaRPr lang="en-US"/>
        </a:p>
      </dgm:t>
    </dgm:pt>
    <dgm:pt modelId="{6D9B5217-01D3-496C-9733-F0F26F482B4D}" type="sibTrans" cxnId="{08689D03-E328-4B61-84C0-2DFD9CA8BC50}">
      <dgm:prSet/>
      <dgm:spPr/>
      <dgm:t>
        <a:bodyPr/>
        <a:lstStyle/>
        <a:p>
          <a:endParaRPr lang="en-US"/>
        </a:p>
      </dgm:t>
    </dgm:pt>
    <dgm:pt modelId="{85A26CD1-764A-435C-897C-0DDC93C8396E}">
      <dgm:prSet/>
      <dgm:spPr/>
      <dgm:t>
        <a:bodyPr/>
        <a:lstStyle/>
        <a:p>
          <a:r>
            <a:rPr lang="en-US"/>
            <a:t>Courtesy</a:t>
          </a:r>
        </a:p>
      </dgm:t>
    </dgm:pt>
    <dgm:pt modelId="{A0267605-83C8-4E21-B810-269528581A64}" type="parTrans" cxnId="{AD766BC1-0C37-48FC-9BFC-02D0E00108F5}">
      <dgm:prSet/>
      <dgm:spPr/>
      <dgm:t>
        <a:bodyPr/>
        <a:lstStyle/>
        <a:p>
          <a:endParaRPr lang="en-US"/>
        </a:p>
      </dgm:t>
    </dgm:pt>
    <dgm:pt modelId="{84408DF0-7A45-476D-A23E-D802291AF549}" type="sibTrans" cxnId="{AD766BC1-0C37-48FC-9BFC-02D0E00108F5}">
      <dgm:prSet/>
      <dgm:spPr/>
      <dgm:t>
        <a:bodyPr/>
        <a:lstStyle/>
        <a:p>
          <a:endParaRPr lang="en-US"/>
        </a:p>
      </dgm:t>
    </dgm:pt>
    <dgm:pt modelId="{AE64463A-84B9-43BE-AC28-FA8CA8136D46}">
      <dgm:prSet/>
      <dgm:spPr/>
      <dgm:t>
        <a:bodyPr/>
        <a:lstStyle/>
        <a:p>
          <a:r>
            <a:rPr lang="en-US"/>
            <a:t>Democratic Spirit</a:t>
          </a:r>
        </a:p>
      </dgm:t>
    </dgm:pt>
    <dgm:pt modelId="{71912227-87EA-44B2-9F3C-2C71626561BD}" type="parTrans" cxnId="{11C2C59C-4892-4FCC-AAA8-929A365A5375}">
      <dgm:prSet/>
      <dgm:spPr/>
      <dgm:t>
        <a:bodyPr/>
        <a:lstStyle/>
        <a:p>
          <a:endParaRPr lang="en-US"/>
        </a:p>
      </dgm:t>
    </dgm:pt>
    <dgm:pt modelId="{DC6A8C9D-AB84-4BEE-BE8B-F8E1B59E973A}" type="sibTrans" cxnId="{11C2C59C-4892-4FCC-AAA8-929A365A5375}">
      <dgm:prSet/>
      <dgm:spPr/>
      <dgm:t>
        <a:bodyPr/>
        <a:lstStyle/>
        <a:p>
          <a:endParaRPr lang="en-US"/>
        </a:p>
      </dgm:t>
    </dgm:pt>
    <dgm:pt modelId="{E3B4A52D-B5C8-4439-844E-3C582952A7A7}">
      <dgm:prSet/>
      <dgm:spPr/>
      <dgm:t>
        <a:bodyPr/>
        <a:lstStyle/>
        <a:p>
          <a:r>
            <a:rPr lang="en-US"/>
            <a:t>Spirit of service </a:t>
          </a:r>
        </a:p>
      </dgm:t>
    </dgm:pt>
    <dgm:pt modelId="{12C69F40-295A-4D2F-A7F2-8243F0C898BA}" type="parTrans" cxnId="{BFB87F6B-8BAF-42ED-ABAB-A36EC9B68643}">
      <dgm:prSet/>
      <dgm:spPr/>
      <dgm:t>
        <a:bodyPr/>
        <a:lstStyle/>
        <a:p>
          <a:endParaRPr lang="en-US"/>
        </a:p>
      </dgm:t>
    </dgm:pt>
    <dgm:pt modelId="{4B99BFD5-86C6-4EB9-A613-2D57AE40888F}" type="sibTrans" cxnId="{BFB87F6B-8BAF-42ED-ABAB-A36EC9B68643}">
      <dgm:prSet/>
      <dgm:spPr/>
      <dgm:t>
        <a:bodyPr/>
        <a:lstStyle/>
        <a:p>
          <a:endParaRPr lang="en-US"/>
        </a:p>
      </dgm:t>
    </dgm:pt>
    <dgm:pt modelId="{F2750FAC-13C0-4155-BA20-C5984728BF89}">
      <dgm:prSet/>
      <dgm:spPr/>
      <dgm:t>
        <a:bodyPr/>
        <a:lstStyle/>
        <a:p>
          <a:r>
            <a:rPr lang="en-US"/>
            <a:t>Respect for public property</a:t>
          </a:r>
        </a:p>
      </dgm:t>
    </dgm:pt>
    <dgm:pt modelId="{24C9C4CD-C8D4-448F-925D-976C1FD73F78}" type="parTrans" cxnId="{CD240FBC-6149-44F3-AFB0-6AD258C1122B}">
      <dgm:prSet/>
      <dgm:spPr/>
      <dgm:t>
        <a:bodyPr/>
        <a:lstStyle/>
        <a:p>
          <a:endParaRPr lang="en-US"/>
        </a:p>
      </dgm:t>
    </dgm:pt>
    <dgm:pt modelId="{10856F15-C968-4428-B24F-1B49A74627FE}" type="sibTrans" cxnId="{CD240FBC-6149-44F3-AFB0-6AD258C1122B}">
      <dgm:prSet/>
      <dgm:spPr/>
      <dgm:t>
        <a:bodyPr/>
        <a:lstStyle/>
        <a:p>
          <a:endParaRPr lang="en-US"/>
        </a:p>
      </dgm:t>
    </dgm:pt>
    <dgm:pt modelId="{78FC23BB-7D23-4D8A-AB95-775B868D80B1}">
      <dgm:prSet/>
      <dgm:spPr/>
      <dgm:t>
        <a:bodyPr/>
        <a:lstStyle/>
        <a:p>
          <a:r>
            <a:rPr lang="en-US"/>
            <a:t>Responsibility</a:t>
          </a:r>
        </a:p>
      </dgm:t>
    </dgm:pt>
    <dgm:pt modelId="{26616BBB-8207-4EF6-A977-8B784EE8AD31}" type="parTrans" cxnId="{B10FCEE2-FA4E-484E-B64F-BDCCCB093C4D}">
      <dgm:prSet/>
      <dgm:spPr/>
      <dgm:t>
        <a:bodyPr/>
        <a:lstStyle/>
        <a:p>
          <a:endParaRPr lang="en-US"/>
        </a:p>
      </dgm:t>
    </dgm:pt>
    <dgm:pt modelId="{3FCDACE7-2D10-409E-AE07-48A60CA91653}" type="sibTrans" cxnId="{B10FCEE2-FA4E-484E-B64F-BDCCCB093C4D}">
      <dgm:prSet/>
      <dgm:spPr/>
      <dgm:t>
        <a:bodyPr/>
        <a:lstStyle/>
        <a:p>
          <a:endParaRPr lang="en-US"/>
        </a:p>
      </dgm:t>
    </dgm:pt>
    <dgm:pt modelId="{CEF02969-7D28-4390-81CC-F0A90D7D5507}">
      <dgm:prSet/>
      <dgm:spPr/>
      <dgm:t>
        <a:bodyPr/>
        <a:lstStyle/>
        <a:p>
          <a:r>
            <a:rPr lang="en-US"/>
            <a:t>Mutual Respect</a:t>
          </a:r>
        </a:p>
      </dgm:t>
    </dgm:pt>
    <dgm:pt modelId="{1B7676E3-F62D-4C49-8C2D-862E9538A6D8}" type="parTrans" cxnId="{DB553900-4038-4E54-883E-956EE7BDAA65}">
      <dgm:prSet/>
      <dgm:spPr/>
      <dgm:t>
        <a:bodyPr/>
        <a:lstStyle/>
        <a:p>
          <a:endParaRPr lang="en-US"/>
        </a:p>
      </dgm:t>
    </dgm:pt>
    <dgm:pt modelId="{A60A8785-D877-4EA0-B374-893454B9E76E}" type="sibTrans" cxnId="{DB553900-4038-4E54-883E-956EE7BDAA65}">
      <dgm:prSet/>
      <dgm:spPr/>
      <dgm:t>
        <a:bodyPr/>
        <a:lstStyle/>
        <a:p>
          <a:endParaRPr lang="en-US"/>
        </a:p>
      </dgm:t>
    </dgm:pt>
    <dgm:pt modelId="{A8D8AEA8-8589-4A3D-A5A9-1AC8974F95FB}" type="pres">
      <dgm:prSet presAssocID="{D27AF8F7-437E-4205-A7EC-DA8EB55F9EAC}" presName="diagram" presStyleCnt="0">
        <dgm:presLayoutVars>
          <dgm:dir/>
          <dgm:resizeHandles val="exact"/>
        </dgm:presLayoutVars>
      </dgm:prSet>
      <dgm:spPr/>
    </dgm:pt>
    <dgm:pt modelId="{91F5DD7D-2983-4498-A72E-5AFCE71E5212}" type="pres">
      <dgm:prSet presAssocID="{21963F0E-DD9C-444A-A502-F78C7B4991FA}" presName="node" presStyleLbl="node1" presStyleIdx="0" presStyleCnt="8">
        <dgm:presLayoutVars>
          <dgm:bulletEnabled val="1"/>
        </dgm:presLayoutVars>
      </dgm:prSet>
      <dgm:spPr/>
    </dgm:pt>
    <dgm:pt modelId="{52157D6F-0BC9-46C6-BC9B-BC15732DC88A}" type="pres">
      <dgm:prSet presAssocID="{FEED4323-B82C-4861-9ACD-479AF4583BEC}" presName="sibTrans" presStyleCnt="0"/>
      <dgm:spPr/>
    </dgm:pt>
    <dgm:pt modelId="{A10FEB44-53A2-49B7-9757-E70D3DB1AE38}" type="pres">
      <dgm:prSet presAssocID="{BC0D3DFB-295E-4EF5-A6E2-92267133D9A2}" presName="node" presStyleLbl="node1" presStyleIdx="1" presStyleCnt="8">
        <dgm:presLayoutVars>
          <dgm:bulletEnabled val="1"/>
        </dgm:presLayoutVars>
      </dgm:prSet>
      <dgm:spPr/>
    </dgm:pt>
    <dgm:pt modelId="{1770F380-1C60-4E62-96C0-30131A4E1E4F}" type="pres">
      <dgm:prSet presAssocID="{6D9B5217-01D3-496C-9733-F0F26F482B4D}" presName="sibTrans" presStyleCnt="0"/>
      <dgm:spPr/>
    </dgm:pt>
    <dgm:pt modelId="{FEE064FD-6D48-4FB1-959E-881B275BBAB3}" type="pres">
      <dgm:prSet presAssocID="{85A26CD1-764A-435C-897C-0DDC93C8396E}" presName="node" presStyleLbl="node1" presStyleIdx="2" presStyleCnt="8">
        <dgm:presLayoutVars>
          <dgm:bulletEnabled val="1"/>
        </dgm:presLayoutVars>
      </dgm:prSet>
      <dgm:spPr/>
    </dgm:pt>
    <dgm:pt modelId="{C25D42CE-BBD7-497D-9F35-FDEBBF399049}" type="pres">
      <dgm:prSet presAssocID="{84408DF0-7A45-476D-A23E-D802291AF549}" presName="sibTrans" presStyleCnt="0"/>
      <dgm:spPr/>
    </dgm:pt>
    <dgm:pt modelId="{424A44A8-B7DC-4985-94EF-DB76903526A9}" type="pres">
      <dgm:prSet presAssocID="{AE64463A-84B9-43BE-AC28-FA8CA8136D46}" presName="node" presStyleLbl="node1" presStyleIdx="3" presStyleCnt="8">
        <dgm:presLayoutVars>
          <dgm:bulletEnabled val="1"/>
        </dgm:presLayoutVars>
      </dgm:prSet>
      <dgm:spPr/>
    </dgm:pt>
    <dgm:pt modelId="{3BEBF911-77D2-4CEF-9EE6-DEF95F7495D8}" type="pres">
      <dgm:prSet presAssocID="{DC6A8C9D-AB84-4BEE-BE8B-F8E1B59E973A}" presName="sibTrans" presStyleCnt="0"/>
      <dgm:spPr/>
    </dgm:pt>
    <dgm:pt modelId="{26D58EC7-F689-4C91-8911-30AC853A9672}" type="pres">
      <dgm:prSet presAssocID="{E3B4A52D-B5C8-4439-844E-3C582952A7A7}" presName="node" presStyleLbl="node1" presStyleIdx="4" presStyleCnt="8">
        <dgm:presLayoutVars>
          <dgm:bulletEnabled val="1"/>
        </dgm:presLayoutVars>
      </dgm:prSet>
      <dgm:spPr/>
    </dgm:pt>
    <dgm:pt modelId="{94DABAEA-630D-48D2-980A-462B4734A66B}" type="pres">
      <dgm:prSet presAssocID="{4B99BFD5-86C6-4EB9-A613-2D57AE40888F}" presName="sibTrans" presStyleCnt="0"/>
      <dgm:spPr/>
    </dgm:pt>
    <dgm:pt modelId="{5F69E305-04C4-4A0F-BC14-30764EE073DE}" type="pres">
      <dgm:prSet presAssocID="{F2750FAC-13C0-4155-BA20-C5984728BF89}" presName="node" presStyleLbl="node1" presStyleIdx="5" presStyleCnt="8">
        <dgm:presLayoutVars>
          <dgm:bulletEnabled val="1"/>
        </dgm:presLayoutVars>
      </dgm:prSet>
      <dgm:spPr/>
    </dgm:pt>
    <dgm:pt modelId="{E7BBF829-8428-49FA-8E9B-C2A62DE99171}" type="pres">
      <dgm:prSet presAssocID="{10856F15-C968-4428-B24F-1B49A74627FE}" presName="sibTrans" presStyleCnt="0"/>
      <dgm:spPr/>
    </dgm:pt>
    <dgm:pt modelId="{F07E72B3-C805-4300-B945-D702991D7BCE}" type="pres">
      <dgm:prSet presAssocID="{78FC23BB-7D23-4D8A-AB95-775B868D80B1}" presName="node" presStyleLbl="node1" presStyleIdx="6" presStyleCnt="8">
        <dgm:presLayoutVars>
          <dgm:bulletEnabled val="1"/>
        </dgm:presLayoutVars>
      </dgm:prSet>
      <dgm:spPr/>
    </dgm:pt>
    <dgm:pt modelId="{770026B6-1CC0-41FB-BED7-BD3D5EBE6E1B}" type="pres">
      <dgm:prSet presAssocID="{3FCDACE7-2D10-409E-AE07-48A60CA91653}" presName="sibTrans" presStyleCnt="0"/>
      <dgm:spPr/>
    </dgm:pt>
    <dgm:pt modelId="{B1DE950F-674F-449E-8F54-4DD52AD9E665}" type="pres">
      <dgm:prSet presAssocID="{CEF02969-7D28-4390-81CC-F0A90D7D5507}" presName="node" presStyleLbl="node1" presStyleIdx="7" presStyleCnt="8">
        <dgm:presLayoutVars>
          <dgm:bulletEnabled val="1"/>
        </dgm:presLayoutVars>
      </dgm:prSet>
      <dgm:spPr/>
    </dgm:pt>
  </dgm:ptLst>
  <dgm:cxnLst>
    <dgm:cxn modelId="{DB553900-4038-4E54-883E-956EE7BDAA65}" srcId="{D27AF8F7-437E-4205-A7EC-DA8EB55F9EAC}" destId="{CEF02969-7D28-4390-81CC-F0A90D7D5507}" srcOrd="7" destOrd="0" parTransId="{1B7676E3-F62D-4C49-8C2D-862E9538A6D8}" sibTransId="{A60A8785-D877-4EA0-B374-893454B9E76E}"/>
    <dgm:cxn modelId="{A229E601-C8CD-42EC-BDB3-B7A1DD868CA8}" type="presOf" srcId="{D27AF8F7-437E-4205-A7EC-DA8EB55F9EAC}" destId="{A8D8AEA8-8589-4A3D-A5A9-1AC8974F95FB}" srcOrd="0" destOrd="0" presId="urn:microsoft.com/office/officeart/2005/8/layout/default"/>
    <dgm:cxn modelId="{08689D03-E328-4B61-84C0-2DFD9CA8BC50}" srcId="{D27AF8F7-437E-4205-A7EC-DA8EB55F9EAC}" destId="{BC0D3DFB-295E-4EF5-A6E2-92267133D9A2}" srcOrd="1" destOrd="0" parTransId="{5241EA8B-9D54-4708-9F64-3E8FE7302965}" sibTransId="{6D9B5217-01D3-496C-9733-F0F26F482B4D}"/>
    <dgm:cxn modelId="{0F3DB61C-19F6-41E1-8209-51500442ABFB}" type="presOf" srcId="{85A26CD1-764A-435C-897C-0DDC93C8396E}" destId="{FEE064FD-6D48-4FB1-959E-881B275BBAB3}" srcOrd="0" destOrd="0" presId="urn:microsoft.com/office/officeart/2005/8/layout/default"/>
    <dgm:cxn modelId="{05A3E93E-988F-4B4D-9168-9D6313EE2419}" type="presOf" srcId="{CEF02969-7D28-4390-81CC-F0A90D7D5507}" destId="{B1DE950F-674F-449E-8F54-4DD52AD9E665}" srcOrd="0" destOrd="0" presId="urn:microsoft.com/office/officeart/2005/8/layout/default"/>
    <dgm:cxn modelId="{1DD9E05F-1AF3-45A4-9B7A-CE725A991CB9}" type="presOf" srcId="{F2750FAC-13C0-4155-BA20-C5984728BF89}" destId="{5F69E305-04C4-4A0F-BC14-30764EE073DE}" srcOrd="0" destOrd="0" presId="urn:microsoft.com/office/officeart/2005/8/layout/default"/>
    <dgm:cxn modelId="{27039965-D3DA-44BA-9D67-B69BF3A5AE8F}" type="presOf" srcId="{78FC23BB-7D23-4D8A-AB95-775B868D80B1}" destId="{F07E72B3-C805-4300-B945-D702991D7BCE}" srcOrd="0" destOrd="0" presId="urn:microsoft.com/office/officeart/2005/8/layout/default"/>
    <dgm:cxn modelId="{BFB87F6B-8BAF-42ED-ABAB-A36EC9B68643}" srcId="{D27AF8F7-437E-4205-A7EC-DA8EB55F9EAC}" destId="{E3B4A52D-B5C8-4439-844E-3C582952A7A7}" srcOrd="4" destOrd="0" parTransId="{12C69F40-295A-4D2F-A7F2-8243F0C898BA}" sibTransId="{4B99BFD5-86C6-4EB9-A613-2D57AE40888F}"/>
    <dgm:cxn modelId="{11C2C59C-4892-4FCC-AAA8-929A365A5375}" srcId="{D27AF8F7-437E-4205-A7EC-DA8EB55F9EAC}" destId="{AE64463A-84B9-43BE-AC28-FA8CA8136D46}" srcOrd="3" destOrd="0" parTransId="{71912227-87EA-44B2-9F3C-2C71626561BD}" sibTransId="{DC6A8C9D-AB84-4BEE-BE8B-F8E1B59E973A}"/>
    <dgm:cxn modelId="{284407B5-87C7-40A5-B680-4054BA9D116C}" type="presOf" srcId="{21963F0E-DD9C-444A-A502-F78C7B4991FA}" destId="{91F5DD7D-2983-4498-A72E-5AFCE71E5212}" srcOrd="0" destOrd="0" presId="urn:microsoft.com/office/officeart/2005/8/layout/default"/>
    <dgm:cxn modelId="{CD240FBC-6149-44F3-AFB0-6AD258C1122B}" srcId="{D27AF8F7-437E-4205-A7EC-DA8EB55F9EAC}" destId="{F2750FAC-13C0-4155-BA20-C5984728BF89}" srcOrd="5" destOrd="0" parTransId="{24C9C4CD-C8D4-448F-925D-976C1FD73F78}" sibTransId="{10856F15-C968-4428-B24F-1B49A74627FE}"/>
    <dgm:cxn modelId="{AD766BC1-0C37-48FC-9BFC-02D0E00108F5}" srcId="{D27AF8F7-437E-4205-A7EC-DA8EB55F9EAC}" destId="{85A26CD1-764A-435C-897C-0DDC93C8396E}" srcOrd="2" destOrd="0" parTransId="{A0267605-83C8-4E21-B810-269528581A64}" sibTransId="{84408DF0-7A45-476D-A23E-D802291AF549}"/>
    <dgm:cxn modelId="{6AD0A8C2-BE07-424D-AB6F-21920BFF6FEE}" srcId="{D27AF8F7-437E-4205-A7EC-DA8EB55F9EAC}" destId="{21963F0E-DD9C-444A-A502-F78C7B4991FA}" srcOrd="0" destOrd="0" parTransId="{9109F076-BE53-46B3-8B0E-E2181102DF9C}" sibTransId="{FEED4323-B82C-4861-9ACD-479AF4583BEC}"/>
    <dgm:cxn modelId="{8A714DD5-FEC8-4991-939E-FACB1C4B324B}" type="presOf" srcId="{E3B4A52D-B5C8-4439-844E-3C582952A7A7}" destId="{26D58EC7-F689-4C91-8911-30AC853A9672}" srcOrd="0" destOrd="0" presId="urn:microsoft.com/office/officeart/2005/8/layout/default"/>
    <dgm:cxn modelId="{B10FCEE2-FA4E-484E-B64F-BDCCCB093C4D}" srcId="{D27AF8F7-437E-4205-A7EC-DA8EB55F9EAC}" destId="{78FC23BB-7D23-4D8A-AB95-775B868D80B1}" srcOrd="6" destOrd="0" parTransId="{26616BBB-8207-4EF6-A977-8B784EE8AD31}" sibTransId="{3FCDACE7-2D10-409E-AE07-48A60CA91653}"/>
    <dgm:cxn modelId="{77528EE8-542E-42AB-9764-01962BE8EFC0}" type="presOf" srcId="{AE64463A-84B9-43BE-AC28-FA8CA8136D46}" destId="{424A44A8-B7DC-4985-94EF-DB76903526A9}" srcOrd="0" destOrd="0" presId="urn:microsoft.com/office/officeart/2005/8/layout/default"/>
    <dgm:cxn modelId="{19E808F3-7AA9-4426-A7D2-90EE748E2579}" type="presOf" srcId="{BC0D3DFB-295E-4EF5-A6E2-92267133D9A2}" destId="{A10FEB44-53A2-49B7-9757-E70D3DB1AE38}" srcOrd="0" destOrd="0" presId="urn:microsoft.com/office/officeart/2005/8/layout/default"/>
    <dgm:cxn modelId="{8312163E-B0E2-4B5D-9A4D-9C72D621334B}" type="presParOf" srcId="{A8D8AEA8-8589-4A3D-A5A9-1AC8974F95FB}" destId="{91F5DD7D-2983-4498-A72E-5AFCE71E5212}" srcOrd="0" destOrd="0" presId="urn:microsoft.com/office/officeart/2005/8/layout/default"/>
    <dgm:cxn modelId="{DED30C98-6534-4708-A48F-4CAB680E37A5}" type="presParOf" srcId="{A8D8AEA8-8589-4A3D-A5A9-1AC8974F95FB}" destId="{52157D6F-0BC9-46C6-BC9B-BC15732DC88A}" srcOrd="1" destOrd="0" presId="urn:microsoft.com/office/officeart/2005/8/layout/default"/>
    <dgm:cxn modelId="{57B91080-F6BD-4CCA-9D05-7FAE70111EC3}" type="presParOf" srcId="{A8D8AEA8-8589-4A3D-A5A9-1AC8974F95FB}" destId="{A10FEB44-53A2-49B7-9757-E70D3DB1AE38}" srcOrd="2" destOrd="0" presId="urn:microsoft.com/office/officeart/2005/8/layout/default"/>
    <dgm:cxn modelId="{13E8A7D9-9A06-4264-BE3E-C82989AC14AF}" type="presParOf" srcId="{A8D8AEA8-8589-4A3D-A5A9-1AC8974F95FB}" destId="{1770F380-1C60-4E62-96C0-30131A4E1E4F}" srcOrd="3" destOrd="0" presId="urn:microsoft.com/office/officeart/2005/8/layout/default"/>
    <dgm:cxn modelId="{01F4FA91-D7E9-47EF-9701-1A8A76799976}" type="presParOf" srcId="{A8D8AEA8-8589-4A3D-A5A9-1AC8974F95FB}" destId="{FEE064FD-6D48-4FB1-959E-881B275BBAB3}" srcOrd="4" destOrd="0" presId="urn:microsoft.com/office/officeart/2005/8/layout/default"/>
    <dgm:cxn modelId="{F24C7A83-F96B-4A9D-BA24-18C219AF5928}" type="presParOf" srcId="{A8D8AEA8-8589-4A3D-A5A9-1AC8974F95FB}" destId="{C25D42CE-BBD7-497D-9F35-FDEBBF399049}" srcOrd="5" destOrd="0" presId="urn:microsoft.com/office/officeart/2005/8/layout/default"/>
    <dgm:cxn modelId="{43FDEB07-2573-455D-8F4C-C286DFA5E674}" type="presParOf" srcId="{A8D8AEA8-8589-4A3D-A5A9-1AC8974F95FB}" destId="{424A44A8-B7DC-4985-94EF-DB76903526A9}" srcOrd="6" destOrd="0" presId="urn:microsoft.com/office/officeart/2005/8/layout/default"/>
    <dgm:cxn modelId="{8C7441C9-891A-462D-BC5A-53EDC3DA9F32}" type="presParOf" srcId="{A8D8AEA8-8589-4A3D-A5A9-1AC8974F95FB}" destId="{3BEBF911-77D2-4CEF-9EE6-DEF95F7495D8}" srcOrd="7" destOrd="0" presId="urn:microsoft.com/office/officeart/2005/8/layout/default"/>
    <dgm:cxn modelId="{031FF011-C548-460F-971E-5F185655F0E3}" type="presParOf" srcId="{A8D8AEA8-8589-4A3D-A5A9-1AC8974F95FB}" destId="{26D58EC7-F689-4C91-8911-30AC853A9672}" srcOrd="8" destOrd="0" presId="urn:microsoft.com/office/officeart/2005/8/layout/default"/>
    <dgm:cxn modelId="{F0437EB8-298D-40A3-B508-B7EDF363BB5B}" type="presParOf" srcId="{A8D8AEA8-8589-4A3D-A5A9-1AC8974F95FB}" destId="{94DABAEA-630D-48D2-980A-462B4734A66B}" srcOrd="9" destOrd="0" presId="urn:microsoft.com/office/officeart/2005/8/layout/default"/>
    <dgm:cxn modelId="{08E744F3-801E-4F15-A10C-2399A8450C02}" type="presParOf" srcId="{A8D8AEA8-8589-4A3D-A5A9-1AC8974F95FB}" destId="{5F69E305-04C4-4A0F-BC14-30764EE073DE}" srcOrd="10" destOrd="0" presId="urn:microsoft.com/office/officeart/2005/8/layout/default"/>
    <dgm:cxn modelId="{14F3CB50-D920-433F-A2F1-94AFF9452861}" type="presParOf" srcId="{A8D8AEA8-8589-4A3D-A5A9-1AC8974F95FB}" destId="{E7BBF829-8428-49FA-8E9B-C2A62DE99171}" srcOrd="11" destOrd="0" presId="urn:microsoft.com/office/officeart/2005/8/layout/default"/>
    <dgm:cxn modelId="{DC7785A5-0306-4CEC-8733-2036399AD443}" type="presParOf" srcId="{A8D8AEA8-8589-4A3D-A5A9-1AC8974F95FB}" destId="{F07E72B3-C805-4300-B945-D702991D7BCE}" srcOrd="12" destOrd="0" presId="urn:microsoft.com/office/officeart/2005/8/layout/default"/>
    <dgm:cxn modelId="{A2A1920B-E35A-4D5C-8534-3D9F0BCAAB46}" type="presParOf" srcId="{A8D8AEA8-8589-4A3D-A5A9-1AC8974F95FB}" destId="{770026B6-1CC0-41FB-BED7-BD3D5EBE6E1B}" srcOrd="13" destOrd="0" presId="urn:microsoft.com/office/officeart/2005/8/layout/default"/>
    <dgm:cxn modelId="{9E16E6A1-A83E-42BE-8513-2103F7D8D460}" type="presParOf" srcId="{A8D8AEA8-8589-4A3D-A5A9-1AC8974F95FB}" destId="{B1DE950F-674F-449E-8F54-4DD52AD9E665}"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E37536-C39B-44FE-99B0-D12276A927D5}"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22BA4118-9B54-4C6F-B193-AB9DAFDC507C}">
      <dgm:prSet/>
      <dgm:spPr/>
      <dgm:t>
        <a:bodyPr/>
        <a:lstStyle/>
        <a:p>
          <a:r>
            <a:rPr lang="en-IN"/>
            <a:t>Peace /Harmony</a:t>
          </a:r>
          <a:endParaRPr lang="en-US"/>
        </a:p>
      </dgm:t>
    </dgm:pt>
    <dgm:pt modelId="{72E22CDC-D871-48EC-91AD-45B81EB9BC98}" type="parTrans" cxnId="{6B8CEAC5-2FC7-4E21-90A2-BA098253852D}">
      <dgm:prSet/>
      <dgm:spPr/>
      <dgm:t>
        <a:bodyPr/>
        <a:lstStyle/>
        <a:p>
          <a:endParaRPr lang="en-US"/>
        </a:p>
      </dgm:t>
    </dgm:pt>
    <dgm:pt modelId="{D056FF4A-4F61-4502-ACF2-4CACFE14061F}" type="sibTrans" cxnId="{6B8CEAC5-2FC7-4E21-90A2-BA098253852D}">
      <dgm:prSet/>
      <dgm:spPr/>
      <dgm:t>
        <a:bodyPr/>
        <a:lstStyle/>
        <a:p>
          <a:endParaRPr lang="en-US"/>
        </a:p>
      </dgm:t>
    </dgm:pt>
    <dgm:pt modelId="{B88CF6A1-39CB-40BE-B0E7-87BE8357E495}">
      <dgm:prSet/>
      <dgm:spPr/>
      <dgm:t>
        <a:bodyPr/>
        <a:lstStyle/>
        <a:p>
          <a:r>
            <a:rPr lang="en-IN"/>
            <a:t>Happiness</a:t>
          </a:r>
          <a:endParaRPr lang="en-US"/>
        </a:p>
      </dgm:t>
    </dgm:pt>
    <dgm:pt modelId="{66498CA8-7D4E-44C1-9D19-7A70DDD28737}" type="parTrans" cxnId="{E1EE7034-EFB7-4CD6-A78A-386DBFC4F02B}">
      <dgm:prSet/>
      <dgm:spPr/>
      <dgm:t>
        <a:bodyPr/>
        <a:lstStyle/>
        <a:p>
          <a:endParaRPr lang="en-US"/>
        </a:p>
      </dgm:t>
    </dgm:pt>
    <dgm:pt modelId="{57C0E7DB-18F8-4B8C-A2B1-B26F61564018}" type="sibTrans" cxnId="{E1EE7034-EFB7-4CD6-A78A-386DBFC4F02B}">
      <dgm:prSet/>
      <dgm:spPr/>
      <dgm:t>
        <a:bodyPr/>
        <a:lstStyle/>
        <a:p>
          <a:endParaRPr lang="en-US"/>
        </a:p>
      </dgm:t>
    </dgm:pt>
    <dgm:pt modelId="{BEA70DE4-9767-46F9-A08C-360AA1D0D2DF}">
      <dgm:prSet/>
      <dgm:spPr/>
      <dgm:t>
        <a:bodyPr/>
        <a:lstStyle/>
        <a:p>
          <a:r>
            <a:rPr lang="en-IN"/>
            <a:t>Goodness</a:t>
          </a:r>
          <a:endParaRPr lang="en-US"/>
        </a:p>
      </dgm:t>
    </dgm:pt>
    <dgm:pt modelId="{0131EC7F-6E17-480C-972D-98C887BB6DB0}" type="parTrans" cxnId="{7FFE849A-1E05-4053-907D-23FF152DC430}">
      <dgm:prSet/>
      <dgm:spPr/>
      <dgm:t>
        <a:bodyPr/>
        <a:lstStyle/>
        <a:p>
          <a:endParaRPr lang="en-US"/>
        </a:p>
      </dgm:t>
    </dgm:pt>
    <dgm:pt modelId="{BB0E3DA7-F243-45A5-A587-77A626BD8B69}" type="sibTrans" cxnId="{7FFE849A-1E05-4053-907D-23FF152DC430}">
      <dgm:prSet/>
      <dgm:spPr/>
      <dgm:t>
        <a:bodyPr/>
        <a:lstStyle/>
        <a:p>
          <a:endParaRPr lang="en-US"/>
        </a:p>
      </dgm:t>
    </dgm:pt>
    <dgm:pt modelId="{53571E42-014B-4DB2-A8C8-3FAF7F8B5A7F}">
      <dgm:prSet/>
      <dgm:spPr/>
      <dgm:t>
        <a:bodyPr/>
        <a:lstStyle/>
        <a:p>
          <a:r>
            <a:rPr lang="en-IN"/>
            <a:t>Aesthetic Sense</a:t>
          </a:r>
          <a:endParaRPr lang="en-US"/>
        </a:p>
      </dgm:t>
    </dgm:pt>
    <dgm:pt modelId="{765CDEC0-3D8E-4E14-9CAF-093BD5BAFA3A}" type="parTrans" cxnId="{1971A8BB-3687-4A0B-8A1B-C40468A1A46B}">
      <dgm:prSet/>
      <dgm:spPr/>
      <dgm:t>
        <a:bodyPr/>
        <a:lstStyle/>
        <a:p>
          <a:endParaRPr lang="en-US"/>
        </a:p>
      </dgm:t>
    </dgm:pt>
    <dgm:pt modelId="{428C8400-CA48-4C00-A98E-E180EAC9123F}" type="sibTrans" cxnId="{1971A8BB-3687-4A0B-8A1B-C40468A1A46B}">
      <dgm:prSet/>
      <dgm:spPr/>
      <dgm:t>
        <a:bodyPr/>
        <a:lstStyle/>
        <a:p>
          <a:endParaRPr lang="en-US"/>
        </a:p>
      </dgm:t>
    </dgm:pt>
    <dgm:pt modelId="{5C6CF645-FC4C-4A6D-AACB-DE9830DC5213}">
      <dgm:prSet/>
      <dgm:spPr/>
      <dgm:t>
        <a:bodyPr/>
        <a:lstStyle/>
        <a:p>
          <a:r>
            <a:rPr lang="en-IN"/>
            <a:t>Knowledge</a:t>
          </a:r>
          <a:endParaRPr lang="en-US"/>
        </a:p>
      </dgm:t>
    </dgm:pt>
    <dgm:pt modelId="{164393FF-8146-4E56-9AA5-EA05F2D93348}" type="parTrans" cxnId="{7046C338-FC73-49B1-B462-7385F009EC77}">
      <dgm:prSet/>
      <dgm:spPr/>
      <dgm:t>
        <a:bodyPr/>
        <a:lstStyle/>
        <a:p>
          <a:endParaRPr lang="en-US"/>
        </a:p>
      </dgm:t>
    </dgm:pt>
    <dgm:pt modelId="{AB6CCD29-A672-41D2-88BA-E9EAC6BDCC47}" type="sibTrans" cxnId="{7046C338-FC73-49B1-B462-7385F009EC77}">
      <dgm:prSet/>
      <dgm:spPr/>
      <dgm:t>
        <a:bodyPr/>
        <a:lstStyle/>
        <a:p>
          <a:endParaRPr lang="en-US"/>
        </a:p>
      </dgm:t>
    </dgm:pt>
    <dgm:pt modelId="{58AF6E3F-EA0F-401A-83F9-F39DE18AF965}" type="pres">
      <dgm:prSet presAssocID="{3EE37536-C39B-44FE-99B0-D12276A927D5}" presName="vert0" presStyleCnt="0">
        <dgm:presLayoutVars>
          <dgm:dir/>
          <dgm:animOne val="branch"/>
          <dgm:animLvl val="lvl"/>
        </dgm:presLayoutVars>
      </dgm:prSet>
      <dgm:spPr/>
    </dgm:pt>
    <dgm:pt modelId="{F5083208-FBA8-48EC-A7EB-F357840D52A5}" type="pres">
      <dgm:prSet presAssocID="{22BA4118-9B54-4C6F-B193-AB9DAFDC507C}" presName="thickLine" presStyleLbl="alignNode1" presStyleIdx="0" presStyleCnt="5"/>
      <dgm:spPr/>
    </dgm:pt>
    <dgm:pt modelId="{E5E59403-C29D-4C70-AF9D-4B685B8BABBE}" type="pres">
      <dgm:prSet presAssocID="{22BA4118-9B54-4C6F-B193-AB9DAFDC507C}" presName="horz1" presStyleCnt="0"/>
      <dgm:spPr/>
    </dgm:pt>
    <dgm:pt modelId="{0435C4E9-3469-49DF-B0D2-F3EA069A0E49}" type="pres">
      <dgm:prSet presAssocID="{22BA4118-9B54-4C6F-B193-AB9DAFDC507C}" presName="tx1" presStyleLbl="revTx" presStyleIdx="0" presStyleCnt="5"/>
      <dgm:spPr/>
    </dgm:pt>
    <dgm:pt modelId="{D61BBED9-5660-4BFF-82FC-F6F45B896330}" type="pres">
      <dgm:prSet presAssocID="{22BA4118-9B54-4C6F-B193-AB9DAFDC507C}" presName="vert1" presStyleCnt="0"/>
      <dgm:spPr/>
    </dgm:pt>
    <dgm:pt modelId="{9B2CEF54-A949-4C15-B3A8-1FF52D02B817}" type="pres">
      <dgm:prSet presAssocID="{B88CF6A1-39CB-40BE-B0E7-87BE8357E495}" presName="thickLine" presStyleLbl="alignNode1" presStyleIdx="1" presStyleCnt="5"/>
      <dgm:spPr/>
    </dgm:pt>
    <dgm:pt modelId="{F383673F-E618-4B19-8B11-F0457522B6D3}" type="pres">
      <dgm:prSet presAssocID="{B88CF6A1-39CB-40BE-B0E7-87BE8357E495}" presName="horz1" presStyleCnt="0"/>
      <dgm:spPr/>
    </dgm:pt>
    <dgm:pt modelId="{21B1E2D7-CD44-4B74-AF9B-A93704EF76B7}" type="pres">
      <dgm:prSet presAssocID="{B88CF6A1-39CB-40BE-B0E7-87BE8357E495}" presName="tx1" presStyleLbl="revTx" presStyleIdx="1" presStyleCnt="5"/>
      <dgm:spPr/>
    </dgm:pt>
    <dgm:pt modelId="{2F3CCA9B-3561-4CD6-BD09-B714DAA3427C}" type="pres">
      <dgm:prSet presAssocID="{B88CF6A1-39CB-40BE-B0E7-87BE8357E495}" presName="vert1" presStyleCnt="0"/>
      <dgm:spPr/>
    </dgm:pt>
    <dgm:pt modelId="{190F2C9B-1A33-4915-82AA-A76E620BEA77}" type="pres">
      <dgm:prSet presAssocID="{BEA70DE4-9767-46F9-A08C-360AA1D0D2DF}" presName="thickLine" presStyleLbl="alignNode1" presStyleIdx="2" presStyleCnt="5"/>
      <dgm:spPr/>
    </dgm:pt>
    <dgm:pt modelId="{716E8468-99E0-4AA0-B45D-3E38D205DA1A}" type="pres">
      <dgm:prSet presAssocID="{BEA70DE4-9767-46F9-A08C-360AA1D0D2DF}" presName="horz1" presStyleCnt="0"/>
      <dgm:spPr/>
    </dgm:pt>
    <dgm:pt modelId="{3F6C587E-1FC7-435E-8D21-072BB6D56C67}" type="pres">
      <dgm:prSet presAssocID="{BEA70DE4-9767-46F9-A08C-360AA1D0D2DF}" presName="tx1" presStyleLbl="revTx" presStyleIdx="2" presStyleCnt="5"/>
      <dgm:spPr/>
    </dgm:pt>
    <dgm:pt modelId="{44C89208-76A4-467B-94AF-BF43A6D2C40D}" type="pres">
      <dgm:prSet presAssocID="{BEA70DE4-9767-46F9-A08C-360AA1D0D2DF}" presName="vert1" presStyleCnt="0"/>
      <dgm:spPr/>
    </dgm:pt>
    <dgm:pt modelId="{10D1A25D-9BC9-4F2E-81B4-4DC14FA1CAF3}" type="pres">
      <dgm:prSet presAssocID="{53571E42-014B-4DB2-A8C8-3FAF7F8B5A7F}" presName="thickLine" presStyleLbl="alignNode1" presStyleIdx="3" presStyleCnt="5"/>
      <dgm:spPr/>
    </dgm:pt>
    <dgm:pt modelId="{16000026-8106-452F-89CD-E04B3A0E2240}" type="pres">
      <dgm:prSet presAssocID="{53571E42-014B-4DB2-A8C8-3FAF7F8B5A7F}" presName="horz1" presStyleCnt="0"/>
      <dgm:spPr/>
    </dgm:pt>
    <dgm:pt modelId="{5015681F-58D5-4628-B9B6-FF30A5F95D9A}" type="pres">
      <dgm:prSet presAssocID="{53571E42-014B-4DB2-A8C8-3FAF7F8B5A7F}" presName="tx1" presStyleLbl="revTx" presStyleIdx="3" presStyleCnt="5"/>
      <dgm:spPr/>
    </dgm:pt>
    <dgm:pt modelId="{4F2E5604-8925-490B-9A69-701F5A327257}" type="pres">
      <dgm:prSet presAssocID="{53571E42-014B-4DB2-A8C8-3FAF7F8B5A7F}" presName="vert1" presStyleCnt="0"/>
      <dgm:spPr/>
    </dgm:pt>
    <dgm:pt modelId="{57920426-8076-49E0-AF5A-AE21DFC563E4}" type="pres">
      <dgm:prSet presAssocID="{5C6CF645-FC4C-4A6D-AACB-DE9830DC5213}" presName="thickLine" presStyleLbl="alignNode1" presStyleIdx="4" presStyleCnt="5"/>
      <dgm:spPr/>
    </dgm:pt>
    <dgm:pt modelId="{EBDD83AE-B183-459F-A69D-D64BFFFCC162}" type="pres">
      <dgm:prSet presAssocID="{5C6CF645-FC4C-4A6D-AACB-DE9830DC5213}" presName="horz1" presStyleCnt="0"/>
      <dgm:spPr/>
    </dgm:pt>
    <dgm:pt modelId="{FC482D33-51D8-4EAD-BE91-7398DC92ECC2}" type="pres">
      <dgm:prSet presAssocID="{5C6CF645-FC4C-4A6D-AACB-DE9830DC5213}" presName="tx1" presStyleLbl="revTx" presStyleIdx="4" presStyleCnt="5"/>
      <dgm:spPr/>
    </dgm:pt>
    <dgm:pt modelId="{A0506F9A-5343-4D41-B6E6-7702B11F65DA}" type="pres">
      <dgm:prSet presAssocID="{5C6CF645-FC4C-4A6D-AACB-DE9830DC5213}" presName="vert1" presStyleCnt="0"/>
      <dgm:spPr/>
    </dgm:pt>
  </dgm:ptLst>
  <dgm:cxnLst>
    <dgm:cxn modelId="{F28E0F0D-A100-4958-85EA-FE49DC6E52F8}" type="presOf" srcId="{5C6CF645-FC4C-4A6D-AACB-DE9830DC5213}" destId="{FC482D33-51D8-4EAD-BE91-7398DC92ECC2}" srcOrd="0" destOrd="0" presId="urn:microsoft.com/office/officeart/2008/layout/LinedList"/>
    <dgm:cxn modelId="{A0DD492B-793E-4F89-B1D5-41547F486FB8}" type="presOf" srcId="{53571E42-014B-4DB2-A8C8-3FAF7F8B5A7F}" destId="{5015681F-58D5-4628-B9B6-FF30A5F95D9A}" srcOrd="0" destOrd="0" presId="urn:microsoft.com/office/officeart/2008/layout/LinedList"/>
    <dgm:cxn modelId="{E1EE7034-EFB7-4CD6-A78A-386DBFC4F02B}" srcId="{3EE37536-C39B-44FE-99B0-D12276A927D5}" destId="{B88CF6A1-39CB-40BE-B0E7-87BE8357E495}" srcOrd="1" destOrd="0" parTransId="{66498CA8-7D4E-44C1-9D19-7A70DDD28737}" sibTransId="{57C0E7DB-18F8-4B8C-A2B1-B26F61564018}"/>
    <dgm:cxn modelId="{7046C338-FC73-49B1-B462-7385F009EC77}" srcId="{3EE37536-C39B-44FE-99B0-D12276A927D5}" destId="{5C6CF645-FC4C-4A6D-AACB-DE9830DC5213}" srcOrd="4" destOrd="0" parTransId="{164393FF-8146-4E56-9AA5-EA05F2D93348}" sibTransId="{AB6CCD29-A672-41D2-88BA-E9EAC6BDCC47}"/>
    <dgm:cxn modelId="{00C6F754-0316-4C0F-8DBB-C390111F4D87}" type="presOf" srcId="{22BA4118-9B54-4C6F-B193-AB9DAFDC507C}" destId="{0435C4E9-3469-49DF-B0D2-F3EA069A0E49}" srcOrd="0" destOrd="0" presId="urn:microsoft.com/office/officeart/2008/layout/LinedList"/>
    <dgm:cxn modelId="{7FFE849A-1E05-4053-907D-23FF152DC430}" srcId="{3EE37536-C39B-44FE-99B0-D12276A927D5}" destId="{BEA70DE4-9767-46F9-A08C-360AA1D0D2DF}" srcOrd="2" destOrd="0" parTransId="{0131EC7F-6E17-480C-972D-98C887BB6DB0}" sibTransId="{BB0E3DA7-F243-45A5-A587-77A626BD8B69}"/>
    <dgm:cxn modelId="{44443BA2-C3FE-4E2E-9DD1-00DFF0319C20}" type="presOf" srcId="{BEA70DE4-9767-46F9-A08C-360AA1D0D2DF}" destId="{3F6C587E-1FC7-435E-8D21-072BB6D56C67}" srcOrd="0" destOrd="0" presId="urn:microsoft.com/office/officeart/2008/layout/LinedList"/>
    <dgm:cxn modelId="{1971A8BB-3687-4A0B-8A1B-C40468A1A46B}" srcId="{3EE37536-C39B-44FE-99B0-D12276A927D5}" destId="{53571E42-014B-4DB2-A8C8-3FAF7F8B5A7F}" srcOrd="3" destOrd="0" parTransId="{765CDEC0-3D8E-4E14-9CAF-093BD5BAFA3A}" sibTransId="{428C8400-CA48-4C00-A98E-E180EAC9123F}"/>
    <dgm:cxn modelId="{6B8CEAC5-2FC7-4E21-90A2-BA098253852D}" srcId="{3EE37536-C39B-44FE-99B0-D12276A927D5}" destId="{22BA4118-9B54-4C6F-B193-AB9DAFDC507C}" srcOrd="0" destOrd="0" parTransId="{72E22CDC-D871-48EC-91AD-45B81EB9BC98}" sibTransId="{D056FF4A-4F61-4502-ACF2-4CACFE14061F}"/>
    <dgm:cxn modelId="{252DB3EA-2D54-4C4D-9722-D8235B2FC8D4}" type="presOf" srcId="{B88CF6A1-39CB-40BE-B0E7-87BE8357E495}" destId="{21B1E2D7-CD44-4B74-AF9B-A93704EF76B7}" srcOrd="0" destOrd="0" presId="urn:microsoft.com/office/officeart/2008/layout/LinedList"/>
    <dgm:cxn modelId="{FF0987F0-1A52-4A28-BB74-2419072F974E}" type="presOf" srcId="{3EE37536-C39B-44FE-99B0-D12276A927D5}" destId="{58AF6E3F-EA0F-401A-83F9-F39DE18AF965}" srcOrd="0" destOrd="0" presId="urn:microsoft.com/office/officeart/2008/layout/LinedList"/>
    <dgm:cxn modelId="{ED21D0E1-A98C-43AD-83A0-A47D63D1C3A2}" type="presParOf" srcId="{58AF6E3F-EA0F-401A-83F9-F39DE18AF965}" destId="{F5083208-FBA8-48EC-A7EB-F357840D52A5}" srcOrd="0" destOrd="0" presId="urn:microsoft.com/office/officeart/2008/layout/LinedList"/>
    <dgm:cxn modelId="{E3F2C870-ED20-4048-B0A8-E17DC001BCED}" type="presParOf" srcId="{58AF6E3F-EA0F-401A-83F9-F39DE18AF965}" destId="{E5E59403-C29D-4C70-AF9D-4B685B8BABBE}" srcOrd="1" destOrd="0" presId="urn:microsoft.com/office/officeart/2008/layout/LinedList"/>
    <dgm:cxn modelId="{2B9D6801-1D3E-451C-BA84-77390CD6F907}" type="presParOf" srcId="{E5E59403-C29D-4C70-AF9D-4B685B8BABBE}" destId="{0435C4E9-3469-49DF-B0D2-F3EA069A0E49}" srcOrd="0" destOrd="0" presId="urn:microsoft.com/office/officeart/2008/layout/LinedList"/>
    <dgm:cxn modelId="{24DD4AF7-DE6E-4ED0-9E05-061A1158BA01}" type="presParOf" srcId="{E5E59403-C29D-4C70-AF9D-4B685B8BABBE}" destId="{D61BBED9-5660-4BFF-82FC-F6F45B896330}" srcOrd="1" destOrd="0" presId="urn:microsoft.com/office/officeart/2008/layout/LinedList"/>
    <dgm:cxn modelId="{4E14B83E-D226-4AA9-AD4A-29786F0F631F}" type="presParOf" srcId="{58AF6E3F-EA0F-401A-83F9-F39DE18AF965}" destId="{9B2CEF54-A949-4C15-B3A8-1FF52D02B817}" srcOrd="2" destOrd="0" presId="urn:microsoft.com/office/officeart/2008/layout/LinedList"/>
    <dgm:cxn modelId="{901E6C7F-A5D9-46A7-A9D5-BEF8C61424D3}" type="presParOf" srcId="{58AF6E3F-EA0F-401A-83F9-F39DE18AF965}" destId="{F383673F-E618-4B19-8B11-F0457522B6D3}" srcOrd="3" destOrd="0" presId="urn:microsoft.com/office/officeart/2008/layout/LinedList"/>
    <dgm:cxn modelId="{A0E242D5-774B-41C5-91D7-5BB0AE2E4235}" type="presParOf" srcId="{F383673F-E618-4B19-8B11-F0457522B6D3}" destId="{21B1E2D7-CD44-4B74-AF9B-A93704EF76B7}" srcOrd="0" destOrd="0" presId="urn:microsoft.com/office/officeart/2008/layout/LinedList"/>
    <dgm:cxn modelId="{52F8951C-FEE4-4B16-AF80-70D73424282A}" type="presParOf" srcId="{F383673F-E618-4B19-8B11-F0457522B6D3}" destId="{2F3CCA9B-3561-4CD6-BD09-B714DAA3427C}" srcOrd="1" destOrd="0" presId="urn:microsoft.com/office/officeart/2008/layout/LinedList"/>
    <dgm:cxn modelId="{BD339C32-3DE5-45D8-B0CB-BCF167E14A2F}" type="presParOf" srcId="{58AF6E3F-EA0F-401A-83F9-F39DE18AF965}" destId="{190F2C9B-1A33-4915-82AA-A76E620BEA77}" srcOrd="4" destOrd="0" presId="urn:microsoft.com/office/officeart/2008/layout/LinedList"/>
    <dgm:cxn modelId="{856C2177-F02E-4E89-BD40-1AFC337A5C06}" type="presParOf" srcId="{58AF6E3F-EA0F-401A-83F9-F39DE18AF965}" destId="{716E8468-99E0-4AA0-B45D-3E38D205DA1A}" srcOrd="5" destOrd="0" presId="urn:microsoft.com/office/officeart/2008/layout/LinedList"/>
    <dgm:cxn modelId="{FAA99563-89F2-4A18-BBE1-CFCB25727B4F}" type="presParOf" srcId="{716E8468-99E0-4AA0-B45D-3E38D205DA1A}" destId="{3F6C587E-1FC7-435E-8D21-072BB6D56C67}" srcOrd="0" destOrd="0" presId="urn:microsoft.com/office/officeart/2008/layout/LinedList"/>
    <dgm:cxn modelId="{025EC3EB-F515-406B-B0C5-EB870628D538}" type="presParOf" srcId="{716E8468-99E0-4AA0-B45D-3E38D205DA1A}" destId="{44C89208-76A4-467B-94AF-BF43A6D2C40D}" srcOrd="1" destOrd="0" presId="urn:microsoft.com/office/officeart/2008/layout/LinedList"/>
    <dgm:cxn modelId="{710D5A9E-6732-404F-8FE4-5688E9FC30E9}" type="presParOf" srcId="{58AF6E3F-EA0F-401A-83F9-F39DE18AF965}" destId="{10D1A25D-9BC9-4F2E-81B4-4DC14FA1CAF3}" srcOrd="6" destOrd="0" presId="urn:microsoft.com/office/officeart/2008/layout/LinedList"/>
    <dgm:cxn modelId="{076A854E-43FB-4622-95AF-5ABAEDD665A6}" type="presParOf" srcId="{58AF6E3F-EA0F-401A-83F9-F39DE18AF965}" destId="{16000026-8106-452F-89CD-E04B3A0E2240}" srcOrd="7" destOrd="0" presId="urn:microsoft.com/office/officeart/2008/layout/LinedList"/>
    <dgm:cxn modelId="{F5073940-28A0-4A59-93A4-BA5A968956C8}" type="presParOf" srcId="{16000026-8106-452F-89CD-E04B3A0E2240}" destId="{5015681F-58D5-4628-B9B6-FF30A5F95D9A}" srcOrd="0" destOrd="0" presId="urn:microsoft.com/office/officeart/2008/layout/LinedList"/>
    <dgm:cxn modelId="{BE815ABA-CB75-416D-98EA-A83189A837E4}" type="presParOf" srcId="{16000026-8106-452F-89CD-E04B3A0E2240}" destId="{4F2E5604-8925-490B-9A69-701F5A327257}" srcOrd="1" destOrd="0" presId="urn:microsoft.com/office/officeart/2008/layout/LinedList"/>
    <dgm:cxn modelId="{4AFB5747-4112-4512-A076-AEA41E2F5E6F}" type="presParOf" srcId="{58AF6E3F-EA0F-401A-83F9-F39DE18AF965}" destId="{57920426-8076-49E0-AF5A-AE21DFC563E4}" srcOrd="8" destOrd="0" presId="urn:microsoft.com/office/officeart/2008/layout/LinedList"/>
    <dgm:cxn modelId="{FE5AC367-0FB2-4A82-82D0-0A28EA85209A}" type="presParOf" srcId="{58AF6E3F-EA0F-401A-83F9-F39DE18AF965}" destId="{EBDD83AE-B183-459F-A69D-D64BFFFCC162}" srcOrd="9" destOrd="0" presId="urn:microsoft.com/office/officeart/2008/layout/LinedList"/>
    <dgm:cxn modelId="{C25D26D0-75B0-4B44-86DD-540DDB376F01}" type="presParOf" srcId="{EBDD83AE-B183-459F-A69D-D64BFFFCC162}" destId="{FC482D33-51D8-4EAD-BE91-7398DC92ECC2}" srcOrd="0" destOrd="0" presId="urn:microsoft.com/office/officeart/2008/layout/LinedList"/>
    <dgm:cxn modelId="{35543CD5-47C8-40BC-B31F-12A1227B680D}" type="presParOf" srcId="{EBDD83AE-B183-459F-A69D-D64BFFFCC162}" destId="{A0506F9A-5343-4D41-B6E6-7702B11F65D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5886AF-604D-4450-8C25-88437D85E398}"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FB3E6379-FD3F-47A6-8956-4B315D6DDB24}">
      <dgm:prSet/>
      <dgm:spPr/>
      <dgm:t>
        <a:bodyPr/>
        <a:lstStyle/>
        <a:p>
          <a:r>
            <a:rPr lang="en-IN"/>
            <a:t>Total education should aim at providing knowledge, skills and values leading to holistic development of the individual .</a:t>
          </a:r>
          <a:endParaRPr lang="en-US"/>
        </a:p>
      </dgm:t>
    </dgm:pt>
    <dgm:pt modelId="{2F459F44-93C8-4A03-8C60-BCD34D4B3799}" type="parTrans" cxnId="{25A8D516-42B6-4B8B-87BC-64DB43B56D17}">
      <dgm:prSet/>
      <dgm:spPr/>
      <dgm:t>
        <a:bodyPr/>
        <a:lstStyle/>
        <a:p>
          <a:endParaRPr lang="en-US"/>
        </a:p>
      </dgm:t>
    </dgm:pt>
    <dgm:pt modelId="{C62B8004-097B-4F3B-9D40-8BE7D1BC26E5}" type="sibTrans" cxnId="{25A8D516-42B6-4B8B-87BC-64DB43B56D17}">
      <dgm:prSet/>
      <dgm:spPr/>
      <dgm:t>
        <a:bodyPr/>
        <a:lstStyle/>
        <a:p>
          <a:endParaRPr lang="en-US"/>
        </a:p>
      </dgm:t>
    </dgm:pt>
    <dgm:pt modelId="{0596C543-1D63-42BD-8FDC-D3407A20B3AF}">
      <dgm:prSet/>
      <dgm:spPr/>
      <dgm:t>
        <a:bodyPr/>
        <a:lstStyle/>
        <a:p>
          <a:r>
            <a:rPr lang="en-IN"/>
            <a:t>School going years are the formative years in everyone’s life. Habits, beliefs and attitudes acquired during this period become one’s roots and  cornerstone for thoughts, choices and actions in later life.</a:t>
          </a:r>
          <a:endParaRPr lang="en-US"/>
        </a:p>
      </dgm:t>
    </dgm:pt>
    <dgm:pt modelId="{7A9568A6-B32D-43EF-B033-3E154C339487}" type="parTrans" cxnId="{4B9C8D55-CCC1-4DB8-ABA8-8942B1427776}">
      <dgm:prSet/>
      <dgm:spPr/>
      <dgm:t>
        <a:bodyPr/>
        <a:lstStyle/>
        <a:p>
          <a:endParaRPr lang="en-US"/>
        </a:p>
      </dgm:t>
    </dgm:pt>
    <dgm:pt modelId="{CC332DE3-8D7F-482D-88F8-53DA2A5DE63F}" type="sibTrans" cxnId="{4B9C8D55-CCC1-4DB8-ABA8-8942B1427776}">
      <dgm:prSet/>
      <dgm:spPr/>
      <dgm:t>
        <a:bodyPr/>
        <a:lstStyle/>
        <a:p>
          <a:endParaRPr lang="en-US"/>
        </a:p>
      </dgm:t>
    </dgm:pt>
    <dgm:pt modelId="{F0CDAD79-C59D-40F6-8A17-9A58FA113240}">
      <dgm:prSet/>
      <dgm:spPr/>
      <dgm:t>
        <a:bodyPr/>
        <a:lstStyle/>
        <a:p>
          <a:r>
            <a:rPr lang="en-IN"/>
            <a:t>School education is, in  its broader  interpretation, preparing students for their adult life so that they become balanced individuals, responsible citizens and  useful individuals of society. This would  be incomplete without values education.</a:t>
          </a:r>
          <a:endParaRPr lang="en-US"/>
        </a:p>
      </dgm:t>
    </dgm:pt>
    <dgm:pt modelId="{2B45CECF-1E5F-438A-A71F-CB15E38D76C2}" type="parTrans" cxnId="{BFDDFEA8-017C-4DB7-AE2A-BD927A288D90}">
      <dgm:prSet/>
      <dgm:spPr/>
      <dgm:t>
        <a:bodyPr/>
        <a:lstStyle/>
        <a:p>
          <a:endParaRPr lang="en-US"/>
        </a:p>
      </dgm:t>
    </dgm:pt>
    <dgm:pt modelId="{1376C58D-3151-429F-8F3D-7A8153626D76}" type="sibTrans" cxnId="{BFDDFEA8-017C-4DB7-AE2A-BD927A288D90}">
      <dgm:prSet/>
      <dgm:spPr/>
      <dgm:t>
        <a:bodyPr/>
        <a:lstStyle/>
        <a:p>
          <a:endParaRPr lang="en-US"/>
        </a:p>
      </dgm:t>
    </dgm:pt>
    <dgm:pt modelId="{912A22F8-02CA-4D2A-BF5E-9F9DD2F70AF0}" type="pres">
      <dgm:prSet presAssocID="{335886AF-604D-4450-8C25-88437D85E398}" presName="linear" presStyleCnt="0">
        <dgm:presLayoutVars>
          <dgm:animLvl val="lvl"/>
          <dgm:resizeHandles val="exact"/>
        </dgm:presLayoutVars>
      </dgm:prSet>
      <dgm:spPr/>
    </dgm:pt>
    <dgm:pt modelId="{C77AED48-F5E3-49CD-8201-A11A728CCCDC}" type="pres">
      <dgm:prSet presAssocID="{FB3E6379-FD3F-47A6-8956-4B315D6DDB24}" presName="parentText" presStyleLbl="node1" presStyleIdx="0" presStyleCnt="3">
        <dgm:presLayoutVars>
          <dgm:chMax val="0"/>
          <dgm:bulletEnabled val="1"/>
        </dgm:presLayoutVars>
      </dgm:prSet>
      <dgm:spPr/>
    </dgm:pt>
    <dgm:pt modelId="{F51D5111-8317-4FC0-8985-CF6F9C19E1B1}" type="pres">
      <dgm:prSet presAssocID="{C62B8004-097B-4F3B-9D40-8BE7D1BC26E5}" presName="spacer" presStyleCnt="0"/>
      <dgm:spPr/>
    </dgm:pt>
    <dgm:pt modelId="{AB1D20CE-A9F7-46A3-BCE9-0A3EB11235C3}" type="pres">
      <dgm:prSet presAssocID="{0596C543-1D63-42BD-8FDC-D3407A20B3AF}" presName="parentText" presStyleLbl="node1" presStyleIdx="1" presStyleCnt="3">
        <dgm:presLayoutVars>
          <dgm:chMax val="0"/>
          <dgm:bulletEnabled val="1"/>
        </dgm:presLayoutVars>
      </dgm:prSet>
      <dgm:spPr/>
    </dgm:pt>
    <dgm:pt modelId="{A173865A-FC13-4383-9D48-1172EFC8520C}" type="pres">
      <dgm:prSet presAssocID="{CC332DE3-8D7F-482D-88F8-53DA2A5DE63F}" presName="spacer" presStyleCnt="0"/>
      <dgm:spPr/>
    </dgm:pt>
    <dgm:pt modelId="{D38F991A-FD8F-408D-BF9E-059FFD95A908}" type="pres">
      <dgm:prSet presAssocID="{F0CDAD79-C59D-40F6-8A17-9A58FA113240}" presName="parentText" presStyleLbl="node1" presStyleIdx="2" presStyleCnt="3">
        <dgm:presLayoutVars>
          <dgm:chMax val="0"/>
          <dgm:bulletEnabled val="1"/>
        </dgm:presLayoutVars>
      </dgm:prSet>
      <dgm:spPr/>
    </dgm:pt>
  </dgm:ptLst>
  <dgm:cxnLst>
    <dgm:cxn modelId="{25A8D516-42B6-4B8B-87BC-64DB43B56D17}" srcId="{335886AF-604D-4450-8C25-88437D85E398}" destId="{FB3E6379-FD3F-47A6-8956-4B315D6DDB24}" srcOrd="0" destOrd="0" parTransId="{2F459F44-93C8-4A03-8C60-BCD34D4B3799}" sibTransId="{C62B8004-097B-4F3B-9D40-8BE7D1BC26E5}"/>
    <dgm:cxn modelId="{B8EA9947-BD3A-4EED-B811-3C53B37DD448}" type="presOf" srcId="{0596C543-1D63-42BD-8FDC-D3407A20B3AF}" destId="{AB1D20CE-A9F7-46A3-BCE9-0A3EB11235C3}" srcOrd="0" destOrd="0" presId="urn:microsoft.com/office/officeart/2005/8/layout/vList2"/>
    <dgm:cxn modelId="{63B58571-7143-4E54-86F1-BBE31639D724}" type="presOf" srcId="{FB3E6379-FD3F-47A6-8956-4B315D6DDB24}" destId="{C77AED48-F5E3-49CD-8201-A11A728CCCDC}" srcOrd="0" destOrd="0" presId="urn:microsoft.com/office/officeart/2005/8/layout/vList2"/>
    <dgm:cxn modelId="{4B9C8D55-CCC1-4DB8-ABA8-8942B1427776}" srcId="{335886AF-604D-4450-8C25-88437D85E398}" destId="{0596C543-1D63-42BD-8FDC-D3407A20B3AF}" srcOrd="1" destOrd="0" parTransId="{7A9568A6-B32D-43EF-B033-3E154C339487}" sibTransId="{CC332DE3-8D7F-482D-88F8-53DA2A5DE63F}"/>
    <dgm:cxn modelId="{BFDDFEA8-017C-4DB7-AE2A-BD927A288D90}" srcId="{335886AF-604D-4450-8C25-88437D85E398}" destId="{F0CDAD79-C59D-40F6-8A17-9A58FA113240}" srcOrd="2" destOrd="0" parTransId="{2B45CECF-1E5F-438A-A71F-CB15E38D76C2}" sibTransId="{1376C58D-3151-429F-8F3D-7A8153626D76}"/>
    <dgm:cxn modelId="{0F670BC9-60F4-4D64-AA1F-E99AEC5973D3}" type="presOf" srcId="{335886AF-604D-4450-8C25-88437D85E398}" destId="{912A22F8-02CA-4D2A-BF5E-9F9DD2F70AF0}" srcOrd="0" destOrd="0" presId="urn:microsoft.com/office/officeart/2005/8/layout/vList2"/>
    <dgm:cxn modelId="{4E4A16D2-6ABD-49C6-8C07-B0CCF49ADB75}" type="presOf" srcId="{F0CDAD79-C59D-40F6-8A17-9A58FA113240}" destId="{D38F991A-FD8F-408D-BF9E-059FFD95A908}" srcOrd="0" destOrd="0" presId="urn:microsoft.com/office/officeart/2005/8/layout/vList2"/>
    <dgm:cxn modelId="{DA49F353-7E4D-47E5-9043-12E4D4FD8DAC}" type="presParOf" srcId="{912A22F8-02CA-4D2A-BF5E-9F9DD2F70AF0}" destId="{C77AED48-F5E3-49CD-8201-A11A728CCCDC}" srcOrd="0" destOrd="0" presId="urn:microsoft.com/office/officeart/2005/8/layout/vList2"/>
    <dgm:cxn modelId="{14D12DD3-804B-4B6E-8782-2EDB598F8AE1}" type="presParOf" srcId="{912A22F8-02CA-4D2A-BF5E-9F9DD2F70AF0}" destId="{F51D5111-8317-4FC0-8985-CF6F9C19E1B1}" srcOrd="1" destOrd="0" presId="urn:microsoft.com/office/officeart/2005/8/layout/vList2"/>
    <dgm:cxn modelId="{929D69F7-15D7-4C79-9FDD-1E29B51D8FAB}" type="presParOf" srcId="{912A22F8-02CA-4D2A-BF5E-9F9DD2F70AF0}" destId="{AB1D20CE-A9F7-46A3-BCE9-0A3EB11235C3}" srcOrd="2" destOrd="0" presId="urn:microsoft.com/office/officeart/2005/8/layout/vList2"/>
    <dgm:cxn modelId="{700A7F73-496D-4F6A-8117-E9247A5143A4}" type="presParOf" srcId="{912A22F8-02CA-4D2A-BF5E-9F9DD2F70AF0}" destId="{A173865A-FC13-4383-9D48-1172EFC8520C}" srcOrd="3" destOrd="0" presId="urn:microsoft.com/office/officeart/2005/8/layout/vList2"/>
    <dgm:cxn modelId="{426BCBE7-22E4-40B3-AD2E-50859C6F49B9}" type="presParOf" srcId="{912A22F8-02CA-4D2A-BF5E-9F9DD2F70AF0}" destId="{D38F991A-FD8F-408D-BF9E-059FFD95A90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458BCB-877B-4A83-8340-8981F1B7E990}" type="doc">
      <dgm:prSet loTypeId="urn:microsoft.com/office/officeart/2005/8/layout/vProcess5" loCatId="process" qsTypeId="urn:microsoft.com/office/officeart/2005/8/quickstyle/simple2" qsCatId="simple" csTypeId="urn:microsoft.com/office/officeart/2005/8/colors/colorful1" csCatId="colorful"/>
      <dgm:spPr/>
      <dgm:t>
        <a:bodyPr/>
        <a:lstStyle/>
        <a:p>
          <a:endParaRPr lang="en-US"/>
        </a:p>
      </dgm:t>
    </dgm:pt>
    <dgm:pt modelId="{AB47167F-48EE-460C-9E2A-6AC90ADB46AA}">
      <dgm:prSet/>
      <dgm:spPr/>
      <dgm:t>
        <a:bodyPr/>
        <a:lstStyle/>
        <a:p>
          <a:r>
            <a:rPr lang="fr-FR"/>
            <a:t>Introducing  a conflict situation </a:t>
          </a:r>
          <a:endParaRPr lang="en-US"/>
        </a:p>
      </dgm:t>
    </dgm:pt>
    <dgm:pt modelId="{080F8D66-FF94-4CD0-9CF2-55AC0D57419F}" type="parTrans" cxnId="{01BD3436-6213-433A-9CC6-892F8EF004BB}">
      <dgm:prSet/>
      <dgm:spPr/>
      <dgm:t>
        <a:bodyPr/>
        <a:lstStyle/>
        <a:p>
          <a:endParaRPr lang="en-US"/>
        </a:p>
      </dgm:t>
    </dgm:pt>
    <dgm:pt modelId="{6A6126AF-5A1D-4C4F-86B0-7A60E36140BB}" type="sibTrans" cxnId="{01BD3436-6213-433A-9CC6-892F8EF004BB}">
      <dgm:prSet/>
      <dgm:spPr/>
      <dgm:t>
        <a:bodyPr/>
        <a:lstStyle/>
        <a:p>
          <a:endParaRPr lang="en-US"/>
        </a:p>
      </dgm:t>
    </dgm:pt>
    <dgm:pt modelId="{7F214F49-19FE-4A93-B5B0-E57095EDB5E6}">
      <dgm:prSet/>
      <dgm:spPr/>
      <dgm:t>
        <a:bodyPr/>
        <a:lstStyle/>
        <a:p>
          <a:r>
            <a:rPr lang="en-US"/>
            <a:t>Identifying the challenges </a:t>
          </a:r>
        </a:p>
      </dgm:t>
    </dgm:pt>
    <dgm:pt modelId="{0B8E0727-C9BA-4D55-AE46-0AD03FD49AE2}" type="parTrans" cxnId="{F875D1A2-20F2-4B29-9B2F-8E647889C835}">
      <dgm:prSet/>
      <dgm:spPr/>
      <dgm:t>
        <a:bodyPr/>
        <a:lstStyle/>
        <a:p>
          <a:endParaRPr lang="en-US"/>
        </a:p>
      </dgm:t>
    </dgm:pt>
    <dgm:pt modelId="{68172E9D-7145-432E-9650-E9286C3EB6D5}" type="sibTrans" cxnId="{F875D1A2-20F2-4B29-9B2F-8E647889C835}">
      <dgm:prSet/>
      <dgm:spPr/>
      <dgm:t>
        <a:bodyPr/>
        <a:lstStyle/>
        <a:p>
          <a:endParaRPr lang="en-US"/>
        </a:p>
      </dgm:t>
    </dgm:pt>
    <dgm:pt modelId="{F046B270-BB88-4862-A228-18F37203349C}">
      <dgm:prSet/>
      <dgm:spPr/>
      <dgm:t>
        <a:bodyPr/>
        <a:lstStyle/>
        <a:p>
          <a:r>
            <a:rPr lang="en-US"/>
            <a:t>Proposing  suggestions </a:t>
          </a:r>
        </a:p>
      </dgm:t>
    </dgm:pt>
    <dgm:pt modelId="{F38D1A68-9770-4FEC-A9FD-D1DA44B77703}" type="parTrans" cxnId="{335A69C4-0A5B-44F3-A91A-7A701165937D}">
      <dgm:prSet/>
      <dgm:spPr/>
      <dgm:t>
        <a:bodyPr/>
        <a:lstStyle/>
        <a:p>
          <a:endParaRPr lang="en-US"/>
        </a:p>
      </dgm:t>
    </dgm:pt>
    <dgm:pt modelId="{B132006C-E6AE-4460-9210-0279EB78B509}" type="sibTrans" cxnId="{335A69C4-0A5B-44F3-A91A-7A701165937D}">
      <dgm:prSet/>
      <dgm:spPr/>
      <dgm:t>
        <a:bodyPr/>
        <a:lstStyle/>
        <a:p>
          <a:endParaRPr lang="en-US"/>
        </a:p>
      </dgm:t>
    </dgm:pt>
    <dgm:pt modelId="{30A26FC0-252A-49F3-BEF4-E95411659039}">
      <dgm:prSet/>
      <dgm:spPr/>
      <dgm:t>
        <a:bodyPr/>
        <a:lstStyle/>
        <a:p>
          <a:r>
            <a:rPr lang="en-US"/>
            <a:t>Using  reasoning for analysing arguments</a:t>
          </a:r>
        </a:p>
      </dgm:t>
    </dgm:pt>
    <dgm:pt modelId="{BD3ACA92-BDB7-490F-B137-35E4E95DB051}" type="parTrans" cxnId="{56BE878D-027E-4EDE-9200-F1A5E855D8A9}">
      <dgm:prSet/>
      <dgm:spPr/>
      <dgm:t>
        <a:bodyPr/>
        <a:lstStyle/>
        <a:p>
          <a:endParaRPr lang="en-US"/>
        </a:p>
      </dgm:t>
    </dgm:pt>
    <dgm:pt modelId="{210FA2BC-C69B-4A0D-A7E1-D938CB2EBA9F}" type="sibTrans" cxnId="{56BE878D-027E-4EDE-9200-F1A5E855D8A9}">
      <dgm:prSet/>
      <dgm:spPr/>
      <dgm:t>
        <a:bodyPr/>
        <a:lstStyle/>
        <a:p>
          <a:endParaRPr lang="en-US"/>
        </a:p>
      </dgm:t>
    </dgm:pt>
    <dgm:pt modelId="{A4DDDBF5-3965-4AE9-BF3F-D171EFC74159}">
      <dgm:prSet/>
      <dgm:spPr/>
      <dgm:t>
        <a:bodyPr/>
        <a:lstStyle/>
        <a:p>
          <a:r>
            <a:rPr lang="ro-RO"/>
            <a:t>Conclusion and Evaluation </a:t>
          </a:r>
          <a:r>
            <a:rPr lang="en-US"/>
            <a:t> </a:t>
          </a:r>
        </a:p>
      </dgm:t>
    </dgm:pt>
    <dgm:pt modelId="{510D7403-1994-4CCD-8B57-8EDB637AF721}" type="parTrans" cxnId="{A934F5F5-8884-4B12-A3B0-F86363D1E18D}">
      <dgm:prSet/>
      <dgm:spPr/>
      <dgm:t>
        <a:bodyPr/>
        <a:lstStyle/>
        <a:p>
          <a:endParaRPr lang="en-US"/>
        </a:p>
      </dgm:t>
    </dgm:pt>
    <dgm:pt modelId="{23099839-E10F-4120-9C53-95342F6B9C9C}" type="sibTrans" cxnId="{A934F5F5-8884-4B12-A3B0-F86363D1E18D}">
      <dgm:prSet/>
      <dgm:spPr/>
      <dgm:t>
        <a:bodyPr/>
        <a:lstStyle/>
        <a:p>
          <a:endParaRPr lang="en-US"/>
        </a:p>
      </dgm:t>
    </dgm:pt>
    <dgm:pt modelId="{029CC9B7-3D52-401B-894B-367DE47665B3}" type="pres">
      <dgm:prSet presAssocID="{BC458BCB-877B-4A83-8340-8981F1B7E990}" presName="outerComposite" presStyleCnt="0">
        <dgm:presLayoutVars>
          <dgm:chMax val="5"/>
          <dgm:dir/>
          <dgm:resizeHandles val="exact"/>
        </dgm:presLayoutVars>
      </dgm:prSet>
      <dgm:spPr/>
    </dgm:pt>
    <dgm:pt modelId="{0E7D5854-FE50-4613-9916-A72AFD7EC6A0}" type="pres">
      <dgm:prSet presAssocID="{BC458BCB-877B-4A83-8340-8981F1B7E990}" presName="dummyMaxCanvas" presStyleCnt="0">
        <dgm:presLayoutVars/>
      </dgm:prSet>
      <dgm:spPr/>
    </dgm:pt>
    <dgm:pt modelId="{3FD1D4EF-2484-48F7-892F-D56E285F819A}" type="pres">
      <dgm:prSet presAssocID="{BC458BCB-877B-4A83-8340-8981F1B7E990}" presName="FiveNodes_1" presStyleLbl="node1" presStyleIdx="0" presStyleCnt="5">
        <dgm:presLayoutVars>
          <dgm:bulletEnabled val="1"/>
        </dgm:presLayoutVars>
      </dgm:prSet>
      <dgm:spPr/>
    </dgm:pt>
    <dgm:pt modelId="{B482D3EE-5790-4CCE-9922-3F379B74EBED}" type="pres">
      <dgm:prSet presAssocID="{BC458BCB-877B-4A83-8340-8981F1B7E990}" presName="FiveNodes_2" presStyleLbl="node1" presStyleIdx="1" presStyleCnt="5">
        <dgm:presLayoutVars>
          <dgm:bulletEnabled val="1"/>
        </dgm:presLayoutVars>
      </dgm:prSet>
      <dgm:spPr/>
    </dgm:pt>
    <dgm:pt modelId="{700EBCBF-464A-4F30-A62E-F5A6B377F718}" type="pres">
      <dgm:prSet presAssocID="{BC458BCB-877B-4A83-8340-8981F1B7E990}" presName="FiveNodes_3" presStyleLbl="node1" presStyleIdx="2" presStyleCnt="5">
        <dgm:presLayoutVars>
          <dgm:bulletEnabled val="1"/>
        </dgm:presLayoutVars>
      </dgm:prSet>
      <dgm:spPr/>
    </dgm:pt>
    <dgm:pt modelId="{B8DBA65A-D9C8-43AE-8DF2-5520E01D3237}" type="pres">
      <dgm:prSet presAssocID="{BC458BCB-877B-4A83-8340-8981F1B7E990}" presName="FiveNodes_4" presStyleLbl="node1" presStyleIdx="3" presStyleCnt="5">
        <dgm:presLayoutVars>
          <dgm:bulletEnabled val="1"/>
        </dgm:presLayoutVars>
      </dgm:prSet>
      <dgm:spPr/>
    </dgm:pt>
    <dgm:pt modelId="{18714CA2-9F0A-433C-BAAE-56E815C4EDEF}" type="pres">
      <dgm:prSet presAssocID="{BC458BCB-877B-4A83-8340-8981F1B7E990}" presName="FiveNodes_5" presStyleLbl="node1" presStyleIdx="4" presStyleCnt="5">
        <dgm:presLayoutVars>
          <dgm:bulletEnabled val="1"/>
        </dgm:presLayoutVars>
      </dgm:prSet>
      <dgm:spPr/>
    </dgm:pt>
    <dgm:pt modelId="{036B9A4B-ADFE-42D5-95A3-0CFEE0C277E5}" type="pres">
      <dgm:prSet presAssocID="{BC458BCB-877B-4A83-8340-8981F1B7E990}" presName="FiveConn_1-2" presStyleLbl="fgAccFollowNode1" presStyleIdx="0" presStyleCnt="4">
        <dgm:presLayoutVars>
          <dgm:bulletEnabled val="1"/>
        </dgm:presLayoutVars>
      </dgm:prSet>
      <dgm:spPr/>
    </dgm:pt>
    <dgm:pt modelId="{C6304006-58F9-4726-8E32-74E04188D532}" type="pres">
      <dgm:prSet presAssocID="{BC458BCB-877B-4A83-8340-8981F1B7E990}" presName="FiveConn_2-3" presStyleLbl="fgAccFollowNode1" presStyleIdx="1" presStyleCnt="4">
        <dgm:presLayoutVars>
          <dgm:bulletEnabled val="1"/>
        </dgm:presLayoutVars>
      </dgm:prSet>
      <dgm:spPr/>
    </dgm:pt>
    <dgm:pt modelId="{5DDB6D23-E9F6-4772-921A-72A696688510}" type="pres">
      <dgm:prSet presAssocID="{BC458BCB-877B-4A83-8340-8981F1B7E990}" presName="FiveConn_3-4" presStyleLbl="fgAccFollowNode1" presStyleIdx="2" presStyleCnt="4">
        <dgm:presLayoutVars>
          <dgm:bulletEnabled val="1"/>
        </dgm:presLayoutVars>
      </dgm:prSet>
      <dgm:spPr/>
    </dgm:pt>
    <dgm:pt modelId="{041C5F88-5C9E-4E10-9636-EA3DDD81A817}" type="pres">
      <dgm:prSet presAssocID="{BC458BCB-877B-4A83-8340-8981F1B7E990}" presName="FiveConn_4-5" presStyleLbl="fgAccFollowNode1" presStyleIdx="3" presStyleCnt="4">
        <dgm:presLayoutVars>
          <dgm:bulletEnabled val="1"/>
        </dgm:presLayoutVars>
      </dgm:prSet>
      <dgm:spPr/>
    </dgm:pt>
    <dgm:pt modelId="{E6CAAF3B-15A5-43DD-B3D4-419C91EECE48}" type="pres">
      <dgm:prSet presAssocID="{BC458BCB-877B-4A83-8340-8981F1B7E990}" presName="FiveNodes_1_text" presStyleLbl="node1" presStyleIdx="4" presStyleCnt="5">
        <dgm:presLayoutVars>
          <dgm:bulletEnabled val="1"/>
        </dgm:presLayoutVars>
      </dgm:prSet>
      <dgm:spPr/>
    </dgm:pt>
    <dgm:pt modelId="{90CD3B0F-4DDA-43B9-8774-334AB63D17A5}" type="pres">
      <dgm:prSet presAssocID="{BC458BCB-877B-4A83-8340-8981F1B7E990}" presName="FiveNodes_2_text" presStyleLbl="node1" presStyleIdx="4" presStyleCnt="5">
        <dgm:presLayoutVars>
          <dgm:bulletEnabled val="1"/>
        </dgm:presLayoutVars>
      </dgm:prSet>
      <dgm:spPr/>
    </dgm:pt>
    <dgm:pt modelId="{24B6A7C6-6404-4E78-8C47-3AC460EB8319}" type="pres">
      <dgm:prSet presAssocID="{BC458BCB-877B-4A83-8340-8981F1B7E990}" presName="FiveNodes_3_text" presStyleLbl="node1" presStyleIdx="4" presStyleCnt="5">
        <dgm:presLayoutVars>
          <dgm:bulletEnabled val="1"/>
        </dgm:presLayoutVars>
      </dgm:prSet>
      <dgm:spPr/>
    </dgm:pt>
    <dgm:pt modelId="{E1F8A839-5326-42EE-86E8-941A7F839FF4}" type="pres">
      <dgm:prSet presAssocID="{BC458BCB-877B-4A83-8340-8981F1B7E990}" presName="FiveNodes_4_text" presStyleLbl="node1" presStyleIdx="4" presStyleCnt="5">
        <dgm:presLayoutVars>
          <dgm:bulletEnabled val="1"/>
        </dgm:presLayoutVars>
      </dgm:prSet>
      <dgm:spPr/>
    </dgm:pt>
    <dgm:pt modelId="{F051ADCC-250E-4E24-9C17-240F27628192}" type="pres">
      <dgm:prSet presAssocID="{BC458BCB-877B-4A83-8340-8981F1B7E990}" presName="FiveNodes_5_text" presStyleLbl="node1" presStyleIdx="4" presStyleCnt="5">
        <dgm:presLayoutVars>
          <dgm:bulletEnabled val="1"/>
        </dgm:presLayoutVars>
      </dgm:prSet>
      <dgm:spPr/>
    </dgm:pt>
  </dgm:ptLst>
  <dgm:cxnLst>
    <dgm:cxn modelId="{B9C16B01-810A-4F83-AF26-316D2E208743}" type="presOf" srcId="{AB47167F-48EE-460C-9E2A-6AC90ADB46AA}" destId="{3FD1D4EF-2484-48F7-892F-D56E285F819A}" srcOrd="0" destOrd="0" presId="urn:microsoft.com/office/officeart/2005/8/layout/vProcess5"/>
    <dgm:cxn modelId="{49938205-3F95-4DA8-BC47-3F04710C0D63}" type="presOf" srcId="{B132006C-E6AE-4460-9210-0279EB78B509}" destId="{5DDB6D23-E9F6-4772-921A-72A696688510}" srcOrd="0" destOrd="0" presId="urn:microsoft.com/office/officeart/2005/8/layout/vProcess5"/>
    <dgm:cxn modelId="{E44F6B30-63B3-4548-94A3-2D0E1AAEED34}" type="presOf" srcId="{A4DDDBF5-3965-4AE9-BF3F-D171EFC74159}" destId="{F051ADCC-250E-4E24-9C17-240F27628192}" srcOrd="1" destOrd="0" presId="urn:microsoft.com/office/officeart/2005/8/layout/vProcess5"/>
    <dgm:cxn modelId="{01BD3436-6213-433A-9CC6-892F8EF004BB}" srcId="{BC458BCB-877B-4A83-8340-8981F1B7E990}" destId="{AB47167F-48EE-460C-9E2A-6AC90ADB46AA}" srcOrd="0" destOrd="0" parTransId="{080F8D66-FF94-4CD0-9CF2-55AC0D57419F}" sibTransId="{6A6126AF-5A1D-4C4F-86B0-7A60E36140BB}"/>
    <dgm:cxn modelId="{72181061-4100-444E-BA5D-ABDDAB0D27BF}" type="presOf" srcId="{AB47167F-48EE-460C-9E2A-6AC90ADB46AA}" destId="{E6CAAF3B-15A5-43DD-B3D4-419C91EECE48}" srcOrd="1" destOrd="0" presId="urn:microsoft.com/office/officeart/2005/8/layout/vProcess5"/>
    <dgm:cxn modelId="{81175041-917A-4934-A5D6-D67314D3C6DD}" type="presOf" srcId="{7F214F49-19FE-4A93-B5B0-E57095EDB5E6}" destId="{B482D3EE-5790-4CCE-9922-3F379B74EBED}" srcOrd="0" destOrd="0" presId="urn:microsoft.com/office/officeart/2005/8/layout/vProcess5"/>
    <dgm:cxn modelId="{2A243B4E-7B06-464F-888D-41218FC18052}" type="presOf" srcId="{210FA2BC-C69B-4A0D-A7E1-D938CB2EBA9F}" destId="{041C5F88-5C9E-4E10-9636-EA3DDD81A817}" srcOrd="0" destOrd="0" presId="urn:microsoft.com/office/officeart/2005/8/layout/vProcess5"/>
    <dgm:cxn modelId="{A3EE0277-BE57-4F61-AF56-FD140094E260}" type="presOf" srcId="{68172E9D-7145-432E-9650-E9286C3EB6D5}" destId="{C6304006-58F9-4726-8E32-74E04188D532}" srcOrd="0" destOrd="0" presId="urn:microsoft.com/office/officeart/2005/8/layout/vProcess5"/>
    <dgm:cxn modelId="{3EFDE481-799C-4FFE-B69E-1F516B069084}" type="presOf" srcId="{30A26FC0-252A-49F3-BEF4-E95411659039}" destId="{E1F8A839-5326-42EE-86E8-941A7F839FF4}" srcOrd="1" destOrd="0" presId="urn:microsoft.com/office/officeart/2005/8/layout/vProcess5"/>
    <dgm:cxn modelId="{E0C34987-8F62-4E21-B21E-C84CA74E00C1}" type="presOf" srcId="{F046B270-BB88-4862-A228-18F37203349C}" destId="{24B6A7C6-6404-4E78-8C47-3AC460EB8319}" srcOrd="1" destOrd="0" presId="urn:microsoft.com/office/officeart/2005/8/layout/vProcess5"/>
    <dgm:cxn modelId="{EDE9F287-8388-4C5E-A519-547471BD3EEE}" type="presOf" srcId="{30A26FC0-252A-49F3-BEF4-E95411659039}" destId="{B8DBA65A-D9C8-43AE-8DF2-5520E01D3237}" srcOrd="0" destOrd="0" presId="urn:microsoft.com/office/officeart/2005/8/layout/vProcess5"/>
    <dgm:cxn modelId="{425AA08B-1059-4F81-A48E-C83858A65F1E}" type="presOf" srcId="{A4DDDBF5-3965-4AE9-BF3F-D171EFC74159}" destId="{18714CA2-9F0A-433C-BAAE-56E815C4EDEF}" srcOrd="0" destOrd="0" presId="urn:microsoft.com/office/officeart/2005/8/layout/vProcess5"/>
    <dgm:cxn modelId="{56BE878D-027E-4EDE-9200-F1A5E855D8A9}" srcId="{BC458BCB-877B-4A83-8340-8981F1B7E990}" destId="{30A26FC0-252A-49F3-BEF4-E95411659039}" srcOrd="3" destOrd="0" parTransId="{BD3ACA92-BDB7-490F-B137-35E4E95DB051}" sibTransId="{210FA2BC-C69B-4A0D-A7E1-D938CB2EBA9F}"/>
    <dgm:cxn modelId="{F875D1A2-20F2-4B29-9B2F-8E647889C835}" srcId="{BC458BCB-877B-4A83-8340-8981F1B7E990}" destId="{7F214F49-19FE-4A93-B5B0-E57095EDB5E6}" srcOrd="1" destOrd="0" parTransId="{0B8E0727-C9BA-4D55-AE46-0AD03FD49AE2}" sibTransId="{68172E9D-7145-432E-9650-E9286C3EB6D5}"/>
    <dgm:cxn modelId="{E5B8FAC2-F56D-490D-B585-B117C4EDD2F7}" type="presOf" srcId="{F046B270-BB88-4862-A228-18F37203349C}" destId="{700EBCBF-464A-4F30-A62E-F5A6B377F718}" srcOrd="0" destOrd="0" presId="urn:microsoft.com/office/officeart/2005/8/layout/vProcess5"/>
    <dgm:cxn modelId="{335A69C4-0A5B-44F3-A91A-7A701165937D}" srcId="{BC458BCB-877B-4A83-8340-8981F1B7E990}" destId="{F046B270-BB88-4862-A228-18F37203349C}" srcOrd="2" destOrd="0" parTransId="{F38D1A68-9770-4FEC-A9FD-D1DA44B77703}" sibTransId="{B132006C-E6AE-4460-9210-0279EB78B509}"/>
    <dgm:cxn modelId="{3B846FD7-6D7C-4133-8CC9-D1CC2B892D9C}" type="presOf" srcId="{6A6126AF-5A1D-4C4F-86B0-7A60E36140BB}" destId="{036B9A4B-ADFE-42D5-95A3-0CFEE0C277E5}" srcOrd="0" destOrd="0" presId="urn:microsoft.com/office/officeart/2005/8/layout/vProcess5"/>
    <dgm:cxn modelId="{F92A7EE1-8482-4CF5-9F45-6D01974910FF}" type="presOf" srcId="{7F214F49-19FE-4A93-B5B0-E57095EDB5E6}" destId="{90CD3B0F-4DDA-43B9-8774-334AB63D17A5}" srcOrd="1" destOrd="0" presId="urn:microsoft.com/office/officeart/2005/8/layout/vProcess5"/>
    <dgm:cxn modelId="{6B047DF1-EB96-4B7B-8A96-374BD2B473E9}" type="presOf" srcId="{BC458BCB-877B-4A83-8340-8981F1B7E990}" destId="{029CC9B7-3D52-401B-894B-367DE47665B3}" srcOrd="0" destOrd="0" presId="urn:microsoft.com/office/officeart/2005/8/layout/vProcess5"/>
    <dgm:cxn modelId="{A934F5F5-8884-4B12-A3B0-F86363D1E18D}" srcId="{BC458BCB-877B-4A83-8340-8981F1B7E990}" destId="{A4DDDBF5-3965-4AE9-BF3F-D171EFC74159}" srcOrd="4" destOrd="0" parTransId="{510D7403-1994-4CCD-8B57-8EDB637AF721}" sibTransId="{23099839-E10F-4120-9C53-95342F6B9C9C}"/>
    <dgm:cxn modelId="{AC919820-20AA-4F13-88F2-715E28C96202}" type="presParOf" srcId="{029CC9B7-3D52-401B-894B-367DE47665B3}" destId="{0E7D5854-FE50-4613-9916-A72AFD7EC6A0}" srcOrd="0" destOrd="0" presId="urn:microsoft.com/office/officeart/2005/8/layout/vProcess5"/>
    <dgm:cxn modelId="{22930E7D-A59B-4C97-AA2E-C202EBF6B071}" type="presParOf" srcId="{029CC9B7-3D52-401B-894B-367DE47665B3}" destId="{3FD1D4EF-2484-48F7-892F-D56E285F819A}" srcOrd="1" destOrd="0" presId="urn:microsoft.com/office/officeart/2005/8/layout/vProcess5"/>
    <dgm:cxn modelId="{FCF9CF0D-61C5-4B86-BE09-DC788B42C40B}" type="presParOf" srcId="{029CC9B7-3D52-401B-894B-367DE47665B3}" destId="{B482D3EE-5790-4CCE-9922-3F379B74EBED}" srcOrd="2" destOrd="0" presId="urn:microsoft.com/office/officeart/2005/8/layout/vProcess5"/>
    <dgm:cxn modelId="{A5D85433-3C23-4FBF-949C-BB7AD35B6F2E}" type="presParOf" srcId="{029CC9B7-3D52-401B-894B-367DE47665B3}" destId="{700EBCBF-464A-4F30-A62E-F5A6B377F718}" srcOrd="3" destOrd="0" presId="urn:microsoft.com/office/officeart/2005/8/layout/vProcess5"/>
    <dgm:cxn modelId="{52B17E59-7E3F-460E-8031-C591C57F9C84}" type="presParOf" srcId="{029CC9B7-3D52-401B-894B-367DE47665B3}" destId="{B8DBA65A-D9C8-43AE-8DF2-5520E01D3237}" srcOrd="4" destOrd="0" presId="urn:microsoft.com/office/officeart/2005/8/layout/vProcess5"/>
    <dgm:cxn modelId="{65D72262-76EA-462C-B9AA-FC90A216BA36}" type="presParOf" srcId="{029CC9B7-3D52-401B-894B-367DE47665B3}" destId="{18714CA2-9F0A-433C-BAAE-56E815C4EDEF}" srcOrd="5" destOrd="0" presId="urn:microsoft.com/office/officeart/2005/8/layout/vProcess5"/>
    <dgm:cxn modelId="{B4025FE9-B436-4048-8A6A-362C8356C2FD}" type="presParOf" srcId="{029CC9B7-3D52-401B-894B-367DE47665B3}" destId="{036B9A4B-ADFE-42D5-95A3-0CFEE0C277E5}" srcOrd="6" destOrd="0" presId="urn:microsoft.com/office/officeart/2005/8/layout/vProcess5"/>
    <dgm:cxn modelId="{0CCBCFBD-5A8B-4B3C-BD12-E9668D968137}" type="presParOf" srcId="{029CC9B7-3D52-401B-894B-367DE47665B3}" destId="{C6304006-58F9-4726-8E32-74E04188D532}" srcOrd="7" destOrd="0" presId="urn:microsoft.com/office/officeart/2005/8/layout/vProcess5"/>
    <dgm:cxn modelId="{EE4FBCF8-AA97-4799-BAFE-BD87D55F7C6D}" type="presParOf" srcId="{029CC9B7-3D52-401B-894B-367DE47665B3}" destId="{5DDB6D23-E9F6-4772-921A-72A696688510}" srcOrd="8" destOrd="0" presId="urn:microsoft.com/office/officeart/2005/8/layout/vProcess5"/>
    <dgm:cxn modelId="{124B3087-7EA9-4BB0-AA31-410FF3C7ED61}" type="presParOf" srcId="{029CC9B7-3D52-401B-894B-367DE47665B3}" destId="{041C5F88-5C9E-4E10-9636-EA3DDD81A817}" srcOrd="9" destOrd="0" presId="urn:microsoft.com/office/officeart/2005/8/layout/vProcess5"/>
    <dgm:cxn modelId="{EBE59FCD-4BDC-4DE1-BAC7-73BF1741908A}" type="presParOf" srcId="{029CC9B7-3D52-401B-894B-367DE47665B3}" destId="{E6CAAF3B-15A5-43DD-B3D4-419C91EECE48}" srcOrd="10" destOrd="0" presId="urn:microsoft.com/office/officeart/2005/8/layout/vProcess5"/>
    <dgm:cxn modelId="{D0FDD373-D75C-4A73-A731-2F6A2AF6F6BB}" type="presParOf" srcId="{029CC9B7-3D52-401B-894B-367DE47665B3}" destId="{90CD3B0F-4DDA-43B9-8774-334AB63D17A5}" srcOrd="11" destOrd="0" presId="urn:microsoft.com/office/officeart/2005/8/layout/vProcess5"/>
    <dgm:cxn modelId="{45DCE5A2-D545-4A22-A990-FFA5DEC12BDA}" type="presParOf" srcId="{029CC9B7-3D52-401B-894B-367DE47665B3}" destId="{24B6A7C6-6404-4E78-8C47-3AC460EB8319}" srcOrd="12" destOrd="0" presId="urn:microsoft.com/office/officeart/2005/8/layout/vProcess5"/>
    <dgm:cxn modelId="{B056F136-41B2-4235-991B-8EB52AFC5921}" type="presParOf" srcId="{029CC9B7-3D52-401B-894B-367DE47665B3}" destId="{E1F8A839-5326-42EE-86E8-941A7F839FF4}" srcOrd="13" destOrd="0" presId="urn:microsoft.com/office/officeart/2005/8/layout/vProcess5"/>
    <dgm:cxn modelId="{559DE028-5127-4C44-BD3E-BFA5C53EDF3E}" type="presParOf" srcId="{029CC9B7-3D52-401B-894B-367DE47665B3}" destId="{F051ADCC-250E-4E24-9C17-240F27628192}"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1B6717-433A-49DC-837A-C7BC7267C48A}"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2EDEBA6F-BE17-420C-B001-A33C080B0557}">
      <dgm:prSet/>
      <dgm:spPr/>
      <dgm:t>
        <a:bodyPr/>
        <a:lstStyle/>
        <a:p>
          <a:r>
            <a:rPr lang="en-US"/>
            <a:t>It is necessary that the teacher plans each lesson keeping in mind the following: </a:t>
          </a:r>
        </a:p>
      </dgm:t>
    </dgm:pt>
    <dgm:pt modelId="{63FDB596-7B14-4388-B0FC-AF358DC37778}" type="parTrans" cxnId="{4BAAC059-09B0-42A4-ABDB-B31BDBE10609}">
      <dgm:prSet/>
      <dgm:spPr/>
      <dgm:t>
        <a:bodyPr/>
        <a:lstStyle/>
        <a:p>
          <a:endParaRPr lang="en-US"/>
        </a:p>
      </dgm:t>
    </dgm:pt>
    <dgm:pt modelId="{A61D89AD-D801-4C57-82EB-245E805EAE3C}" type="sibTrans" cxnId="{4BAAC059-09B0-42A4-ABDB-B31BDBE10609}">
      <dgm:prSet/>
      <dgm:spPr/>
      <dgm:t>
        <a:bodyPr/>
        <a:lstStyle/>
        <a:p>
          <a:endParaRPr lang="en-US"/>
        </a:p>
      </dgm:t>
    </dgm:pt>
    <dgm:pt modelId="{EA754803-A37D-49BC-9D7F-A814D25E1406}">
      <dgm:prSet/>
      <dgm:spPr/>
      <dgm:t>
        <a:bodyPr/>
        <a:lstStyle/>
        <a:p>
          <a:r>
            <a:rPr lang="en-US"/>
            <a:t>Identify the values of each lesson keeping the lesson objectives and learning outcomes in mind. </a:t>
          </a:r>
        </a:p>
      </dgm:t>
    </dgm:pt>
    <dgm:pt modelId="{76B9E6ED-80DF-4519-9A2F-0A7729BD9363}" type="parTrans" cxnId="{69682C88-0328-4EF2-A774-4B59D6EC4B2F}">
      <dgm:prSet/>
      <dgm:spPr/>
      <dgm:t>
        <a:bodyPr/>
        <a:lstStyle/>
        <a:p>
          <a:endParaRPr lang="en-US"/>
        </a:p>
      </dgm:t>
    </dgm:pt>
    <dgm:pt modelId="{67917DD7-CC86-40FB-9E07-57215D62E2BD}" type="sibTrans" cxnId="{69682C88-0328-4EF2-A774-4B59D6EC4B2F}">
      <dgm:prSet/>
      <dgm:spPr/>
      <dgm:t>
        <a:bodyPr/>
        <a:lstStyle/>
        <a:p>
          <a:endParaRPr lang="en-US"/>
        </a:p>
      </dgm:t>
    </dgm:pt>
    <dgm:pt modelId="{E2E20630-CB99-4BCC-BEB7-37C2186DF647}">
      <dgm:prSet/>
      <dgm:spPr/>
      <dgm:t>
        <a:bodyPr/>
        <a:lstStyle/>
        <a:p>
          <a:r>
            <a:rPr lang="en-US"/>
            <a:t>Develop a strategy to communicate, identifying concepts and the processes and modes of dissemination of values. </a:t>
          </a:r>
        </a:p>
      </dgm:t>
    </dgm:pt>
    <dgm:pt modelId="{0AC63220-4525-478D-A18C-C11E63A30975}" type="parTrans" cxnId="{EBDBCB23-C625-4627-988F-CF5CAF22FCDF}">
      <dgm:prSet/>
      <dgm:spPr/>
      <dgm:t>
        <a:bodyPr/>
        <a:lstStyle/>
        <a:p>
          <a:endParaRPr lang="en-US"/>
        </a:p>
      </dgm:t>
    </dgm:pt>
    <dgm:pt modelId="{494BB516-CAE4-491D-9A9A-B8985C81B3FC}" type="sibTrans" cxnId="{EBDBCB23-C625-4627-988F-CF5CAF22FCDF}">
      <dgm:prSet/>
      <dgm:spPr/>
      <dgm:t>
        <a:bodyPr/>
        <a:lstStyle/>
        <a:p>
          <a:endParaRPr lang="en-US"/>
        </a:p>
      </dgm:t>
    </dgm:pt>
    <dgm:pt modelId="{4F2A28F1-32F8-44A8-9933-173455299581}">
      <dgm:prSet/>
      <dgm:spPr/>
      <dgm:t>
        <a:bodyPr/>
        <a:lstStyle/>
        <a:p>
          <a:r>
            <a:rPr lang="en-US"/>
            <a:t>Devise  creative mechanisms to communicate these to the students. </a:t>
          </a:r>
        </a:p>
      </dgm:t>
    </dgm:pt>
    <dgm:pt modelId="{CF487678-B793-4E7D-92DA-C6006B1E4C0D}" type="parTrans" cxnId="{7C79C8CB-2458-4543-9B27-29B563A92302}">
      <dgm:prSet/>
      <dgm:spPr/>
      <dgm:t>
        <a:bodyPr/>
        <a:lstStyle/>
        <a:p>
          <a:endParaRPr lang="en-US"/>
        </a:p>
      </dgm:t>
    </dgm:pt>
    <dgm:pt modelId="{57EB4490-1FC8-4239-B1A9-555D1C85F8DA}" type="sibTrans" cxnId="{7C79C8CB-2458-4543-9B27-29B563A92302}">
      <dgm:prSet/>
      <dgm:spPr/>
      <dgm:t>
        <a:bodyPr/>
        <a:lstStyle/>
        <a:p>
          <a:endParaRPr lang="en-US"/>
        </a:p>
      </dgm:t>
    </dgm:pt>
    <dgm:pt modelId="{5E7DC614-EA53-4115-83D0-B5393A6CE4D6}">
      <dgm:prSet/>
      <dgm:spPr/>
      <dgm:t>
        <a:bodyPr/>
        <a:lstStyle/>
        <a:p>
          <a:r>
            <a:rPr lang="en-US"/>
            <a:t>Reflect and discuss the efficacy of efforts by reviewing impact on affective behaviour keeping in mind the components of Values Education. </a:t>
          </a:r>
        </a:p>
      </dgm:t>
    </dgm:pt>
    <dgm:pt modelId="{BBE50C7A-F848-48EE-924F-A26B0E8DA582}" type="parTrans" cxnId="{20982BD4-249D-401A-8D7F-BD4BE8C42F0C}">
      <dgm:prSet/>
      <dgm:spPr/>
      <dgm:t>
        <a:bodyPr/>
        <a:lstStyle/>
        <a:p>
          <a:endParaRPr lang="en-US"/>
        </a:p>
      </dgm:t>
    </dgm:pt>
    <dgm:pt modelId="{A61BA1AA-6406-448E-A16A-E3ACD49653BE}" type="sibTrans" cxnId="{20982BD4-249D-401A-8D7F-BD4BE8C42F0C}">
      <dgm:prSet/>
      <dgm:spPr/>
      <dgm:t>
        <a:bodyPr/>
        <a:lstStyle/>
        <a:p>
          <a:endParaRPr lang="en-US"/>
        </a:p>
      </dgm:t>
    </dgm:pt>
    <dgm:pt modelId="{80F1BFAC-84BF-4C8C-A1CC-0831F10C8EF9}">
      <dgm:prSet/>
      <dgm:spPr/>
      <dgm:t>
        <a:bodyPr/>
        <a:lstStyle/>
        <a:p>
          <a:r>
            <a:rPr lang="en-US"/>
            <a:t>The teachers must, however bear in mind the stage appropriateness, the time available and the objectives and learning outcomes of the lesson while transacting values.</a:t>
          </a:r>
        </a:p>
      </dgm:t>
    </dgm:pt>
    <dgm:pt modelId="{4B137EA7-5D96-4912-BD5F-5481C3BA2E75}" type="parTrans" cxnId="{C5CC5844-E095-4A2E-93C8-AF514784612E}">
      <dgm:prSet/>
      <dgm:spPr/>
      <dgm:t>
        <a:bodyPr/>
        <a:lstStyle/>
        <a:p>
          <a:endParaRPr lang="en-US"/>
        </a:p>
      </dgm:t>
    </dgm:pt>
    <dgm:pt modelId="{E747ACCC-7C29-49EE-BAE3-E5087715997D}" type="sibTrans" cxnId="{C5CC5844-E095-4A2E-93C8-AF514784612E}">
      <dgm:prSet/>
      <dgm:spPr/>
      <dgm:t>
        <a:bodyPr/>
        <a:lstStyle/>
        <a:p>
          <a:endParaRPr lang="en-US"/>
        </a:p>
      </dgm:t>
    </dgm:pt>
    <dgm:pt modelId="{6575B970-279E-4224-95A8-2ADCEC3F9388}" type="pres">
      <dgm:prSet presAssocID="{D41B6717-433A-49DC-837A-C7BC7267C48A}" presName="diagram" presStyleCnt="0">
        <dgm:presLayoutVars>
          <dgm:dir/>
          <dgm:resizeHandles val="exact"/>
        </dgm:presLayoutVars>
      </dgm:prSet>
      <dgm:spPr/>
    </dgm:pt>
    <dgm:pt modelId="{032A8C5D-054A-4B49-860A-8240D1379509}" type="pres">
      <dgm:prSet presAssocID="{2EDEBA6F-BE17-420C-B001-A33C080B0557}" presName="node" presStyleLbl="node1" presStyleIdx="0" presStyleCnt="6">
        <dgm:presLayoutVars>
          <dgm:bulletEnabled val="1"/>
        </dgm:presLayoutVars>
      </dgm:prSet>
      <dgm:spPr/>
    </dgm:pt>
    <dgm:pt modelId="{7C49ADA1-C6DC-4004-99A9-96F0E825D556}" type="pres">
      <dgm:prSet presAssocID="{A61D89AD-D801-4C57-82EB-245E805EAE3C}" presName="sibTrans" presStyleCnt="0"/>
      <dgm:spPr/>
    </dgm:pt>
    <dgm:pt modelId="{CCF48DEF-961A-48AD-866F-9C00233EAAEE}" type="pres">
      <dgm:prSet presAssocID="{EA754803-A37D-49BC-9D7F-A814D25E1406}" presName="node" presStyleLbl="node1" presStyleIdx="1" presStyleCnt="6">
        <dgm:presLayoutVars>
          <dgm:bulletEnabled val="1"/>
        </dgm:presLayoutVars>
      </dgm:prSet>
      <dgm:spPr/>
    </dgm:pt>
    <dgm:pt modelId="{95B6A918-A061-4D6C-A65C-4CB45EC6D9B7}" type="pres">
      <dgm:prSet presAssocID="{67917DD7-CC86-40FB-9E07-57215D62E2BD}" presName="sibTrans" presStyleCnt="0"/>
      <dgm:spPr/>
    </dgm:pt>
    <dgm:pt modelId="{B8285C3F-719F-4BB6-A474-EA7B721C0E17}" type="pres">
      <dgm:prSet presAssocID="{E2E20630-CB99-4BCC-BEB7-37C2186DF647}" presName="node" presStyleLbl="node1" presStyleIdx="2" presStyleCnt="6">
        <dgm:presLayoutVars>
          <dgm:bulletEnabled val="1"/>
        </dgm:presLayoutVars>
      </dgm:prSet>
      <dgm:spPr/>
    </dgm:pt>
    <dgm:pt modelId="{B607CB33-CE63-47F3-9F3E-C9915EC44C87}" type="pres">
      <dgm:prSet presAssocID="{494BB516-CAE4-491D-9A9A-B8985C81B3FC}" presName="sibTrans" presStyleCnt="0"/>
      <dgm:spPr/>
    </dgm:pt>
    <dgm:pt modelId="{DC9DA239-B266-4793-963A-CDC04A7D8E71}" type="pres">
      <dgm:prSet presAssocID="{4F2A28F1-32F8-44A8-9933-173455299581}" presName="node" presStyleLbl="node1" presStyleIdx="3" presStyleCnt="6">
        <dgm:presLayoutVars>
          <dgm:bulletEnabled val="1"/>
        </dgm:presLayoutVars>
      </dgm:prSet>
      <dgm:spPr/>
    </dgm:pt>
    <dgm:pt modelId="{2F1B3C2E-2B4C-4B84-8E9D-975AEBABD0ED}" type="pres">
      <dgm:prSet presAssocID="{57EB4490-1FC8-4239-B1A9-555D1C85F8DA}" presName="sibTrans" presStyleCnt="0"/>
      <dgm:spPr/>
    </dgm:pt>
    <dgm:pt modelId="{DE138E50-AA59-432C-AAB3-15E578046996}" type="pres">
      <dgm:prSet presAssocID="{5E7DC614-EA53-4115-83D0-B5393A6CE4D6}" presName="node" presStyleLbl="node1" presStyleIdx="4" presStyleCnt="6">
        <dgm:presLayoutVars>
          <dgm:bulletEnabled val="1"/>
        </dgm:presLayoutVars>
      </dgm:prSet>
      <dgm:spPr/>
    </dgm:pt>
    <dgm:pt modelId="{BC9BCD9E-D5F1-4D0F-9192-B3DE190B3678}" type="pres">
      <dgm:prSet presAssocID="{A61BA1AA-6406-448E-A16A-E3ACD49653BE}" presName="sibTrans" presStyleCnt="0"/>
      <dgm:spPr/>
    </dgm:pt>
    <dgm:pt modelId="{30E7CCA3-9ACF-4742-96F8-518D905E621C}" type="pres">
      <dgm:prSet presAssocID="{80F1BFAC-84BF-4C8C-A1CC-0831F10C8EF9}" presName="node" presStyleLbl="node1" presStyleIdx="5" presStyleCnt="6">
        <dgm:presLayoutVars>
          <dgm:bulletEnabled val="1"/>
        </dgm:presLayoutVars>
      </dgm:prSet>
      <dgm:spPr/>
    </dgm:pt>
  </dgm:ptLst>
  <dgm:cxnLst>
    <dgm:cxn modelId="{EBDBCB23-C625-4627-988F-CF5CAF22FCDF}" srcId="{D41B6717-433A-49DC-837A-C7BC7267C48A}" destId="{E2E20630-CB99-4BCC-BEB7-37C2186DF647}" srcOrd="2" destOrd="0" parTransId="{0AC63220-4525-478D-A18C-C11E63A30975}" sibTransId="{494BB516-CAE4-491D-9A9A-B8985C81B3FC}"/>
    <dgm:cxn modelId="{A7E49326-C835-469C-976C-C2B48C51DF90}" type="presOf" srcId="{2EDEBA6F-BE17-420C-B001-A33C080B0557}" destId="{032A8C5D-054A-4B49-860A-8240D1379509}" srcOrd="0" destOrd="0" presId="urn:microsoft.com/office/officeart/2005/8/layout/default"/>
    <dgm:cxn modelId="{0151F83B-F28C-49C1-8DB8-EEDB7AA2AB2B}" type="presOf" srcId="{D41B6717-433A-49DC-837A-C7BC7267C48A}" destId="{6575B970-279E-4224-95A8-2ADCEC3F9388}" srcOrd="0" destOrd="0" presId="urn:microsoft.com/office/officeart/2005/8/layout/default"/>
    <dgm:cxn modelId="{C5CC5844-E095-4A2E-93C8-AF514784612E}" srcId="{D41B6717-433A-49DC-837A-C7BC7267C48A}" destId="{80F1BFAC-84BF-4C8C-A1CC-0831F10C8EF9}" srcOrd="5" destOrd="0" parTransId="{4B137EA7-5D96-4912-BD5F-5481C3BA2E75}" sibTransId="{E747ACCC-7C29-49EE-BAE3-E5087715997D}"/>
    <dgm:cxn modelId="{4BAAC059-09B0-42A4-ABDB-B31BDBE10609}" srcId="{D41B6717-433A-49DC-837A-C7BC7267C48A}" destId="{2EDEBA6F-BE17-420C-B001-A33C080B0557}" srcOrd="0" destOrd="0" parTransId="{63FDB596-7B14-4388-B0FC-AF358DC37778}" sibTransId="{A61D89AD-D801-4C57-82EB-245E805EAE3C}"/>
    <dgm:cxn modelId="{69682C88-0328-4EF2-A774-4B59D6EC4B2F}" srcId="{D41B6717-433A-49DC-837A-C7BC7267C48A}" destId="{EA754803-A37D-49BC-9D7F-A814D25E1406}" srcOrd="1" destOrd="0" parTransId="{76B9E6ED-80DF-4519-9A2F-0A7729BD9363}" sibTransId="{67917DD7-CC86-40FB-9E07-57215D62E2BD}"/>
    <dgm:cxn modelId="{F29C018B-740D-46F2-9FCD-B3658819CC84}" type="presOf" srcId="{EA754803-A37D-49BC-9D7F-A814D25E1406}" destId="{CCF48DEF-961A-48AD-866F-9C00233EAAEE}" srcOrd="0" destOrd="0" presId="urn:microsoft.com/office/officeart/2005/8/layout/default"/>
    <dgm:cxn modelId="{8E26A191-517F-4168-8266-894F0904D6DC}" type="presOf" srcId="{4F2A28F1-32F8-44A8-9933-173455299581}" destId="{DC9DA239-B266-4793-963A-CDC04A7D8E71}" srcOrd="0" destOrd="0" presId="urn:microsoft.com/office/officeart/2005/8/layout/default"/>
    <dgm:cxn modelId="{B9B0A096-B99B-4C38-B06D-7812D182D645}" type="presOf" srcId="{5E7DC614-EA53-4115-83D0-B5393A6CE4D6}" destId="{DE138E50-AA59-432C-AAB3-15E578046996}" srcOrd="0" destOrd="0" presId="urn:microsoft.com/office/officeart/2005/8/layout/default"/>
    <dgm:cxn modelId="{A7AB21C9-B110-4216-8753-22E23ADF7D7E}" type="presOf" srcId="{80F1BFAC-84BF-4C8C-A1CC-0831F10C8EF9}" destId="{30E7CCA3-9ACF-4742-96F8-518D905E621C}" srcOrd="0" destOrd="0" presId="urn:microsoft.com/office/officeart/2005/8/layout/default"/>
    <dgm:cxn modelId="{7C79C8CB-2458-4543-9B27-29B563A92302}" srcId="{D41B6717-433A-49DC-837A-C7BC7267C48A}" destId="{4F2A28F1-32F8-44A8-9933-173455299581}" srcOrd="3" destOrd="0" parTransId="{CF487678-B793-4E7D-92DA-C6006B1E4C0D}" sibTransId="{57EB4490-1FC8-4239-B1A9-555D1C85F8DA}"/>
    <dgm:cxn modelId="{20982BD4-249D-401A-8D7F-BD4BE8C42F0C}" srcId="{D41B6717-433A-49DC-837A-C7BC7267C48A}" destId="{5E7DC614-EA53-4115-83D0-B5393A6CE4D6}" srcOrd="4" destOrd="0" parTransId="{BBE50C7A-F848-48EE-924F-A26B0E8DA582}" sibTransId="{A61BA1AA-6406-448E-A16A-E3ACD49653BE}"/>
    <dgm:cxn modelId="{3F09B8DE-615C-47DD-8380-34115DB88667}" type="presOf" srcId="{E2E20630-CB99-4BCC-BEB7-37C2186DF647}" destId="{B8285C3F-719F-4BB6-A474-EA7B721C0E17}" srcOrd="0" destOrd="0" presId="urn:microsoft.com/office/officeart/2005/8/layout/default"/>
    <dgm:cxn modelId="{CD8EB4F5-76BE-4DF3-8604-A2617CF55963}" type="presParOf" srcId="{6575B970-279E-4224-95A8-2ADCEC3F9388}" destId="{032A8C5D-054A-4B49-860A-8240D1379509}" srcOrd="0" destOrd="0" presId="urn:microsoft.com/office/officeart/2005/8/layout/default"/>
    <dgm:cxn modelId="{E99CBB3D-CCDC-4B7B-8B43-FB28DDB85E03}" type="presParOf" srcId="{6575B970-279E-4224-95A8-2ADCEC3F9388}" destId="{7C49ADA1-C6DC-4004-99A9-96F0E825D556}" srcOrd="1" destOrd="0" presId="urn:microsoft.com/office/officeart/2005/8/layout/default"/>
    <dgm:cxn modelId="{CAA3FA2E-DEBE-4F95-80ED-E52228B99F1C}" type="presParOf" srcId="{6575B970-279E-4224-95A8-2ADCEC3F9388}" destId="{CCF48DEF-961A-48AD-866F-9C00233EAAEE}" srcOrd="2" destOrd="0" presId="urn:microsoft.com/office/officeart/2005/8/layout/default"/>
    <dgm:cxn modelId="{5337E9E0-AA83-4285-89D4-7316FC7C07CE}" type="presParOf" srcId="{6575B970-279E-4224-95A8-2ADCEC3F9388}" destId="{95B6A918-A061-4D6C-A65C-4CB45EC6D9B7}" srcOrd="3" destOrd="0" presId="urn:microsoft.com/office/officeart/2005/8/layout/default"/>
    <dgm:cxn modelId="{5BF65008-DFD7-4B4A-9ECE-00FEDA812F72}" type="presParOf" srcId="{6575B970-279E-4224-95A8-2ADCEC3F9388}" destId="{B8285C3F-719F-4BB6-A474-EA7B721C0E17}" srcOrd="4" destOrd="0" presId="urn:microsoft.com/office/officeart/2005/8/layout/default"/>
    <dgm:cxn modelId="{D45B21A5-A489-4653-84E4-392D11E862F1}" type="presParOf" srcId="{6575B970-279E-4224-95A8-2ADCEC3F9388}" destId="{B607CB33-CE63-47F3-9F3E-C9915EC44C87}" srcOrd="5" destOrd="0" presId="urn:microsoft.com/office/officeart/2005/8/layout/default"/>
    <dgm:cxn modelId="{D47BBA6A-4EE4-428E-AE12-BEF80BBE3B1C}" type="presParOf" srcId="{6575B970-279E-4224-95A8-2ADCEC3F9388}" destId="{DC9DA239-B266-4793-963A-CDC04A7D8E71}" srcOrd="6" destOrd="0" presId="urn:microsoft.com/office/officeart/2005/8/layout/default"/>
    <dgm:cxn modelId="{FBDBC3ED-EC13-4734-A6EE-39BF9FFA0EE7}" type="presParOf" srcId="{6575B970-279E-4224-95A8-2ADCEC3F9388}" destId="{2F1B3C2E-2B4C-4B84-8E9D-975AEBABD0ED}" srcOrd="7" destOrd="0" presId="urn:microsoft.com/office/officeart/2005/8/layout/default"/>
    <dgm:cxn modelId="{E093F1BF-7BE2-40B5-AB53-648A18589913}" type="presParOf" srcId="{6575B970-279E-4224-95A8-2ADCEC3F9388}" destId="{DE138E50-AA59-432C-AAB3-15E578046996}" srcOrd="8" destOrd="0" presId="urn:microsoft.com/office/officeart/2005/8/layout/default"/>
    <dgm:cxn modelId="{092E20AB-1991-4A8A-8EDF-8D26BF40E298}" type="presParOf" srcId="{6575B970-279E-4224-95A8-2ADCEC3F9388}" destId="{BC9BCD9E-D5F1-4D0F-9192-B3DE190B3678}" srcOrd="9" destOrd="0" presId="urn:microsoft.com/office/officeart/2005/8/layout/default"/>
    <dgm:cxn modelId="{089CEEEB-3D33-4511-9988-770CBECE6264}" type="presParOf" srcId="{6575B970-279E-4224-95A8-2ADCEC3F9388}" destId="{30E7CCA3-9ACF-4742-96F8-518D905E621C}"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A678E8C-3939-40A8-91C9-30206D16A3EB}"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E1050C69-06AE-4D99-AB08-09294A269982}">
      <dgm:prSet/>
      <dgm:spPr/>
      <dgm:t>
        <a:bodyPr/>
        <a:lstStyle/>
        <a:p>
          <a:r>
            <a:rPr lang="en-US" dirty="0"/>
            <a:t>Morning assembly presentations</a:t>
          </a:r>
        </a:p>
      </dgm:t>
    </dgm:pt>
    <dgm:pt modelId="{98E73AD7-76F2-4F37-97C7-78B17389F292}" type="parTrans" cxnId="{59D742D5-8809-4B36-8FAD-0762E28174D3}">
      <dgm:prSet/>
      <dgm:spPr/>
      <dgm:t>
        <a:bodyPr/>
        <a:lstStyle/>
        <a:p>
          <a:endParaRPr lang="en-US"/>
        </a:p>
      </dgm:t>
    </dgm:pt>
    <dgm:pt modelId="{6020C57A-AEF7-4523-BC82-C262AEED7B68}" type="sibTrans" cxnId="{59D742D5-8809-4B36-8FAD-0762E28174D3}">
      <dgm:prSet/>
      <dgm:spPr/>
      <dgm:t>
        <a:bodyPr/>
        <a:lstStyle/>
        <a:p>
          <a:endParaRPr lang="en-US"/>
        </a:p>
      </dgm:t>
    </dgm:pt>
    <dgm:pt modelId="{E52BA101-CA0F-449F-9832-D6C1A6E6309B}">
      <dgm:prSet/>
      <dgm:spPr/>
      <dgm:t>
        <a:bodyPr/>
        <a:lstStyle/>
        <a:p>
          <a:pPr rtl="0"/>
          <a:r>
            <a:rPr lang="en-US" dirty="0">
              <a:latin typeface="Neue Haas Grotesk Text Pro"/>
            </a:rPr>
            <a:t> Role</a:t>
          </a:r>
          <a:r>
            <a:rPr lang="en-US" dirty="0"/>
            <a:t> </a:t>
          </a:r>
          <a:r>
            <a:rPr lang="en-US" dirty="0">
              <a:latin typeface="Neue Haas Grotesk Text Pro"/>
            </a:rPr>
            <a:t>Play</a:t>
          </a:r>
          <a:endParaRPr lang="en-US" dirty="0"/>
        </a:p>
      </dgm:t>
    </dgm:pt>
    <dgm:pt modelId="{4590F240-192C-4948-B92C-41399D7C72D5}" type="parTrans" cxnId="{5F3B45FF-99EA-41DE-8BC8-FA4CB483D090}">
      <dgm:prSet/>
      <dgm:spPr/>
      <dgm:t>
        <a:bodyPr/>
        <a:lstStyle/>
        <a:p>
          <a:endParaRPr lang="en-US"/>
        </a:p>
      </dgm:t>
    </dgm:pt>
    <dgm:pt modelId="{5D17C423-043A-4801-B772-C759C4B8EAD9}" type="sibTrans" cxnId="{5F3B45FF-99EA-41DE-8BC8-FA4CB483D090}">
      <dgm:prSet/>
      <dgm:spPr/>
      <dgm:t>
        <a:bodyPr/>
        <a:lstStyle/>
        <a:p>
          <a:endParaRPr lang="en-US"/>
        </a:p>
      </dgm:t>
    </dgm:pt>
    <dgm:pt modelId="{5F97C590-0ABB-4E69-B9AF-D963BBB9F649}">
      <dgm:prSet/>
      <dgm:spPr/>
      <dgm:t>
        <a:bodyPr/>
        <a:lstStyle/>
        <a:p>
          <a:r>
            <a:rPr lang="en-US" dirty="0"/>
            <a:t>Clubs and </a:t>
          </a:r>
          <a:r>
            <a:rPr lang="en-US" dirty="0">
              <a:latin typeface="Neue Haas Grotesk Text Pro"/>
            </a:rPr>
            <a:t>Societies</a:t>
          </a:r>
          <a:endParaRPr lang="en-US" dirty="0"/>
        </a:p>
      </dgm:t>
    </dgm:pt>
    <dgm:pt modelId="{924FF1DD-06D2-4475-B68F-36AA9E82F611}" type="parTrans" cxnId="{EA7D02D4-6DF4-491F-9D55-0D337EDF827E}">
      <dgm:prSet/>
      <dgm:spPr/>
      <dgm:t>
        <a:bodyPr/>
        <a:lstStyle/>
        <a:p>
          <a:endParaRPr lang="en-US"/>
        </a:p>
      </dgm:t>
    </dgm:pt>
    <dgm:pt modelId="{1B071F4F-A8CB-48D3-A622-32EC073992CE}" type="sibTrans" cxnId="{EA7D02D4-6DF4-491F-9D55-0D337EDF827E}">
      <dgm:prSet/>
      <dgm:spPr/>
      <dgm:t>
        <a:bodyPr/>
        <a:lstStyle/>
        <a:p>
          <a:endParaRPr lang="en-US"/>
        </a:p>
      </dgm:t>
    </dgm:pt>
    <dgm:pt modelId="{0FC9F76E-C696-4447-BC1F-F7BC14104325}">
      <dgm:prSet/>
      <dgm:spPr/>
      <dgm:t>
        <a:bodyPr/>
        <a:lstStyle/>
        <a:p>
          <a:pPr rtl="0"/>
          <a:r>
            <a:rPr lang="en-US" dirty="0">
              <a:latin typeface="Neue Haas Grotesk Text Pro"/>
            </a:rPr>
            <a:t>School House</a:t>
          </a:r>
          <a:r>
            <a:rPr lang="en-US" dirty="0"/>
            <a:t> </a:t>
          </a:r>
          <a:r>
            <a:rPr lang="en-US" dirty="0">
              <a:latin typeface="Neue Haas Grotesk Text Pro"/>
            </a:rPr>
            <a:t>Council</a:t>
          </a:r>
          <a:endParaRPr lang="en-US" dirty="0"/>
        </a:p>
      </dgm:t>
    </dgm:pt>
    <dgm:pt modelId="{0E61A523-EBB6-4749-9EE7-78A07CB5BA88}" type="parTrans" cxnId="{EAB22B8F-E555-449E-9CB2-17E88E7B1F0C}">
      <dgm:prSet/>
      <dgm:spPr/>
      <dgm:t>
        <a:bodyPr/>
        <a:lstStyle/>
        <a:p>
          <a:endParaRPr lang="en-US"/>
        </a:p>
      </dgm:t>
    </dgm:pt>
    <dgm:pt modelId="{3044BABA-6CBE-404C-99EA-F6A7778CC0EF}" type="sibTrans" cxnId="{EAB22B8F-E555-449E-9CB2-17E88E7B1F0C}">
      <dgm:prSet/>
      <dgm:spPr/>
      <dgm:t>
        <a:bodyPr/>
        <a:lstStyle/>
        <a:p>
          <a:endParaRPr lang="en-US"/>
        </a:p>
      </dgm:t>
    </dgm:pt>
    <dgm:pt modelId="{7A8CFA90-B7B5-4543-A1D3-C04F87D00D62}">
      <dgm:prSet/>
      <dgm:spPr/>
      <dgm:t>
        <a:bodyPr/>
        <a:lstStyle/>
        <a:p>
          <a:r>
            <a:rPr lang="en-US" dirty="0"/>
            <a:t>Reading and </a:t>
          </a:r>
          <a:r>
            <a:rPr lang="en-US" dirty="0">
              <a:latin typeface="Neue Haas Grotesk Text Pro"/>
            </a:rPr>
            <a:t>Research</a:t>
          </a:r>
          <a:r>
            <a:rPr lang="en-US" dirty="0"/>
            <a:t> </a:t>
          </a:r>
          <a:r>
            <a:rPr lang="en-US" dirty="0">
              <a:latin typeface="Neue Haas Grotesk Text Pro"/>
            </a:rPr>
            <a:t>Programmes</a:t>
          </a:r>
          <a:r>
            <a:rPr lang="en-US" dirty="0"/>
            <a:t> </a:t>
          </a:r>
        </a:p>
      </dgm:t>
    </dgm:pt>
    <dgm:pt modelId="{9A75F5CF-B631-476C-B0B1-F063033907A6}" type="parTrans" cxnId="{37C21076-BA64-42BA-8398-8E94F7CF8FE9}">
      <dgm:prSet/>
      <dgm:spPr/>
      <dgm:t>
        <a:bodyPr/>
        <a:lstStyle/>
        <a:p>
          <a:endParaRPr lang="en-US"/>
        </a:p>
      </dgm:t>
    </dgm:pt>
    <dgm:pt modelId="{81B4F1F5-171F-47B7-B0CB-393DBB55FE07}" type="sibTrans" cxnId="{37C21076-BA64-42BA-8398-8E94F7CF8FE9}">
      <dgm:prSet/>
      <dgm:spPr/>
      <dgm:t>
        <a:bodyPr/>
        <a:lstStyle/>
        <a:p>
          <a:endParaRPr lang="en-US"/>
        </a:p>
      </dgm:t>
    </dgm:pt>
    <dgm:pt modelId="{B2E55E13-222F-409E-92C3-67B8156EBCEE}">
      <dgm:prSet/>
      <dgm:spPr/>
      <dgm:t>
        <a:bodyPr/>
        <a:lstStyle/>
        <a:p>
          <a:r>
            <a:rPr lang="en-US" dirty="0"/>
            <a:t>Projects</a:t>
          </a:r>
        </a:p>
      </dgm:t>
    </dgm:pt>
    <dgm:pt modelId="{5A425368-B488-422F-9112-1A1019326B95}" type="parTrans" cxnId="{4BF19A5D-6656-4FBE-A306-BB3EC87DB9CF}">
      <dgm:prSet/>
      <dgm:spPr/>
      <dgm:t>
        <a:bodyPr/>
        <a:lstStyle/>
        <a:p>
          <a:endParaRPr lang="en-US"/>
        </a:p>
      </dgm:t>
    </dgm:pt>
    <dgm:pt modelId="{A50AF24F-A37D-4CB1-AD81-BFD2EF59C4EB}" type="sibTrans" cxnId="{4BF19A5D-6656-4FBE-A306-BB3EC87DB9CF}">
      <dgm:prSet/>
      <dgm:spPr/>
      <dgm:t>
        <a:bodyPr/>
        <a:lstStyle/>
        <a:p>
          <a:endParaRPr lang="en-US"/>
        </a:p>
      </dgm:t>
    </dgm:pt>
    <dgm:pt modelId="{3EB67CD6-6BE1-4DE4-8198-7B747048603A}">
      <dgm:prSet/>
      <dgm:spPr/>
      <dgm:t>
        <a:bodyPr/>
        <a:lstStyle/>
        <a:p>
          <a:r>
            <a:rPr lang="en-US" dirty="0"/>
            <a:t>Debates on </a:t>
          </a:r>
          <a:r>
            <a:rPr lang="en-US" dirty="0">
              <a:latin typeface="Neue Haas Grotesk Text Pro"/>
            </a:rPr>
            <a:t>Value</a:t>
          </a:r>
          <a:r>
            <a:rPr lang="en-US" dirty="0"/>
            <a:t> based topics</a:t>
          </a:r>
        </a:p>
      </dgm:t>
    </dgm:pt>
    <dgm:pt modelId="{B495E49D-3240-4A3D-A03E-2FE0D8770F70}" type="parTrans" cxnId="{15D67084-70EC-4424-84DC-AC88A673DDC0}">
      <dgm:prSet/>
      <dgm:spPr/>
      <dgm:t>
        <a:bodyPr/>
        <a:lstStyle/>
        <a:p>
          <a:endParaRPr lang="en-US"/>
        </a:p>
      </dgm:t>
    </dgm:pt>
    <dgm:pt modelId="{556A9861-95F7-4334-8212-75C40CC1846A}" type="sibTrans" cxnId="{15D67084-70EC-4424-84DC-AC88A673DDC0}">
      <dgm:prSet/>
      <dgm:spPr/>
      <dgm:t>
        <a:bodyPr/>
        <a:lstStyle/>
        <a:p>
          <a:endParaRPr lang="en-US"/>
        </a:p>
      </dgm:t>
    </dgm:pt>
    <dgm:pt modelId="{BE3DFF4E-8E4B-442B-94B3-90CF0523C2CB}">
      <dgm:prSet/>
      <dgm:spPr/>
      <dgm:t>
        <a:bodyPr/>
        <a:lstStyle/>
        <a:p>
          <a:r>
            <a:rPr lang="en-US" dirty="0"/>
            <a:t>Offering </a:t>
          </a:r>
          <a:r>
            <a:rPr lang="en-US" dirty="0">
              <a:latin typeface="Neue Haas Grotesk Text Pro"/>
            </a:rPr>
            <a:t>Social</a:t>
          </a:r>
          <a:r>
            <a:rPr lang="en-US" dirty="0"/>
            <a:t> </a:t>
          </a:r>
          <a:r>
            <a:rPr lang="en-US" dirty="0">
              <a:latin typeface="Neue Haas Grotesk Text Pro"/>
            </a:rPr>
            <a:t>Services</a:t>
          </a:r>
          <a:r>
            <a:rPr lang="en-US" dirty="0"/>
            <a:t> on voluntarily basis</a:t>
          </a:r>
        </a:p>
      </dgm:t>
    </dgm:pt>
    <dgm:pt modelId="{3CC91D22-C2EA-411D-B93A-5CEB96BFD334}" type="parTrans" cxnId="{0A83CBA1-A3F5-4B91-8088-C21CFC16A929}">
      <dgm:prSet/>
      <dgm:spPr/>
      <dgm:t>
        <a:bodyPr/>
        <a:lstStyle/>
        <a:p>
          <a:endParaRPr lang="en-US"/>
        </a:p>
      </dgm:t>
    </dgm:pt>
    <dgm:pt modelId="{650A91A3-67FF-45E7-879D-ACB5D7F968A7}" type="sibTrans" cxnId="{0A83CBA1-A3F5-4B91-8088-C21CFC16A929}">
      <dgm:prSet/>
      <dgm:spPr/>
      <dgm:t>
        <a:bodyPr/>
        <a:lstStyle/>
        <a:p>
          <a:endParaRPr lang="en-US"/>
        </a:p>
      </dgm:t>
    </dgm:pt>
    <dgm:pt modelId="{68C67C37-29E3-4885-94E9-267DC8C0F104}">
      <dgm:prSet phldr="0"/>
      <dgm:spPr/>
      <dgm:t>
        <a:bodyPr/>
        <a:lstStyle/>
        <a:p>
          <a:pPr rtl="0"/>
          <a:r>
            <a:rPr lang="en-US" dirty="0"/>
            <a:t>Video documentaries on inspirational luminaries of India</a:t>
          </a:r>
          <a:endParaRPr lang="en-US" dirty="0">
            <a:latin typeface="Neue Haas Grotesk Text Pro"/>
          </a:endParaRPr>
        </a:p>
      </dgm:t>
    </dgm:pt>
    <dgm:pt modelId="{9E70F9F4-8AE8-4A69-A1CF-6D73B0CCEDE2}" type="parTrans" cxnId="{C4C652E8-9FF3-4A69-8BCD-FCBDA39778FA}">
      <dgm:prSet/>
      <dgm:spPr/>
    </dgm:pt>
    <dgm:pt modelId="{D20DBE82-4791-4D66-BD81-1E5D365C8763}" type="sibTrans" cxnId="{C4C652E8-9FF3-4A69-8BCD-FCBDA39778FA}">
      <dgm:prSet/>
      <dgm:spPr/>
    </dgm:pt>
    <dgm:pt modelId="{4732D4BE-8046-4774-933C-C232F1D6DFD5}" type="pres">
      <dgm:prSet presAssocID="{5A678E8C-3939-40A8-91C9-30206D16A3EB}" presName="linear" presStyleCnt="0">
        <dgm:presLayoutVars>
          <dgm:animLvl val="lvl"/>
          <dgm:resizeHandles val="exact"/>
        </dgm:presLayoutVars>
      </dgm:prSet>
      <dgm:spPr/>
    </dgm:pt>
    <dgm:pt modelId="{EA17923E-253C-4B50-B192-7B881A547554}" type="pres">
      <dgm:prSet presAssocID="{E1050C69-06AE-4D99-AB08-09294A269982}" presName="parentText" presStyleLbl="node1" presStyleIdx="0" presStyleCnt="9">
        <dgm:presLayoutVars>
          <dgm:chMax val="0"/>
          <dgm:bulletEnabled val="1"/>
        </dgm:presLayoutVars>
      </dgm:prSet>
      <dgm:spPr/>
    </dgm:pt>
    <dgm:pt modelId="{C4882E26-0702-46C3-8FF5-555AE1635B9B}" type="pres">
      <dgm:prSet presAssocID="{6020C57A-AEF7-4523-BC82-C262AEED7B68}" presName="spacer" presStyleCnt="0"/>
      <dgm:spPr/>
    </dgm:pt>
    <dgm:pt modelId="{F59B3E44-F64C-4767-AC3A-46DA0C0E501C}" type="pres">
      <dgm:prSet presAssocID="{E52BA101-CA0F-449F-9832-D6C1A6E6309B}" presName="parentText" presStyleLbl="node1" presStyleIdx="1" presStyleCnt="9">
        <dgm:presLayoutVars>
          <dgm:chMax val="0"/>
          <dgm:bulletEnabled val="1"/>
        </dgm:presLayoutVars>
      </dgm:prSet>
      <dgm:spPr/>
    </dgm:pt>
    <dgm:pt modelId="{2DC5866F-819A-4BD2-B6D3-99216C1635A4}" type="pres">
      <dgm:prSet presAssocID="{5D17C423-043A-4801-B772-C759C4B8EAD9}" presName="spacer" presStyleCnt="0"/>
      <dgm:spPr/>
    </dgm:pt>
    <dgm:pt modelId="{E7BD6421-1C98-4C97-A0E4-BC2D6634A089}" type="pres">
      <dgm:prSet presAssocID="{5F97C590-0ABB-4E69-B9AF-D963BBB9F649}" presName="parentText" presStyleLbl="node1" presStyleIdx="2" presStyleCnt="9">
        <dgm:presLayoutVars>
          <dgm:chMax val="0"/>
          <dgm:bulletEnabled val="1"/>
        </dgm:presLayoutVars>
      </dgm:prSet>
      <dgm:spPr/>
    </dgm:pt>
    <dgm:pt modelId="{34AFCE0F-E656-4FA6-9F4B-80F53E182E7D}" type="pres">
      <dgm:prSet presAssocID="{1B071F4F-A8CB-48D3-A622-32EC073992CE}" presName="spacer" presStyleCnt="0"/>
      <dgm:spPr/>
    </dgm:pt>
    <dgm:pt modelId="{A3FEAD47-0D50-4AE5-BE51-D99D0ECECCA2}" type="pres">
      <dgm:prSet presAssocID="{0FC9F76E-C696-4447-BC1F-F7BC14104325}" presName="parentText" presStyleLbl="node1" presStyleIdx="3" presStyleCnt="9">
        <dgm:presLayoutVars>
          <dgm:chMax val="0"/>
          <dgm:bulletEnabled val="1"/>
        </dgm:presLayoutVars>
      </dgm:prSet>
      <dgm:spPr/>
    </dgm:pt>
    <dgm:pt modelId="{D8898CC8-030B-417E-8FE5-C2876E833728}" type="pres">
      <dgm:prSet presAssocID="{3044BABA-6CBE-404C-99EA-F6A7778CC0EF}" presName="spacer" presStyleCnt="0"/>
      <dgm:spPr/>
    </dgm:pt>
    <dgm:pt modelId="{3F87EA40-8414-41B0-BCFA-B2982BE59509}" type="pres">
      <dgm:prSet presAssocID="{7A8CFA90-B7B5-4543-A1D3-C04F87D00D62}" presName="parentText" presStyleLbl="node1" presStyleIdx="4" presStyleCnt="9">
        <dgm:presLayoutVars>
          <dgm:chMax val="0"/>
          <dgm:bulletEnabled val="1"/>
        </dgm:presLayoutVars>
      </dgm:prSet>
      <dgm:spPr/>
    </dgm:pt>
    <dgm:pt modelId="{14342D49-2AD3-4BB3-94B9-4313CD528C87}" type="pres">
      <dgm:prSet presAssocID="{81B4F1F5-171F-47B7-B0CB-393DBB55FE07}" presName="spacer" presStyleCnt="0"/>
      <dgm:spPr/>
    </dgm:pt>
    <dgm:pt modelId="{6E5DCB72-38DD-4313-95F1-0A45E7179F8D}" type="pres">
      <dgm:prSet presAssocID="{B2E55E13-222F-409E-92C3-67B8156EBCEE}" presName="parentText" presStyleLbl="node1" presStyleIdx="5" presStyleCnt="9">
        <dgm:presLayoutVars>
          <dgm:chMax val="0"/>
          <dgm:bulletEnabled val="1"/>
        </dgm:presLayoutVars>
      </dgm:prSet>
      <dgm:spPr/>
    </dgm:pt>
    <dgm:pt modelId="{0D64760B-DD84-472F-B638-E7B756CF37A8}" type="pres">
      <dgm:prSet presAssocID="{A50AF24F-A37D-4CB1-AD81-BFD2EF59C4EB}" presName="spacer" presStyleCnt="0"/>
      <dgm:spPr/>
    </dgm:pt>
    <dgm:pt modelId="{E5510A3D-4663-44DA-AFEA-D0FCB7C1B2B2}" type="pres">
      <dgm:prSet presAssocID="{3EB67CD6-6BE1-4DE4-8198-7B747048603A}" presName="parentText" presStyleLbl="node1" presStyleIdx="6" presStyleCnt="9">
        <dgm:presLayoutVars>
          <dgm:chMax val="0"/>
          <dgm:bulletEnabled val="1"/>
        </dgm:presLayoutVars>
      </dgm:prSet>
      <dgm:spPr/>
    </dgm:pt>
    <dgm:pt modelId="{9DC52D58-A952-4A28-A0BA-1B6CBEE5F21E}" type="pres">
      <dgm:prSet presAssocID="{556A9861-95F7-4334-8212-75C40CC1846A}" presName="spacer" presStyleCnt="0"/>
      <dgm:spPr/>
    </dgm:pt>
    <dgm:pt modelId="{6814EE80-DE6C-4B7C-8C8C-EB9E84C3523C}" type="pres">
      <dgm:prSet presAssocID="{BE3DFF4E-8E4B-442B-94B3-90CF0523C2CB}" presName="parentText" presStyleLbl="node1" presStyleIdx="7" presStyleCnt="9">
        <dgm:presLayoutVars>
          <dgm:chMax val="0"/>
          <dgm:bulletEnabled val="1"/>
        </dgm:presLayoutVars>
      </dgm:prSet>
      <dgm:spPr/>
    </dgm:pt>
    <dgm:pt modelId="{E9840F33-C7B3-48EB-9068-8E048FC5167D}" type="pres">
      <dgm:prSet presAssocID="{650A91A3-67FF-45E7-879D-ACB5D7F968A7}" presName="spacer" presStyleCnt="0"/>
      <dgm:spPr/>
    </dgm:pt>
    <dgm:pt modelId="{6CCFBD90-43A5-47C8-849B-816D057ED4C0}" type="pres">
      <dgm:prSet presAssocID="{68C67C37-29E3-4885-94E9-267DC8C0F104}" presName="parentText" presStyleLbl="node1" presStyleIdx="8" presStyleCnt="9">
        <dgm:presLayoutVars>
          <dgm:chMax val="0"/>
          <dgm:bulletEnabled val="1"/>
        </dgm:presLayoutVars>
      </dgm:prSet>
      <dgm:spPr/>
    </dgm:pt>
  </dgm:ptLst>
  <dgm:cxnLst>
    <dgm:cxn modelId="{DB570D0A-76B3-43C2-93A0-1235A8C1F8B4}" type="presOf" srcId="{BE3DFF4E-8E4B-442B-94B3-90CF0523C2CB}" destId="{6814EE80-DE6C-4B7C-8C8C-EB9E84C3523C}" srcOrd="0" destOrd="0" presId="urn:microsoft.com/office/officeart/2005/8/layout/vList2"/>
    <dgm:cxn modelId="{5D69E213-F71E-40DA-B492-ACEBE9792609}" type="presOf" srcId="{B2E55E13-222F-409E-92C3-67B8156EBCEE}" destId="{6E5DCB72-38DD-4313-95F1-0A45E7179F8D}" srcOrd="0" destOrd="0" presId="urn:microsoft.com/office/officeart/2005/8/layout/vList2"/>
    <dgm:cxn modelId="{C31CBD31-E4FE-4C49-B328-61DFAC253B67}" type="presOf" srcId="{E1050C69-06AE-4D99-AB08-09294A269982}" destId="{EA17923E-253C-4B50-B192-7B881A547554}" srcOrd="0" destOrd="0" presId="urn:microsoft.com/office/officeart/2005/8/layout/vList2"/>
    <dgm:cxn modelId="{4F247E38-1B6E-4349-9633-7D8AE5F97912}" type="presOf" srcId="{3EB67CD6-6BE1-4DE4-8198-7B747048603A}" destId="{E5510A3D-4663-44DA-AFEA-D0FCB7C1B2B2}" srcOrd="0" destOrd="0" presId="urn:microsoft.com/office/officeart/2005/8/layout/vList2"/>
    <dgm:cxn modelId="{4BF19A5D-6656-4FBE-A306-BB3EC87DB9CF}" srcId="{5A678E8C-3939-40A8-91C9-30206D16A3EB}" destId="{B2E55E13-222F-409E-92C3-67B8156EBCEE}" srcOrd="5" destOrd="0" parTransId="{5A425368-B488-422F-9112-1A1019326B95}" sibTransId="{A50AF24F-A37D-4CB1-AD81-BFD2EF59C4EB}"/>
    <dgm:cxn modelId="{D7F1D250-3F5F-42B5-AA5B-B53B9BFDBDD2}" type="presOf" srcId="{0FC9F76E-C696-4447-BC1F-F7BC14104325}" destId="{A3FEAD47-0D50-4AE5-BE51-D99D0ECECCA2}" srcOrd="0" destOrd="0" presId="urn:microsoft.com/office/officeart/2005/8/layout/vList2"/>
    <dgm:cxn modelId="{69251F54-3C5B-425C-8377-740A7D85420E}" type="presOf" srcId="{E52BA101-CA0F-449F-9832-D6C1A6E6309B}" destId="{F59B3E44-F64C-4767-AC3A-46DA0C0E501C}" srcOrd="0" destOrd="0" presId="urn:microsoft.com/office/officeart/2005/8/layout/vList2"/>
    <dgm:cxn modelId="{37C21076-BA64-42BA-8398-8E94F7CF8FE9}" srcId="{5A678E8C-3939-40A8-91C9-30206D16A3EB}" destId="{7A8CFA90-B7B5-4543-A1D3-C04F87D00D62}" srcOrd="4" destOrd="0" parTransId="{9A75F5CF-B631-476C-B0B1-F063033907A6}" sibTransId="{81B4F1F5-171F-47B7-B0CB-393DBB55FE07}"/>
    <dgm:cxn modelId="{C1730984-0140-4BE9-9C8E-80B63F23B667}" type="presOf" srcId="{5F97C590-0ABB-4E69-B9AF-D963BBB9F649}" destId="{E7BD6421-1C98-4C97-A0E4-BC2D6634A089}" srcOrd="0" destOrd="0" presId="urn:microsoft.com/office/officeart/2005/8/layout/vList2"/>
    <dgm:cxn modelId="{15D67084-70EC-4424-84DC-AC88A673DDC0}" srcId="{5A678E8C-3939-40A8-91C9-30206D16A3EB}" destId="{3EB67CD6-6BE1-4DE4-8198-7B747048603A}" srcOrd="6" destOrd="0" parTransId="{B495E49D-3240-4A3D-A03E-2FE0D8770F70}" sibTransId="{556A9861-95F7-4334-8212-75C40CC1846A}"/>
    <dgm:cxn modelId="{EAB22B8F-E555-449E-9CB2-17E88E7B1F0C}" srcId="{5A678E8C-3939-40A8-91C9-30206D16A3EB}" destId="{0FC9F76E-C696-4447-BC1F-F7BC14104325}" srcOrd="3" destOrd="0" parTransId="{0E61A523-EBB6-4749-9EE7-78A07CB5BA88}" sibTransId="{3044BABA-6CBE-404C-99EA-F6A7778CC0EF}"/>
    <dgm:cxn modelId="{0A83CBA1-A3F5-4B91-8088-C21CFC16A929}" srcId="{5A678E8C-3939-40A8-91C9-30206D16A3EB}" destId="{BE3DFF4E-8E4B-442B-94B3-90CF0523C2CB}" srcOrd="7" destOrd="0" parTransId="{3CC91D22-C2EA-411D-B93A-5CEB96BFD334}" sibTransId="{650A91A3-67FF-45E7-879D-ACB5D7F968A7}"/>
    <dgm:cxn modelId="{D8B9D2A5-2690-458F-B4FF-E5807FA82040}" type="presOf" srcId="{5A678E8C-3939-40A8-91C9-30206D16A3EB}" destId="{4732D4BE-8046-4774-933C-C232F1D6DFD5}" srcOrd="0" destOrd="0" presId="urn:microsoft.com/office/officeart/2005/8/layout/vList2"/>
    <dgm:cxn modelId="{EA2BD3BB-94C8-4E6C-883E-5000D859CBE1}" type="presOf" srcId="{7A8CFA90-B7B5-4543-A1D3-C04F87D00D62}" destId="{3F87EA40-8414-41B0-BCFA-B2982BE59509}" srcOrd="0" destOrd="0" presId="urn:microsoft.com/office/officeart/2005/8/layout/vList2"/>
    <dgm:cxn modelId="{092332BE-39B6-4EC3-A4CB-A032C9A0A57F}" type="presOf" srcId="{68C67C37-29E3-4885-94E9-267DC8C0F104}" destId="{6CCFBD90-43A5-47C8-849B-816D057ED4C0}" srcOrd="0" destOrd="0" presId="urn:microsoft.com/office/officeart/2005/8/layout/vList2"/>
    <dgm:cxn modelId="{EA7D02D4-6DF4-491F-9D55-0D337EDF827E}" srcId="{5A678E8C-3939-40A8-91C9-30206D16A3EB}" destId="{5F97C590-0ABB-4E69-B9AF-D963BBB9F649}" srcOrd="2" destOrd="0" parTransId="{924FF1DD-06D2-4475-B68F-36AA9E82F611}" sibTransId="{1B071F4F-A8CB-48D3-A622-32EC073992CE}"/>
    <dgm:cxn modelId="{59D742D5-8809-4B36-8FAD-0762E28174D3}" srcId="{5A678E8C-3939-40A8-91C9-30206D16A3EB}" destId="{E1050C69-06AE-4D99-AB08-09294A269982}" srcOrd="0" destOrd="0" parTransId="{98E73AD7-76F2-4F37-97C7-78B17389F292}" sibTransId="{6020C57A-AEF7-4523-BC82-C262AEED7B68}"/>
    <dgm:cxn modelId="{C4C652E8-9FF3-4A69-8BCD-FCBDA39778FA}" srcId="{5A678E8C-3939-40A8-91C9-30206D16A3EB}" destId="{68C67C37-29E3-4885-94E9-267DC8C0F104}" srcOrd="8" destOrd="0" parTransId="{9E70F9F4-8AE8-4A69-A1CF-6D73B0CCEDE2}" sibTransId="{D20DBE82-4791-4D66-BD81-1E5D365C8763}"/>
    <dgm:cxn modelId="{5F3B45FF-99EA-41DE-8BC8-FA4CB483D090}" srcId="{5A678E8C-3939-40A8-91C9-30206D16A3EB}" destId="{E52BA101-CA0F-449F-9832-D6C1A6E6309B}" srcOrd="1" destOrd="0" parTransId="{4590F240-192C-4948-B92C-41399D7C72D5}" sibTransId="{5D17C423-043A-4801-B772-C759C4B8EAD9}"/>
    <dgm:cxn modelId="{A28ABDB1-B99E-4665-BA52-B8DF737C537D}" type="presParOf" srcId="{4732D4BE-8046-4774-933C-C232F1D6DFD5}" destId="{EA17923E-253C-4B50-B192-7B881A547554}" srcOrd="0" destOrd="0" presId="urn:microsoft.com/office/officeart/2005/8/layout/vList2"/>
    <dgm:cxn modelId="{CABDC23C-5525-4CDC-A476-62F4009AF0E7}" type="presParOf" srcId="{4732D4BE-8046-4774-933C-C232F1D6DFD5}" destId="{C4882E26-0702-46C3-8FF5-555AE1635B9B}" srcOrd="1" destOrd="0" presId="urn:microsoft.com/office/officeart/2005/8/layout/vList2"/>
    <dgm:cxn modelId="{012E8C9B-3DE0-4685-858A-33F6FEEFDF77}" type="presParOf" srcId="{4732D4BE-8046-4774-933C-C232F1D6DFD5}" destId="{F59B3E44-F64C-4767-AC3A-46DA0C0E501C}" srcOrd="2" destOrd="0" presId="urn:microsoft.com/office/officeart/2005/8/layout/vList2"/>
    <dgm:cxn modelId="{6D619920-980A-45E5-B863-66E184FE58FB}" type="presParOf" srcId="{4732D4BE-8046-4774-933C-C232F1D6DFD5}" destId="{2DC5866F-819A-4BD2-B6D3-99216C1635A4}" srcOrd="3" destOrd="0" presId="urn:microsoft.com/office/officeart/2005/8/layout/vList2"/>
    <dgm:cxn modelId="{4846F425-C896-4937-8DFD-CDC7D61A98BC}" type="presParOf" srcId="{4732D4BE-8046-4774-933C-C232F1D6DFD5}" destId="{E7BD6421-1C98-4C97-A0E4-BC2D6634A089}" srcOrd="4" destOrd="0" presId="urn:microsoft.com/office/officeart/2005/8/layout/vList2"/>
    <dgm:cxn modelId="{4F876F19-5262-4E45-AA08-52A99E1E6E3C}" type="presParOf" srcId="{4732D4BE-8046-4774-933C-C232F1D6DFD5}" destId="{34AFCE0F-E656-4FA6-9F4B-80F53E182E7D}" srcOrd="5" destOrd="0" presId="urn:microsoft.com/office/officeart/2005/8/layout/vList2"/>
    <dgm:cxn modelId="{271F3BA7-1D13-4B22-B48D-ACD2B1C44033}" type="presParOf" srcId="{4732D4BE-8046-4774-933C-C232F1D6DFD5}" destId="{A3FEAD47-0D50-4AE5-BE51-D99D0ECECCA2}" srcOrd="6" destOrd="0" presId="urn:microsoft.com/office/officeart/2005/8/layout/vList2"/>
    <dgm:cxn modelId="{AA8ABBE2-DA6A-4355-BA62-B14A6C7A3D09}" type="presParOf" srcId="{4732D4BE-8046-4774-933C-C232F1D6DFD5}" destId="{D8898CC8-030B-417E-8FE5-C2876E833728}" srcOrd="7" destOrd="0" presId="urn:microsoft.com/office/officeart/2005/8/layout/vList2"/>
    <dgm:cxn modelId="{659B47F8-D322-45FB-95DE-37E51D4D35FB}" type="presParOf" srcId="{4732D4BE-8046-4774-933C-C232F1D6DFD5}" destId="{3F87EA40-8414-41B0-BCFA-B2982BE59509}" srcOrd="8" destOrd="0" presId="urn:microsoft.com/office/officeart/2005/8/layout/vList2"/>
    <dgm:cxn modelId="{CBE1622D-9C70-407C-845D-480E46250A44}" type="presParOf" srcId="{4732D4BE-8046-4774-933C-C232F1D6DFD5}" destId="{14342D49-2AD3-4BB3-94B9-4313CD528C87}" srcOrd="9" destOrd="0" presId="urn:microsoft.com/office/officeart/2005/8/layout/vList2"/>
    <dgm:cxn modelId="{36E194D1-A56A-4BD7-996E-179089189124}" type="presParOf" srcId="{4732D4BE-8046-4774-933C-C232F1D6DFD5}" destId="{6E5DCB72-38DD-4313-95F1-0A45E7179F8D}" srcOrd="10" destOrd="0" presId="urn:microsoft.com/office/officeart/2005/8/layout/vList2"/>
    <dgm:cxn modelId="{B356494D-54F4-4F24-B59C-567C228E3D9F}" type="presParOf" srcId="{4732D4BE-8046-4774-933C-C232F1D6DFD5}" destId="{0D64760B-DD84-472F-B638-E7B756CF37A8}" srcOrd="11" destOrd="0" presId="urn:microsoft.com/office/officeart/2005/8/layout/vList2"/>
    <dgm:cxn modelId="{9FBC6972-AE48-4F13-A0BD-87F9B8FC3E9E}" type="presParOf" srcId="{4732D4BE-8046-4774-933C-C232F1D6DFD5}" destId="{E5510A3D-4663-44DA-AFEA-D0FCB7C1B2B2}" srcOrd="12" destOrd="0" presId="urn:microsoft.com/office/officeart/2005/8/layout/vList2"/>
    <dgm:cxn modelId="{B67639E5-DD0D-4C5D-A4C6-7D458EADE57C}" type="presParOf" srcId="{4732D4BE-8046-4774-933C-C232F1D6DFD5}" destId="{9DC52D58-A952-4A28-A0BA-1B6CBEE5F21E}" srcOrd="13" destOrd="0" presId="urn:microsoft.com/office/officeart/2005/8/layout/vList2"/>
    <dgm:cxn modelId="{70D3CDF9-0FE7-47C3-A9FF-560961526EA6}" type="presParOf" srcId="{4732D4BE-8046-4774-933C-C232F1D6DFD5}" destId="{6814EE80-DE6C-4B7C-8C8C-EB9E84C3523C}" srcOrd="14" destOrd="0" presId="urn:microsoft.com/office/officeart/2005/8/layout/vList2"/>
    <dgm:cxn modelId="{C03E50D5-4B3A-4B9B-8FD1-5101C0C77D57}" type="presParOf" srcId="{4732D4BE-8046-4774-933C-C232F1D6DFD5}" destId="{E9840F33-C7B3-48EB-9068-8E048FC5167D}" srcOrd="15" destOrd="0" presId="urn:microsoft.com/office/officeart/2005/8/layout/vList2"/>
    <dgm:cxn modelId="{7AED0A46-7488-439E-8425-733406D9A9C3}" type="presParOf" srcId="{4732D4BE-8046-4774-933C-C232F1D6DFD5}" destId="{6CCFBD90-43A5-47C8-849B-816D057ED4C0}" srcOrd="1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F34CC-3758-4CE6-B927-DE3E60F7CAC6}">
      <dsp:nvSpPr>
        <dsp:cNvPr id="0" name=""/>
        <dsp:cNvSpPr/>
      </dsp:nvSpPr>
      <dsp:spPr>
        <a:xfrm>
          <a:off x="0" y="1156037"/>
          <a:ext cx="10405671" cy="2134224"/>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FC669D-4517-428E-9D4E-FA53C14D53CA}">
      <dsp:nvSpPr>
        <dsp:cNvPr id="0" name=""/>
        <dsp:cNvSpPr/>
      </dsp:nvSpPr>
      <dsp:spPr>
        <a:xfrm>
          <a:off x="645602" y="1636238"/>
          <a:ext cx="1173823" cy="11738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D75ED6-8353-4588-94C1-41F9C97CE62B}">
      <dsp:nvSpPr>
        <dsp:cNvPr id="0" name=""/>
        <dsp:cNvSpPr/>
      </dsp:nvSpPr>
      <dsp:spPr>
        <a:xfrm>
          <a:off x="2465028" y="1156037"/>
          <a:ext cx="7940642" cy="2134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5872" tIns="225872" rIns="225872" bIns="225872" numCol="1" spcCol="1270" anchor="ctr" anchorCtr="0">
          <a:noAutofit/>
        </a:bodyPr>
        <a:lstStyle/>
        <a:p>
          <a:pPr marL="0" lvl="0" indent="0" algn="l" defTabSz="1111250">
            <a:lnSpc>
              <a:spcPct val="100000"/>
            </a:lnSpc>
            <a:spcBef>
              <a:spcPct val="0"/>
            </a:spcBef>
            <a:spcAft>
              <a:spcPct val="35000"/>
            </a:spcAft>
            <a:buNone/>
          </a:pPr>
          <a:r>
            <a:rPr lang="en-IN" sz="2500" kern="1200"/>
            <a:t>These are firm beliefs and ideals held by a person which determine his/her thoughts and actions.</a:t>
          </a:r>
          <a:r>
            <a:rPr lang="en-US" sz="2500" kern="1200"/>
            <a:t> </a:t>
          </a:r>
        </a:p>
      </dsp:txBody>
      <dsp:txXfrm>
        <a:off x="2465028" y="1156037"/>
        <a:ext cx="7940642" cy="2134224"/>
      </dsp:txXfrm>
    </dsp:sp>
    <dsp:sp modelId="{1BCF3D4C-2512-418A-841A-41C8D82B7B77}">
      <dsp:nvSpPr>
        <dsp:cNvPr id="0" name=""/>
        <dsp:cNvSpPr/>
      </dsp:nvSpPr>
      <dsp:spPr>
        <a:xfrm>
          <a:off x="0" y="3823818"/>
          <a:ext cx="10405671" cy="2134224"/>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76DEA5-DA51-47EB-82BB-8963E92D92F6}">
      <dsp:nvSpPr>
        <dsp:cNvPr id="0" name=""/>
        <dsp:cNvSpPr/>
      </dsp:nvSpPr>
      <dsp:spPr>
        <a:xfrm>
          <a:off x="645602" y="4304018"/>
          <a:ext cx="1173823" cy="11738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E19673-B03F-45F7-8554-2F8BA730B239}">
      <dsp:nvSpPr>
        <dsp:cNvPr id="0" name=""/>
        <dsp:cNvSpPr/>
      </dsp:nvSpPr>
      <dsp:spPr>
        <a:xfrm>
          <a:off x="2465028" y="3823818"/>
          <a:ext cx="7940642" cy="2134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5872" tIns="225872" rIns="225872" bIns="225872" numCol="1" spcCol="1270" anchor="ctr" anchorCtr="0">
          <a:noAutofit/>
        </a:bodyPr>
        <a:lstStyle/>
        <a:p>
          <a:pPr marL="0" lvl="0" indent="0" algn="l" defTabSz="1111250">
            <a:lnSpc>
              <a:spcPct val="100000"/>
            </a:lnSpc>
            <a:spcBef>
              <a:spcPct val="0"/>
            </a:spcBef>
            <a:spcAft>
              <a:spcPct val="35000"/>
            </a:spcAft>
            <a:buNone/>
          </a:pPr>
          <a:r>
            <a:rPr lang="en-IN" sz="2500" kern="1200"/>
            <a:t>These are the guiding principles which provide basis for individual choices in life.</a:t>
          </a:r>
          <a:r>
            <a:rPr lang="en-US" sz="2500" kern="1200"/>
            <a:t> </a:t>
          </a:r>
        </a:p>
      </dsp:txBody>
      <dsp:txXfrm>
        <a:off x="2465028" y="3823818"/>
        <a:ext cx="7940642" cy="2134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F5DD7D-2983-4498-A72E-5AFCE71E5212}">
      <dsp:nvSpPr>
        <dsp:cNvPr id="0" name=""/>
        <dsp:cNvSpPr/>
      </dsp:nvSpPr>
      <dsp:spPr>
        <a:xfrm>
          <a:off x="3434" y="435843"/>
          <a:ext cx="2724352" cy="163461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Empathy </a:t>
          </a:r>
        </a:p>
      </dsp:txBody>
      <dsp:txXfrm>
        <a:off x="3434" y="435843"/>
        <a:ext cx="2724352" cy="1634611"/>
      </dsp:txXfrm>
    </dsp:sp>
    <dsp:sp modelId="{A10FEB44-53A2-49B7-9757-E70D3DB1AE38}">
      <dsp:nvSpPr>
        <dsp:cNvPr id="0" name=""/>
        <dsp:cNvSpPr/>
      </dsp:nvSpPr>
      <dsp:spPr>
        <a:xfrm>
          <a:off x="3000221" y="435843"/>
          <a:ext cx="2724352" cy="163461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Respect for others</a:t>
          </a:r>
        </a:p>
      </dsp:txBody>
      <dsp:txXfrm>
        <a:off x="3000221" y="435843"/>
        <a:ext cx="2724352" cy="1634611"/>
      </dsp:txXfrm>
    </dsp:sp>
    <dsp:sp modelId="{FEE064FD-6D48-4FB1-959E-881B275BBAB3}">
      <dsp:nvSpPr>
        <dsp:cNvPr id="0" name=""/>
        <dsp:cNvSpPr/>
      </dsp:nvSpPr>
      <dsp:spPr>
        <a:xfrm>
          <a:off x="5997008" y="435843"/>
          <a:ext cx="2724352" cy="163461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Courtesy</a:t>
          </a:r>
        </a:p>
      </dsp:txBody>
      <dsp:txXfrm>
        <a:off x="5997008" y="435843"/>
        <a:ext cx="2724352" cy="1634611"/>
      </dsp:txXfrm>
    </dsp:sp>
    <dsp:sp modelId="{424A44A8-B7DC-4985-94EF-DB76903526A9}">
      <dsp:nvSpPr>
        <dsp:cNvPr id="0" name=""/>
        <dsp:cNvSpPr/>
      </dsp:nvSpPr>
      <dsp:spPr>
        <a:xfrm>
          <a:off x="8993795" y="435843"/>
          <a:ext cx="2724352" cy="163461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Democratic Spirit</a:t>
          </a:r>
        </a:p>
      </dsp:txBody>
      <dsp:txXfrm>
        <a:off x="8993795" y="435843"/>
        <a:ext cx="2724352" cy="1634611"/>
      </dsp:txXfrm>
    </dsp:sp>
    <dsp:sp modelId="{26D58EC7-F689-4C91-8911-30AC853A9672}">
      <dsp:nvSpPr>
        <dsp:cNvPr id="0" name=""/>
        <dsp:cNvSpPr/>
      </dsp:nvSpPr>
      <dsp:spPr>
        <a:xfrm>
          <a:off x="3434" y="2342889"/>
          <a:ext cx="2724352" cy="163461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Spirit of service </a:t>
          </a:r>
        </a:p>
      </dsp:txBody>
      <dsp:txXfrm>
        <a:off x="3434" y="2342889"/>
        <a:ext cx="2724352" cy="1634611"/>
      </dsp:txXfrm>
    </dsp:sp>
    <dsp:sp modelId="{5F69E305-04C4-4A0F-BC14-30764EE073DE}">
      <dsp:nvSpPr>
        <dsp:cNvPr id="0" name=""/>
        <dsp:cNvSpPr/>
      </dsp:nvSpPr>
      <dsp:spPr>
        <a:xfrm>
          <a:off x="3000221" y="2342889"/>
          <a:ext cx="2724352" cy="163461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Respect for public property</a:t>
          </a:r>
        </a:p>
      </dsp:txBody>
      <dsp:txXfrm>
        <a:off x="3000221" y="2342889"/>
        <a:ext cx="2724352" cy="1634611"/>
      </dsp:txXfrm>
    </dsp:sp>
    <dsp:sp modelId="{F07E72B3-C805-4300-B945-D702991D7BCE}">
      <dsp:nvSpPr>
        <dsp:cNvPr id="0" name=""/>
        <dsp:cNvSpPr/>
      </dsp:nvSpPr>
      <dsp:spPr>
        <a:xfrm>
          <a:off x="5997008" y="2342889"/>
          <a:ext cx="2724352" cy="163461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Responsibility</a:t>
          </a:r>
        </a:p>
      </dsp:txBody>
      <dsp:txXfrm>
        <a:off x="5997008" y="2342889"/>
        <a:ext cx="2724352" cy="1634611"/>
      </dsp:txXfrm>
    </dsp:sp>
    <dsp:sp modelId="{B1DE950F-674F-449E-8F54-4DD52AD9E665}">
      <dsp:nvSpPr>
        <dsp:cNvPr id="0" name=""/>
        <dsp:cNvSpPr/>
      </dsp:nvSpPr>
      <dsp:spPr>
        <a:xfrm>
          <a:off x="8993795" y="2342889"/>
          <a:ext cx="2724352" cy="163461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Mutual Respect</a:t>
          </a:r>
        </a:p>
      </dsp:txBody>
      <dsp:txXfrm>
        <a:off x="8993795" y="2342889"/>
        <a:ext cx="2724352" cy="16346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083208-FBA8-48EC-A7EB-F357840D52A5}">
      <dsp:nvSpPr>
        <dsp:cNvPr id="0" name=""/>
        <dsp:cNvSpPr/>
      </dsp:nvSpPr>
      <dsp:spPr>
        <a:xfrm>
          <a:off x="0" y="472"/>
          <a:ext cx="703596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435C4E9-3469-49DF-B0D2-F3EA069A0E49}">
      <dsp:nvSpPr>
        <dsp:cNvPr id="0" name=""/>
        <dsp:cNvSpPr/>
      </dsp:nvSpPr>
      <dsp:spPr>
        <a:xfrm>
          <a:off x="0" y="472"/>
          <a:ext cx="7035963" cy="773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IN" sz="3500" kern="1200"/>
            <a:t>Peace /Harmony</a:t>
          </a:r>
          <a:endParaRPr lang="en-US" sz="3500" kern="1200"/>
        </a:p>
      </dsp:txBody>
      <dsp:txXfrm>
        <a:off x="0" y="472"/>
        <a:ext cx="7035963" cy="773406"/>
      </dsp:txXfrm>
    </dsp:sp>
    <dsp:sp modelId="{9B2CEF54-A949-4C15-B3A8-1FF52D02B817}">
      <dsp:nvSpPr>
        <dsp:cNvPr id="0" name=""/>
        <dsp:cNvSpPr/>
      </dsp:nvSpPr>
      <dsp:spPr>
        <a:xfrm>
          <a:off x="0" y="773878"/>
          <a:ext cx="7035963" cy="0"/>
        </a:xfrm>
        <a:prstGeom prst="line">
          <a:avLst/>
        </a:prstGeom>
        <a:gradFill rotWithShape="0">
          <a:gsLst>
            <a:gs pos="0">
              <a:schemeClr val="accent2">
                <a:hueOff val="374925"/>
                <a:satOff val="-1602"/>
                <a:lumOff val="-98"/>
                <a:alphaOff val="0"/>
                <a:satMod val="103000"/>
                <a:lumMod val="102000"/>
                <a:tint val="94000"/>
              </a:schemeClr>
            </a:gs>
            <a:gs pos="50000">
              <a:schemeClr val="accent2">
                <a:hueOff val="374925"/>
                <a:satOff val="-1602"/>
                <a:lumOff val="-98"/>
                <a:alphaOff val="0"/>
                <a:satMod val="110000"/>
                <a:lumMod val="100000"/>
                <a:shade val="100000"/>
              </a:schemeClr>
            </a:gs>
            <a:gs pos="100000">
              <a:schemeClr val="accent2">
                <a:hueOff val="374925"/>
                <a:satOff val="-1602"/>
                <a:lumOff val="-98"/>
                <a:alphaOff val="0"/>
                <a:lumMod val="99000"/>
                <a:satMod val="120000"/>
                <a:shade val="78000"/>
              </a:schemeClr>
            </a:gs>
          </a:gsLst>
          <a:lin ang="5400000" scaled="0"/>
        </a:gradFill>
        <a:ln w="6350" cap="flat" cmpd="sng" algn="ctr">
          <a:solidFill>
            <a:schemeClr val="accent2">
              <a:hueOff val="374925"/>
              <a:satOff val="-1602"/>
              <a:lumOff val="-9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1B1E2D7-CD44-4B74-AF9B-A93704EF76B7}">
      <dsp:nvSpPr>
        <dsp:cNvPr id="0" name=""/>
        <dsp:cNvSpPr/>
      </dsp:nvSpPr>
      <dsp:spPr>
        <a:xfrm>
          <a:off x="0" y="773878"/>
          <a:ext cx="7035963" cy="773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IN" sz="3500" kern="1200"/>
            <a:t>Happiness</a:t>
          </a:r>
          <a:endParaRPr lang="en-US" sz="3500" kern="1200"/>
        </a:p>
      </dsp:txBody>
      <dsp:txXfrm>
        <a:off x="0" y="773878"/>
        <a:ext cx="7035963" cy="773406"/>
      </dsp:txXfrm>
    </dsp:sp>
    <dsp:sp modelId="{190F2C9B-1A33-4915-82AA-A76E620BEA77}">
      <dsp:nvSpPr>
        <dsp:cNvPr id="0" name=""/>
        <dsp:cNvSpPr/>
      </dsp:nvSpPr>
      <dsp:spPr>
        <a:xfrm>
          <a:off x="0" y="1547285"/>
          <a:ext cx="7035963" cy="0"/>
        </a:xfrm>
        <a:prstGeom prst="line">
          <a:avLst/>
        </a:prstGeom>
        <a:gradFill rotWithShape="0">
          <a:gsLst>
            <a:gs pos="0">
              <a:schemeClr val="accent2">
                <a:hueOff val="749851"/>
                <a:satOff val="-3204"/>
                <a:lumOff val="-197"/>
                <a:alphaOff val="0"/>
                <a:satMod val="103000"/>
                <a:lumMod val="102000"/>
                <a:tint val="94000"/>
              </a:schemeClr>
            </a:gs>
            <a:gs pos="50000">
              <a:schemeClr val="accent2">
                <a:hueOff val="749851"/>
                <a:satOff val="-3204"/>
                <a:lumOff val="-197"/>
                <a:alphaOff val="0"/>
                <a:satMod val="110000"/>
                <a:lumMod val="100000"/>
                <a:shade val="100000"/>
              </a:schemeClr>
            </a:gs>
            <a:gs pos="100000">
              <a:schemeClr val="accent2">
                <a:hueOff val="749851"/>
                <a:satOff val="-3204"/>
                <a:lumOff val="-197"/>
                <a:alphaOff val="0"/>
                <a:lumMod val="99000"/>
                <a:satMod val="120000"/>
                <a:shade val="78000"/>
              </a:schemeClr>
            </a:gs>
          </a:gsLst>
          <a:lin ang="5400000" scaled="0"/>
        </a:gradFill>
        <a:ln w="6350" cap="flat" cmpd="sng" algn="ctr">
          <a:solidFill>
            <a:schemeClr val="accent2">
              <a:hueOff val="749851"/>
              <a:satOff val="-3204"/>
              <a:lumOff val="-19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F6C587E-1FC7-435E-8D21-072BB6D56C67}">
      <dsp:nvSpPr>
        <dsp:cNvPr id="0" name=""/>
        <dsp:cNvSpPr/>
      </dsp:nvSpPr>
      <dsp:spPr>
        <a:xfrm>
          <a:off x="0" y="1547285"/>
          <a:ext cx="7035963" cy="773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IN" sz="3500" kern="1200"/>
            <a:t>Goodness</a:t>
          </a:r>
          <a:endParaRPr lang="en-US" sz="3500" kern="1200"/>
        </a:p>
      </dsp:txBody>
      <dsp:txXfrm>
        <a:off x="0" y="1547285"/>
        <a:ext cx="7035963" cy="773406"/>
      </dsp:txXfrm>
    </dsp:sp>
    <dsp:sp modelId="{10D1A25D-9BC9-4F2E-81B4-4DC14FA1CAF3}">
      <dsp:nvSpPr>
        <dsp:cNvPr id="0" name=""/>
        <dsp:cNvSpPr/>
      </dsp:nvSpPr>
      <dsp:spPr>
        <a:xfrm>
          <a:off x="0" y="2320692"/>
          <a:ext cx="7035963" cy="0"/>
        </a:xfrm>
        <a:prstGeom prst="line">
          <a:avLst/>
        </a:prstGeom>
        <a:gradFill rotWithShape="0">
          <a:gsLst>
            <a:gs pos="0">
              <a:schemeClr val="accent2">
                <a:hueOff val="1124776"/>
                <a:satOff val="-4806"/>
                <a:lumOff val="-295"/>
                <a:alphaOff val="0"/>
                <a:satMod val="103000"/>
                <a:lumMod val="102000"/>
                <a:tint val="94000"/>
              </a:schemeClr>
            </a:gs>
            <a:gs pos="50000">
              <a:schemeClr val="accent2">
                <a:hueOff val="1124776"/>
                <a:satOff val="-4806"/>
                <a:lumOff val="-295"/>
                <a:alphaOff val="0"/>
                <a:satMod val="110000"/>
                <a:lumMod val="100000"/>
                <a:shade val="100000"/>
              </a:schemeClr>
            </a:gs>
            <a:gs pos="100000">
              <a:schemeClr val="accent2">
                <a:hueOff val="1124776"/>
                <a:satOff val="-4806"/>
                <a:lumOff val="-295"/>
                <a:alphaOff val="0"/>
                <a:lumMod val="99000"/>
                <a:satMod val="120000"/>
                <a:shade val="78000"/>
              </a:schemeClr>
            </a:gs>
          </a:gsLst>
          <a:lin ang="5400000" scaled="0"/>
        </a:gradFill>
        <a:ln w="6350" cap="flat" cmpd="sng" algn="ctr">
          <a:solidFill>
            <a:schemeClr val="accent2">
              <a:hueOff val="1124776"/>
              <a:satOff val="-4806"/>
              <a:lumOff val="-29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015681F-58D5-4628-B9B6-FF30A5F95D9A}">
      <dsp:nvSpPr>
        <dsp:cNvPr id="0" name=""/>
        <dsp:cNvSpPr/>
      </dsp:nvSpPr>
      <dsp:spPr>
        <a:xfrm>
          <a:off x="0" y="2320692"/>
          <a:ext cx="7035963" cy="773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IN" sz="3500" kern="1200"/>
            <a:t>Aesthetic Sense</a:t>
          </a:r>
          <a:endParaRPr lang="en-US" sz="3500" kern="1200"/>
        </a:p>
      </dsp:txBody>
      <dsp:txXfrm>
        <a:off x="0" y="2320692"/>
        <a:ext cx="7035963" cy="773406"/>
      </dsp:txXfrm>
    </dsp:sp>
    <dsp:sp modelId="{57920426-8076-49E0-AF5A-AE21DFC563E4}">
      <dsp:nvSpPr>
        <dsp:cNvPr id="0" name=""/>
        <dsp:cNvSpPr/>
      </dsp:nvSpPr>
      <dsp:spPr>
        <a:xfrm>
          <a:off x="0" y="3094099"/>
          <a:ext cx="7035963" cy="0"/>
        </a:xfrm>
        <a:prstGeom prst="line">
          <a:avLst/>
        </a:prstGeom>
        <a:gradFill rotWithShape="0">
          <a:gsLst>
            <a:gs pos="0">
              <a:schemeClr val="accent2">
                <a:hueOff val="1499701"/>
                <a:satOff val="-6408"/>
                <a:lumOff val="-393"/>
                <a:alphaOff val="0"/>
                <a:satMod val="103000"/>
                <a:lumMod val="102000"/>
                <a:tint val="94000"/>
              </a:schemeClr>
            </a:gs>
            <a:gs pos="50000">
              <a:schemeClr val="accent2">
                <a:hueOff val="1499701"/>
                <a:satOff val="-6408"/>
                <a:lumOff val="-393"/>
                <a:alphaOff val="0"/>
                <a:satMod val="110000"/>
                <a:lumMod val="100000"/>
                <a:shade val="100000"/>
              </a:schemeClr>
            </a:gs>
            <a:gs pos="100000">
              <a:schemeClr val="accent2">
                <a:hueOff val="1499701"/>
                <a:satOff val="-6408"/>
                <a:lumOff val="-393"/>
                <a:alphaOff val="0"/>
                <a:lumMod val="99000"/>
                <a:satMod val="120000"/>
                <a:shade val="78000"/>
              </a:schemeClr>
            </a:gs>
          </a:gsLst>
          <a:lin ang="5400000" scaled="0"/>
        </a:gradFill>
        <a:ln w="6350" cap="flat" cmpd="sng" algn="ctr">
          <a:solidFill>
            <a:schemeClr val="accent2">
              <a:hueOff val="1499701"/>
              <a:satOff val="-6408"/>
              <a:lumOff val="-39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C482D33-51D8-4EAD-BE91-7398DC92ECC2}">
      <dsp:nvSpPr>
        <dsp:cNvPr id="0" name=""/>
        <dsp:cNvSpPr/>
      </dsp:nvSpPr>
      <dsp:spPr>
        <a:xfrm>
          <a:off x="0" y="3094099"/>
          <a:ext cx="7035963" cy="773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IN" sz="3500" kern="1200"/>
            <a:t>Knowledge</a:t>
          </a:r>
          <a:endParaRPr lang="en-US" sz="3500" kern="1200"/>
        </a:p>
      </dsp:txBody>
      <dsp:txXfrm>
        <a:off x="0" y="3094099"/>
        <a:ext cx="7035963" cy="7734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AED48-F5E3-49CD-8201-A11A728CCCDC}">
      <dsp:nvSpPr>
        <dsp:cNvPr id="0" name=""/>
        <dsp:cNvSpPr/>
      </dsp:nvSpPr>
      <dsp:spPr>
        <a:xfrm>
          <a:off x="0" y="183336"/>
          <a:ext cx="7070885" cy="134630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IN" sz="1900" kern="1200"/>
            <a:t>Total education should aim at providing knowledge, skills and values leading to holistic development of the individual .</a:t>
          </a:r>
          <a:endParaRPr lang="en-US" sz="1900" kern="1200"/>
        </a:p>
      </dsp:txBody>
      <dsp:txXfrm>
        <a:off x="65721" y="249057"/>
        <a:ext cx="6939443" cy="1214862"/>
      </dsp:txXfrm>
    </dsp:sp>
    <dsp:sp modelId="{AB1D20CE-A9F7-46A3-BCE9-0A3EB11235C3}">
      <dsp:nvSpPr>
        <dsp:cNvPr id="0" name=""/>
        <dsp:cNvSpPr/>
      </dsp:nvSpPr>
      <dsp:spPr>
        <a:xfrm>
          <a:off x="0" y="1584360"/>
          <a:ext cx="7070885" cy="134630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IN" sz="1900" kern="1200"/>
            <a:t>School going years are the formative years in everyone’s life. Habits, beliefs and attitudes acquired during this period become one’s roots and  cornerstone for thoughts, choices and actions in later life.</a:t>
          </a:r>
          <a:endParaRPr lang="en-US" sz="1900" kern="1200"/>
        </a:p>
      </dsp:txBody>
      <dsp:txXfrm>
        <a:off x="65721" y="1650081"/>
        <a:ext cx="6939443" cy="1214862"/>
      </dsp:txXfrm>
    </dsp:sp>
    <dsp:sp modelId="{D38F991A-FD8F-408D-BF9E-059FFD95A908}">
      <dsp:nvSpPr>
        <dsp:cNvPr id="0" name=""/>
        <dsp:cNvSpPr/>
      </dsp:nvSpPr>
      <dsp:spPr>
        <a:xfrm>
          <a:off x="0" y="2985385"/>
          <a:ext cx="7070885" cy="134630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IN" sz="1900" kern="1200"/>
            <a:t>School education is, in  its broader  interpretation, preparing students for their adult life so that they become balanced individuals, responsible citizens and  useful individuals of society. This would  be incomplete without values education.</a:t>
          </a:r>
          <a:endParaRPr lang="en-US" sz="1900" kern="1200"/>
        </a:p>
      </dsp:txBody>
      <dsp:txXfrm>
        <a:off x="65721" y="3051106"/>
        <a:ext cx="6939443" cy="12148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1D4EF-2484-48F7-892F-D56E285F819A}">
      <dsp:nvSpPr>
        <dsp:cNvPr id="0" name=""/>
        <dsp:cNvSpPr/>
      </dsp:nvSpPr>
      <dsp:spPr>
        <a:xfrm>
          <a:off x="0" y="0"/>
          <a:ext cx="4548197" cy="90644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r-FR" sz="2300" kern="1200"/>
            <a:t>Introducing  a conflict situation </a:t>
          </a:r>
          <a:endParaRPr lang="en-US" sz="2300" kern="1200"/>
        </a:p>
      </dsp:txBody>
      <dsp:txXfrm>
        <a:off x="26549" y="26549"/>
        <a:ext cx="3464018" cy="853347"/>
      </dsp:txXfrm>
    </dsp:sp>
    <dsp:sp modelId="{B482D3EE-5790-4CCE-9922-3F379B74EBED}">
      <dsp:nvSpPr>
        <dsp:cNvPr id="0" name=""/>
        <dsp:cNvSpPr/>
      </dsp:nvSpPr>
      <dsp:spPr>
        <a:xfrm>
          <a:off x="339638" y="1032340"/>
          <a:ext cx="4548197" cy="90644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Identifying the challenges </a:t>
          </a:r>
        </a:p>
      </dsp:txBody>
      <dsp:txXfrm>
        <a:off x="366187" y="1058889"/>
        <a:ext cx="3566272" cy="853347"/>
      </dsp:txXfrm>
    </dsp:sp>
    <dsp:sp modelId="{700EBCBF-464A-4F30-A62E-F5A6B377F718}">
      <dsp:nvSpPr>
        <dsp:cNvPr id="0" name=""/>
        <dsp:cNvSpPr/>
      </dsp:nvSpPr>
      <dsp:spPr>
        <a:xfrm>
          <a:off x="679276" y="2064680"/>
          <a:ext cx="4548197" cy="906445"/>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Proposing  suggestions </a:t>
          </a:r>
        </a:p>
      </dsp:txBody>
      <dsp:txXfrm>
        <a:off x="705825" y="2091229"/>
        <a:ext cx="3566272" cy="853347"/>
      </dsp:txXfrm>
    </dsp:sp>
    <dsp:sp modelId="{B8DBA65A-D9C8-43AE-8DF2-5520E01D3237}">
      <dsp:nvSpPr>
        <dsp:cNvPr id="0" name=""/>
        <dsp:cNvSpPr/>
      </dsp:nvSpPr>
      <dsp:spPr>
        <a:xfrm>
          <a:off x="1018914" y="3097020"/>
          <a:ext cx="4548197" cy="906445"/>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Using  reasoning for analysing arguments</a:t>
          </a:r>
        </a:p>
      </dsp:txBody>
      <dsp:txXfrm>
        <a:off x="1045463" y="3123569"/>
        <a:ext cx="3566272" cy="853347"/>
      </dsp:txXfrm>
    </dsp:sp>
    <dsp:sp modelId="{18714CA2-9F0A-433C-BAAE-56E815C4EDEF}">
      <dsp:nvSpPr>
        <dsp:cNvPr id="0" name=""/>
        <dsp:cNvSpPr/>
      </dsp:nvSpPr>
      <dsp:spPr>
        <a:xfrm>
          <a:off x="1358552" y="4129360"/>
          <a:ext cx="4548197" cy="906445"/>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ro-RO" sz="2300" kern="1200"/>
            <a:t>Conclusion and Evaluation </a:t>
          </a:r>
          <a:r>
            <a:rPr lang="en-US" sz="2300" kern="1200"/>
            <a:t> </a:t>
          </a:r>
        </a:p>
      </dsp:txBody>
      <dsp:txXfrm>
        <a:off x="1385101" y="4155909"/>
        <a:ext cx="3566272" cy="853347"/>
      </dsp:txXfrm>
    </dsp:sp>
    <dsp:sp modelId="{036B9A4B-ADFE-42D5-95A3-0CFEE0C277E5}">
      <dsp:nvSpPr>
        <dsp:cNvPr id="0" name=""/>
        <dsp:cNvSpPr/>
      </dsp:nvSpPr>
      <dsp:spPr>
        <a:xfrm>
          <a:off x="3959008" y="662208"/>
          <a:ext cx="589189" cy="58918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4091576" y="662208"/>
        <a:ext cx="324053" cy="443365"/>
      </dsp:txXfrm>
    </dsp:sp>
    <dsp:sp modelId="{C6304006-58F9-4726-8E32-74E04188D532}">
      <dsp:nvSpPr>
        <dsp:cNvPr id="0" name=""/>
        <dsp:cNvSpPr/>
      </dsp:nvSpPr>
      <dsp:spPr>
        <a:xfrm>
          <a:off x="4298646" y="1694548"/>
          <a:ext cx="589189" cy="58918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4431214" y="1694548"/>
        <a:ext cx="324053" cy="443365"/>
      </dsp:txXfrm>
    </dsp:sp>
    <dsp:sp modelId="{5DDB6D23-E9F6-4772-921A-72A696688510}">
      <dsp:nvSpPr>
        <dsp:cNvPr id="0" name=""/>
        <dsp:cNvSpPr/>
      </dsp:nvSpPr>
      <dsp:spPr>
        <a:xfrm>
          <a:off x="4638284" y="2711781"/>
          <a:ext cx="589189" cy="589189"/>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4770852" y="2711781"/>
        <a:ext cx="324053" cy="443365"/>
      </dsp:txXfrm>
    </dsp:sp>
    <dsp:sp modelId="{041C5F88-5C9E-4E10-9636-EA3DDD81A817}">
      <dsp:nvSpPr>
        <dsp:cNvPr id="0" name=""/>
        <dsp:cNvSpPr/>
      </dsp:nvSpPr>
      <dsp:spPr>
        <a:xfrm>
          <a:off x="4977922" y="3754193"/>
          <a:ext cx="589189" cy="589189"/>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5110490" y="3754193"/>
        <a:ext cx="324053" cy="4433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A8C5D-054A-4B49-860A-8240D1379509}">
      <dsp:nvSpPr>
        <dsp:cNvPr id="0" name=""/>
        <dsp:cNvSpPr/>
      </dsp:nvSpPr>
      <dsp:spPr>
        <a:xfrm>
          <a:off x="910417" y="973"/>
          <a:ext cx="2834419" cy="170065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It is necessary that the teacher plans each lesson keeping in mind the following: </a:t>
          </a:r>
        </a:p>
      </dsp:txBody>
      <dsp:txXfrm>
        <a:off x="910417" y="973"/>
        <a:ext cx="2834419" cy="1700651"/>
      </dsp:txXfrm>
    </dsp:sp>
    <dsp:sp modelId="{CCF48DEF-961A-48AD-866F-9C00233EAAEE}">
      <dsp:nvSpPr>
        <dsp:cNvPr id="0" name=""/>
        <dsp:cNvSpPr/>
      </dsp:nvSpPr>
      <dsp:spPr>
        <a:xfrm>
          <a:off x="4028279" y="973"/>
          <a:ext cx="2834419" cy="170065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Identify the values of each lesson keeping the lesson objectives and learning outcomes in mind. </a:t>
          </a:r>
        </a:p>
      </dsp:txBody>
      <dsp:txXfrm>
        <a:off x="4028279" y="973"/>
        <a:ext cx="2834419" cy="1700651"/>
      </dsp:txXfrm>
    </dsp:sp>
    <dsp:sp modelId="{B8285C3F-719F-4BB6-A474-EA7B721C0E17}">
      <dsp:nvSpPr>
        <dsp:cNvPr id="0" name=""/>
        <dsp:cNvSpPr/>
      </dsp:nvSpPr>
      <dsp:spPr>
        <a:xfrm>
          <a:off x="7146140" y="973"/>
          <a:ext cx="2834419" cy="170065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Develop a strategy to communicate, identifying concepts and the processes and modes of dissemination of values. </a:t>
          </a:r>
        </a:p>
      </dsp:txBody>
      <dsp:txXfrm>
        <a:off x="7146140" y="973"/>
        <a:ext cx="2834419" cy="1700651"/>
      </dsp:txXfrm>
    </dsp:sp>
    <dsp:sp modelId="{DC9DA239-B266-4793-963A-CDC04A7D8E71}">
      <dsp:nvSpPr>
        <dsp:cNvPr id="0" name=""/>
        <dsp:cNvSpPr/>
      </dsp:nvSpPr>
      <dsp:spPr>
        <a:xfrm>
          <a:off x="910417" y="1985067"/>
          <a:ext cx="2834419" cy="170065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Devise  creative mechanisms to communicate these to the students. </a:t>
          </a:r>
        </a:p>
      </dsp:txBody>
      <dsp:txXfrm>
        <a:off x="910417" y="1985067"/>
        <a:ext cx="2834419" cy="1700651"/>
      </dsp:txXfrm>
    </dsp:sp>
    <dsp:sp modelId="{DE138E50-AA59-432C-AAB3-15E578046996}">
      <dsp:nvSpPr>
        <dsp:cNvPr id="0" name=""/>
        <dsp:cNvSpPr/>
      </dsp:nvSpPr>
      <dsp:spPr>
        <a:xfrm>
          <a:off x="4028279" y="1985067"/>
          <a:ext cx="2834419" cy="170065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Reflect and discuss the efficacy of efforts by reviewing impact on affective behaviour keeping in mind the components of Values Education. </a:t>
          </a:r>
        </a:p>
      </dsp:txBody>
      <dsp:txXfrm>
        <a:off x="4028279" y="1985067"/>
        <a:ext cx="2834419" cy="1700651"/>
      </dsp:txXfrm>
    </dsp:sp>
    <dsp:sp modelId="{30E7CCA3-9ACF-4742-96F8-518D905E621C}">
      <dsp:nvSpPr>
        <dsp:cNvPr id="0" name=""/>
        <dsp:cNvSpPr/>
      </dsp:nvSpPr>
      <dsp:spPr>
        <a:xfrm>
          <a:off x="7146140" y="1985067"/>
          <a:ext cx="2834419" cy="170065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The teachers must, however bear in mind the stage appropriateness, the time available and the objectives and learning outcomes of the lesson while transacting values.</a:t>
          </a:r>
        </a:p>
      </dsp:txBody>
      <dsp:txXfrm>
        <a:off x="7146140" y="1985067"/>
        <a:ext cx="2834419" cy="17006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7923E-253C-4B50-B192-7B881A547554}">
      <dsp:nvSpPr>
        <dsp:cNvPr id="0" name=""/>
        <dsp:cNvSpPr/>
      </dsp:nvSpPr>
      <dsp:spPr>
        <a:xfrm>
          <a:off x="0" y="453649"/>
          <a:ext cx="5874384" cy="4077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Morning assembly presentations</a:t>
          </a:r>
        </a:p>
      </dsp:txBody>
      <dsp:txXfrm>
        <a:off x="19904" y="473553"/>
        <a:ext cx="5834576" cy="367937"/>
      </dsp:txXfrm>
    </dsp:sp>
    <dsp:sp modelId="{F59B3E44-F64C-4767-AC3A-46DA0C0E501C}">
      <dsp:nvSpPr>
        <dsp:cNvPr id="0" name=""/>
        <dsp:cNvSpPr/>
      </dsp:nvSpPr>
      <dsp:spPr>
        <a:xfrm>
          <a:off x="0" y="910354"/>
          <a:ext cx="5874384" cy="4077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latin typeface="Neue Haas Grotesk Text Pro"/>
            </a:rPr>
            <a:t> Role</a:t>
          </a:r>
          <a:r>
            <a:rPr lang="en-US" sz="1700" kern="1200" dirty="0"/>
            <a:t> </a:t>
          </a:r>
          <a:r>
            <a:rPr lang="en-US" sz="1700" kern="1200" dirty="0">
              <a:latin typeface="Neue Haas Grotesk Text Pro"/>
            </a:rPr>
            <a:t>Play</a:t>
          </a:r>
          <a:endParaRPr lang="en-US" sz="1700" kern="1200" dirty="0"/>
        </a:p>
      </dsp:txBody>
      <dsp:txXfrm>
        <a:off x="19904" y="930258"/>
        <a:ext cx="5834576" cy="367937"/>
      </dsp:txXfrm>
    </dsp:sp>
    <dsp:sp modelId="{E7BD6421-1C98-4C97-A0E4-BC2D6634A089}">
      <dsp:nvSpPr>
        <dsp:cNvPr id="0" name=""/>
        <dsp:cNvSpPr/>
      </dsp:nvSpPr>
      <dsp:spPr>
        <a:xfrm>
          <a:off x="0" y="1367060"/>
          <a:ext cx="5874384" cy="4077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Clubs and </a:t>
          </a:r>
          <a:r>
            <a:rPr lang="en-US" sz="1700" kern="1200" dirty="0">
              <a:latin typeface="Neue Haas Grotesk Text Pro"/>
            </a:rPr>
            <a:t>Societies</a:t>
          </a:r>
          <a:endParaRPr lang="en-US" sz="1700" kern="1200" dirty="0"/>
        </a:p>
      </dsp:txBody>
      <dsp:txXfrm>
        <a:off x="19904" y="1386964"/>
        <a:ext cx="5834576" cy="367937"/>
      </dsp:txXfrm>
    </dsp:sp>
    <dsp:sp modelId="{A3FEAD47-0D50-4AE5-BE51-D99D0ECECCA2}">
      <dsp:nvSpPr>
        <dsp:cNvPr id="0" name=""/>
        <dsp:cNvSpPr/>
      </dsp:nvSpPr>
      <dsp:spPr>
        <a:xfrm>
          <a:off x="0" y="1823765"/>
          <a:ext cx="5874384" cy="4077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latin typeface="Neue Haas Grotesk Text Pro"/>
            </a:rPr>
            <a:t>School House</a:t>
          </a:r>
          <a:r>
            <a:rPr lang="en-US" sz="1700" kern="1200" dirty="0"/>
            <a:t> </a:t>
          </a:r>
          <a:r>
            <a:rPr lang="en-US" sz="1700" kern="1200" dirty="0">
              <a:latin typeface="Neue Haas Grotesk Text Pro"/>
            </a:rPr>
            <a:t>Council</a:t>
          </a:r>
          <a:endParaRPr lang="en-US" sz="1700" kern="1200" dirty="0"/>
        </a:p>
      </dsp:txBody>
      <dsp:txXfrm>
        <a:off x="19904" y="1843669"/>
        <a:ext cx="5834576" cy="367937"/>
      </dsp:txXfrm>
    </dsp:sp>
    <dsp:sp modelId="{3F87EA40-8414-41B0-BCFA-B2982BE59509}">
      <dsp:nvSpPr>
        <dsp:cNvPr id="0" name=""/>
        <dsp:cNvSpPr/>
      </dsp:nvSpPr>
      <dsp:spPr>
        <a:xfrm>
          <a:off x="0" y="2280470"/>
          <a:ext cx="5874384" cy="4077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Reading and </a:t>
          </a:r>
          <a:r>
            <a:rPr lang="en-US" sz="1700" kern="1200" dirty="0">
              <a:latin typeface="Neue Haas Grotesk Text Pro"/>
            </a:rPr>
            <a:t>Research</a:t>
          </a:r>
          <a:r>
            <a:rPr lang="en-US" sz="1700" kern="1200" dirty="0"/>
            <a:t> </a:t>
          </a:r>
          <a:r>
            <a:rPr lang="en-US" sz="1700" kern="1200" dirty="0">
              <a:latin typeface="Neue Haas Grotesk Text Pro"/>
            </a:rPr>
            <a:t>Programmes</a:t>
          </a:r>
          <a:r>
            <a:rPr lang="en-US" sz="1700" kern="1200" dirty="0"/>
            <a:t> </a:t>
          </a:r>
        </a:p>
      </dsp:txBody>
      <dsp:txXfrm>
        <a:off x="19904" y="2300374"/>
        <a:ext cx="5834576" cy="367937"/>
      </dsp:txXfrm>
    </dsp:sp>
    <dsp:sp modelId="{6E5DCB72-38DD-4313-95F1-0A45E7179F8D}">
      <dsp:nvSpPr>
        <dsp:cNvPr id="0" name=""/>
        <dsp:cNvSpPr/>
      </dsp:nvSpPr>
      <dsp:spPr>
        <a:xfrm>
          <a:off x="0" y="2737175"/>
          <a:ext cx="5874384" cy="4077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Projects</a:t>
          </a:r>
        </a:p>
      </dsp:txBody>
      <dsp:txXfrm>
        <a:off x="19904" y="2757079"/>
        <a:ext cx="5834576" cy="367937"/>
      </dsp:txXfrm>
    </dsp:sp>
    <dsp:sp modelId="{E5510A3D-4663-44DA-AFEA-D0FCB7C1B2B2}">
      <dsp:nvSpPr>
        <dsp:cNvPr id="0" name=""/>
        <dsp:cNvSpPr/>
      </dsp:nvSpPr>
      <dsp:spPr>
        <a:xfrm>
          <a:off x="0" y="3193880"/>
          <a:ext cx="5874384" cy="4077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Debates on </a:t>
          </a:r>
          <a:r>
            <a:rPr lang="en-US" sz="1700" kern="1200" dirty="0">
              <a:latin typeface="Neue Haas Grotesk Text Pro"/>
            </a:rPr>
            <a:t>Value</a:t>
          </a:r>
          <a:r>
            <a:rPr lang="en-US" sz="1700" kern="1200" dirty="0"/>
            <a:t> based topics</a:t>
          </a:r>
        </a:p>
      </dsp:txBody>
      <dsp:txXfrm>
        <a:off x="19904" y="3213784"/>
        <a:ext cx="5834576" cy="367937"/>
      </dsp:txXfrm>
    </dsp:sp>
    <dsp:sp modelId="{6814EE80-DE6C-4B7C-8C8C-EB9E84C3523C}">
      <dsp:nvSpPr>
        <dsp:cNvPr id="0" name=""/>
        <dsp:cNvSpPr/>
      </dsp:nvSpPr>
      <dsp:spPr>
        <a:xfrm>
          <a:off x="0" y="3650585"/>
          <a:ext cx="5874384" cy="4077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Offering </a:t>
          </a:r>
          <a:r>
            <a:rPr lang="en-US" sz="1700" kern="1200" dirty="0">
              <a:latin typeface="Neue Haas Grotesk Text Pro"/>
            </a:rPr>
            <a:t>Social</a:t>
          </a:r>
          <a:r>
            <a:rPr lang="en-US" sz="1700" kern="1200" dirty="0"/>
            <a:t> </a:t>
          </a:r>
          <a:r>
            <a:rPr lang="en-US" sz="1700" kern="1200" dirty="0">
              <a:latin typeface="Neue Haas Grotesk Text Pro"/>
            </a:rPr>
            <a:t>Services</a:t>
          </a:r>
          <a:r>
            <a:rPr lang="en-US" sz="1700" kern="1200" dirty="0"/>
            <a:t> on voluntarily basis</a:t>
          </a:r>
        </a:p>
      </dsp:txBody>
      <dsp:txXfrm>
        <a:off x="19904" y="3670489"/>
        <a:ext cx="5834576" cy="367937"/>
      </dsp:txXfrm>
    </dsp:sp>
    <dsp:sp modelId="{6CCFBD90-43A5-47C8-849B-816D057ED4C0}">
      <dsp:nvSpPr>
        <dsp:cNvPr id="0" name=""/>
        <dsp:cNvSpPr/>
      </dsp:nvSpPr>
      <dsp:spPr>
        <a:xfrm>
          <a:off x="0" y="4107290"/>
          <a:ext cx="5874384" cy="4077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t>Video documentaries on inspirational luminaries of India</a:t>
          </a:r>
          <a:endParaRPr lang="en-US" sz="1700" kern="1200" dirty="0">
            <a:latin typeface="Neue Haas Grotesk Text Pro"/>
          </a:endParaRPr>
        </a:p>
      </dsp:txBody>
      <dsp:txXfrm>
        <a:off x="19904" y="4127194"/>
        <a:ext cx="5834576" cy="36793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2T17:54:53.201"/>
    </inkml:context>
    <inkml:brush xml:id="br0">
      <inkml:brushProperty name="width" value="0.1" units="cm"/>
      <inkml:brushProperty name="height" value="0.1" units="cm"/>
      <inkml:brushProperty name="color" value="#FF0066"/>
    </inkml:brush>
  </inkml:definitions>
  <inkml:trace contextRef="#ctx0" brushRef="#br0">8123 2170 16383 0 0,'0'0'0'0'0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2T17:46:24.385"/>
    </inkml:context>
    <inkml:brush xml:id="br0">
      <inkml:brushProperty name="width" value="0.2" units="cm"/>
      <inkml:brushProperty name="height" value="0.2" units="cm"/>
      <inkml:brushProperty name="color" value="#FFC114"/>
    </inkml:brush>
  </inkml:definitions>
  <inkml:trace contextRef="#ctx0" brushRef="#br0">4000 3928 16383 0 0,'-5'0'0'0'0,"-15"0"0"0"0,-9-6 0 0 0,-6-7 0 0 0,-2-9 0 0 0,4-5 0 0 0,2-4 0 0 0,1-4 0 0 0,6 6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2T17:46:24.386"/>
    </inkml:context>
    <inkml:brush xml:id="br0">
      <inkml:brushProperty name="width" value="0.2" units="cm"/>
      <inkml:brushProperty name="height" value="0.2" units="cm"/>
      <inkml:brushProperty name="color" value="#FFC114"/>
    </inkml:brush>
  </inkml:definitions>
  <inkml:trace contextRef="#ctx0" brushRef="#br0">4974 7726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2T17:46:24.377"/>
    </inkml:context>
    <inkml:brush xml:id="br0">
      <inkml:brushProperty name="width" value="0.2" units="cm"/>
      <inkml:brushProperty name="height" value="0.2" units="cm"/>
      <inkml:brushProperty name="color" value="#FFC114"/>
    </inkml:brush>
  </inkml:definitions>
  <inkml:trace contextRef="#ctx0" brushRef="#br0">4586 4842 16383 0 0,'0'-6'0'0'0,"0"-7"0"0"0,0-9 0 0 0,-6 1 0 0 0,-8 3 0 0 0,-7 5 0 0 0,-6 5 0 0 0,-11 3 0 0 0,-4 3 0 0 0,-1 2 0 0 0,-5 6 0 0 0,0 3 0 0 0,1 5 0 0 0,4 1 0 0 0,-3 9 0 0 0,1 1 0 0 0,1 2 0 0 0,3-4 0 0 0,8 0 0 0 0,10 3 0 0 0,3-4 0 0 0,5 1 0 0 0,5 1 0 0 0,4 4 0 0 0,3 2 0 0 0,-4 3 0 0 0,0 1 0 0 0,0 0 0 0 0,2 1 0 0 0,2 0 0 0 0,1 1 0 0 0,6-1 0 0 0,4 0 0 0 0,0 0 0 0 0,4-6 0 0 0,0 3 0 0 0,5 4 0 0 0,4 0 0 0 0,5 0 0 0 0,4 0 0 0 0,3-6 0 0 0,7-8 0 0 0,4-8 0 0 0,-1 0 0 0 0,-2-3 0 0 0,-7 3 0 0 0,-4-1 0 0 0,-1-3 0 0 0,1-3 0 0 0,0-3 0 0 0,2-1 0 0 0,1-3 0 0 0,1 0 0 0 0,0-6 0 0 0,1-8 0 0 0,0-2 0 0 0,-6-4 0 0 0,-2 1 0 0 0,-5-1 0 0 0,-2-4 0 0 0,3-4 0 0 0,4-8 0 0 0,-4-5 0 0 0,0 0 0 0 0,3 0 0 0 0,-4 1 0 0 0,-5-4 0 0 0,1 6 0 0 0,-4 2 0 0 0,3-3 0 0 0,-3-2 0 0 0,-2 1 0 0 0,-5 0 0 0 0,-2 3 0 0 0,-3 0 0 0 0,-1 1 0 0 0,-1 1 0 0 0,5 0 0 0 0,2 1 0 0 0,0 0 0 0 0,-7-1 0 0 0,-4 1 0 0 0,-1-1 0 0 0,-6 6 0 0 0,-1 3 0 0 0,-4 4 0 0 0,1 1 0 0 0,2-2 0 0 0,-2 3 0 0 0,-4-1 0 0 0,-5-3 0 0 0,-5-3 0 0 0,3-3 0 0 0,1 3 0 0 0,-3 7 0 0 0,-1 1 0 0 0,-3 3 0 0 0,5-1 0 0 0,1 2 0 0 0,-1 4 0 0 0,-2-3 0 0 0,-2-4 0 0 0,-1 1 0 0 0,-2 3 0 0 0,0 4 0 0 0,-1 3 0 0 0,0 4 0 0 0,0 2 0 0 0,0 1 0 0 0,0 0 0 0 0,0 1 0 0 0,0 0 0 0 0,1-1 0 0 0,-1 1 0 0 0,0-1 0 0 0,0 0 0 0 0,1 6 0 0 0,-7 8 0 0 0,-7 7 0 0 0,4 6 0 0 0,3-1 0 0 0,4 0 0 0 0,1 2 0 0 0,2-3 0 0 0,5-1 0 0 0,3 2 0 0 0,0 8 0 0 0,-2-2 0 0 0,4 6 0 0 0,0-4 0 0 0,4-2 0 0 0,0 0 0 0 0,-3 1 0 0 0,3-1 0 0 0,4 7 0 0 0,5 3 0 0 0,5 0 0 0 0,3-2 0 0 0,2-1 0 0 0,1-1 0 0 0,1-2 0 0 0,0 0 0 0 0,0-2 0 0 0,0 1 0 0 0,5-7 0 0 0,2 5 0 0 0,6-4 0 0 0,0-1 0 0 0,4-5 0 0 0,-2-1 0 0 0,-3 2 0 0 0,2 9 0 0 0,5-2 0 0 0,-2 1 0 0 0,3 0 0 0 0,-3 0 0 0 0,-4 2 0 0 0,1-6 0 0 0,-2-2 0 0 0,3-4 0 0 0,-1-1 0 0 0,2-4 0 0 0,-1 1 0 0 0,-4 4 0 0 0,3-3 0 0 0,-2 2 0 0 0,3-2 0 0 0,-2 1 0 0 0,4-3 0 0 0,4 1 0 0 0,4 5 0 0 0,4-3 0 0 0,2-4 0 0 0,2-5 0 0 0,1-5 0 0 0,1-3 0 0 0,5-1 0 0 0,3-3 0 0 0,-2 1 0 0 0,-1-1 0 0 0,-1 0 0 0 0,-3-6 0 0 0,-1-1 0 0 0,0-6 0 0 0,-8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2T17:46:24.378"/>
    </inkml:context>
    <inkml:brush xml:id="br0">
      <inkml:brushProperty name="width" value="0.2" units="cm"/>
      <inkml:brushProperty name="height" value="0.2" units="cm"/>
      <inkml:brushProperty name="color" value="#FFC114"/>
    </inkml:brush>
  </inkml:definitions>
  <inkml:trace contextRef="#ctx0" brushRef="#br0">3201 3787 16383 0 0,'0'-6'0'0'0,"6"-2"0"0"0,8 7 0 0 0,1 14 0 0 0,5 12 0 0 0,4 13 0 0 0,4 6 0 0 0,-2 2 0 0 0,-1-8 0 0 0,-3-4 0 0 0,-1-1 0 0 0,-3 4 0 0 0,-5-3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2T17:46:24.379"/>
    </inkml:context>
    <inkml:brush xml:id="br0">
      <inkml:brushProperty name="width" value="0.2" units="cm"/>
      <inkml:brushProperty name="height" value="0.2" units="cm"/>
      <inkml:brushProperty name="color" value="#FFC114"/>
    </inkml:brush>
  </inkml:definitions>
  <inkml:trace contextRef="#ctx0" brushRef="#br0">3377 4556 16383 0 0,'-6'0'0'0'0,"-7"0"0"0"0,-9 0 0 0 0,-5 0 0 0 0,-5 0 0 0 0,-2 0 0 0 0,-1 0 0 0 0,-7 0 0 0 0,-8-6 0 0 0,-2-8 0 0 0,-9-1 0 0 0,-6 1 0 0 0,-4-2 0 0 0,5-5 0 0 0,7 2 0 0 0,3 3 0 0 0,9 5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2T17:46:24.380"/>
    </inkml:context>
    <inkml:brush xml:id="br0">
      <inkml:brushProperty name="width" value="0.2" units="cm"/>
      <inkml:brushProperty name="height" value="0.2" units="cm"/>
      <inkml:brushProperty name="color" value="#FFC114"/>
    </inkml:brush>
  </inkml:definitions>
  <inkml:trace contextRef="#ctx0" brushRef="#br0">3213 5265 16383 0 0,'6'6'0'0'0,"2"8"0"0"0,-7 1 0 0 0,-3 5 0 0 0,-7 4 0 0 0,-14 10 0 0 0,-9 5 0 0 0,-4 2 0 0 0,-3 0 0 0 0,5-7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2T17:46:24.381"/>
    </inkml:context>
    <inkml:brush xml:id="br0">
      <inkml:brushProperty name="width" value="0.2" units="cm"/>
      <inkml:brushProperty name="height" value="0.2" units="cm"/>
      <inkml:brushProperty name="color" value="#FFC114"/>
    </inkml:brush>
  </inkml:definitions>
  <inkml:trace contextRef="#ctx0" brushRef="#br0">3995 5768 16383 0 0,'6'6'0'0'0,"2"13"0"0"0,-1 22 0 0 0,-1 16 0 0 0,-1 9 0 0 0,-3 0 0 0 0,0-6 0 0 0,-2-1 0 0 0,6-4 0 0 0,2-6 0 0 0,-1-12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2T17:46:24.382"/>
    </inkml:context>
    <inkml:brush xml:id="br0">
      <inkml:brushProperty name="width" value="0.2" units="cm"/>
      <inkml:brushProperty name="height" value="0.2" units="cm"/>
      <inkml:brushProperty name="color" value="#FFC114"/>
    </inkml:brush>
  </inkml:definitions>
  <inkml:trace contextRef="#ctx0" brushRef="#br0">4498 5477 16383 0 0,'6'0'0'0'0,"8"0"0"0"0,7 0 0 0 0,6 0 0 0 0,10 0 0 0 0,6 0 0 0 0,-6 0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2T17:46:24.383"/>
    </inkml:context>
    <inkml:brush xml:id="br0">
      <inkml:brushProperty name="width" value="0.2" units="cm"/>
      <inkml:brushProperty name="height" value="0.2" units="cm"/>
      <inkml:brushProperty name="color" value="#FFC114"/>
    </inkml:brush>
  </inkml:definitions>
  <inkml:trace contextRef="#ctx0" brushRef="#br0">4895 4770 16383 0 0,'0'-6'0'0'0,"6"-2"0"0"0,7 1 0 0 0,9 1 0 0 0,-1 1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2T17:46:24.384"/>
    </inkml:context>
    <inkml:brush xml:id="br0">
      <inkml:brushProperty name="width" value="0.2" units="cm"/>
      <inkml:brushProperty name="height" value="0.2" units="cm"/>
      <inkml:brushProperty name="color" value="#FFC114"/>
    </inkml:brush>
  </inkml:definitions>
  <inkml:trace contextRef="#ctx0" brushRef="#br0">4419 4077 16383 0 0,'0'-12'0'0'0,"5"-15"0"0"0,3-10 0 0 0,0-4 0 0 0,-2-1 0 0 0,-2 1 0 0 0,-1 2 0 0 0,-2 0 0 0 0,0 3 0 0 0,-1 6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68F813-CCC6-4990-BEF4-D335DCF8DFC4}" type="datetimeFigureOut">
              <a:t>2/24/2023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DCE610-5C2B-4442-BB90-13403F5E7260}" type="slidenum">
              <a:t>‹#›</a:t>
            </a:fld>
            <a:endParaRPr lang="en-US"/>
          </a:p>
        </p:txBody>
      </p:sp>
    </p:spTree>
    <p:extLst>
      <p:ext uri="{BB962C8B-B14F-4D97-AF65-F5344CB8AC3E}">
        <p14:creationId xmlns:p14="http://schemas.microsoft.com/office/powerpoint/2010/main" val="2209141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3D70-91AA-429A-BD57-1CB6792B30EE}"/>
              </a:ext>
            </a:extLst>
          </p:cNvPr>
          <p:cNvSpPr>
            <a:spLocks noGrp="1"/>
          </p:cNvSpPr>
          <p:nvPr>
            <p:ph type="ctrTitle"/>
          </p:nvPr>
        </p:nvSpPr>
        <p:spPr>
          <a:xfrm>
            <a:off x="1088136" y="1078030"/>
            <a:ext cx="9288096" cy="2956718"/>
          </a:xfrm>
        </p:spPr>
        <p:txBody>
          <a:bodyPr anchor="t">
            <a:noAutofit/>
          </a:bodyPr>
          <a:lstStyle>
            <a:lvl1pPr algn="l">
              <a:defRPr sz="6600" cap="all" baseline="0"/>
            </a:lvl1pPr>
          </a:lstStyle>
          <a:p>
            <a:r>
              <a:rPr lang="en-US"/>
              <a:t>Click to edit Master title style</a:t>
            </a:r>
          </a:p>
        </p:txBody>
      </p:sp>
      <p:sp>
        <p:nvSpPr>
          <p:cNvPr id="3" name="Subtitle 2">
            <a:extLst>
              <a:ext uri="{FF2B5EF4-FFF2-40B4-BE49-F238E27FC236}">
                <a16:creationId xmlns:a16="http://schemas.microsoft.com/office/drawing/2014/main" id="{F065D245-B564-481D-A323-F73C5BCA8461}"/>
              </a:ext>
            </a:extLst>
          </p:cNvPr>
          <p:cNvSpPr>
            <a:spLocks noGrp="1"/>
          </p:cNvSpPr>
          <p:nvPr>
            <p:ph type="subTitle" idx="1"/>
          </p:nvPr>
        </p:nvSpPr>
        <p:spPr>
          <a:xfrm>
            <a:off x="1088136" y="4455621"/>
            <a:ext cx="9288096" cy="1435331"/>
          </a:xfrm>
        </p:spPr>
        <p:txBody>
          <a:bodyPr>
            <a:normAutofit/>
          </a:bodyPr>
          <a:lstStyle>
            <a:lvl1pPr marL="0" indent="0" algn="l">
              <a:lnSpc>
                <a:spcPct val="12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E072EE-51B3-4C0C-A460-4684AB079301}"/>
              </a:ext>
            </a:extLst>
          </p:cNvPr>
          <p:cNvSpPr>
            <a:spLocks noGrp="1"/>
          </p:cNvSpPr>
          <p:nvPr>
            <p:ph type="dt" sz="half" idx="10"/>
          </p:nvPr>
        </p:nvSpPr>
        <p:spPr/>
        <p:txBody>
          <a:bodyPr/>
          <a:lstStyle/>
          <a:p>
            <a:fld id="{A1E45834-53BD-4C8F-B791-CD5378F4150E}" type="datetimeFigureOut">
              <a:rPr lang="en-US" smtClean="0"/>
              <a:t>2/24/2023</a:t>
            </a:fld>
            <a:endParaRPr lang="en-US"/>
          </a:p>
        </p:txBody>
      </p:sp>
      <p:sp>
        <p:nvSpPr>
          <p:cNvPr id="5" name="Footer Placeholder 4">
            <a:extLst>
              <a:ext uri="{FF2B5EF4-FFF2-40B4-BE49-F238E27FC236}">
                <a16:creationId xmlns:a16="http://schemas.microsoft.com/office/drawing/2014/main" id="{011422A5-3076-413B-84CB-ED3BA4171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67C68-40D5-477E-9DBC-C28FD4B1142F}"/>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42678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6C900-05BC-4021-B69F-2DAF974B7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26E227-253A-44A0-9404-1CFD8CE41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F5A02-0FC4-41C8-A13C-4C929B28846B}"/>
              </a:ext>
            </a:extLst>
          </p:cNvPr>
          <p:cNvSpPr>
            <a:spLocks noGrp="1"/>
          </p:cNvSpPr>
          <p:nvPr>
            <p:ph type="dt" sz="half" idx="10"/>
          </p:nvPr>
        </p:nvSpPr>
        <p:spPr/>
        <p:txBody>
          <a:bodyPr/>
          <a:lstStyle/>
          <a:p>
            <a:fld id="{A1E45834-53BD-4C8F-B791-CD5378F4150E}" type="datetimeFigureOut">
              <a:rPr lang="en-US" smtClean="0"/>
              <a:t>2/24/2023</a:t>
            </a:fld>
            <a:endParaRPr lang="en-US"/>
          </a:p>
        </p:txBody>
      </p:sp>
      <p:sp>
        <p:nvSpPr>
          <p:cNvPr id="5" name="Footer Placeholder 4">
            <a:extLst>
              <a:ext uri="{FF2B5EF4-FFF2-40B4-BE49-F238E27FC236}">
                <a16:creationId xmlns:a16="http://schemas.microsoft.com/office/drawing/2014/main" id="{80459378-C430-49DB-B2D6-E32FBBCD4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B9D57D-CB8E-4E67-AE2D-2790E2AA60CB}"/>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35282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2CF945-D70F-49C1-8CE5-5758C1166014}"/>
              </a:ext>
            </a:extLst>
          </p:cNvPr>
          <p:cNvSpPr>
            <a:spLocks noGrp="1"/>
          </p:cNvSpPr>
          <p:nvPr>
            <p:ph type="title" orient="vert"/>
          </p:nvPr>
        </p:nvSpPr>
        <p:spPr>
          <a:xfrm>
            <a:off x="9182100" y="1091381"/>
            <a:ext cx="2171700" cy="495336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DB721-04AA-4330-8045-3F2D9BB4BC66}"/>
              </a:ext>
            </a:extLst>
          </p:cNvPr>
          <p:cNvSpPr>
            <a:spLocks noGrp="1"/>
          </p:cNvSpPr>
          <p:nvPr>
            <p:ph type="body" orient="vert" idx="1"/>
          </p:nvPr>
        </p:nvSpPr>
        <p:spPr>
          <a:xfrm>
            <a:off x="838200" y="1091381"/>
            <a:ext cx="8265340" cy="49533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18C15-991C-4C71-8DCD-DB3B3888831F}"/>
              </a:ext>
            </a:extLst>
          </p:cNvPr>
          <p:cNvSpPr>
            <a:spLocks noGrp="1"/>
          </p:cNvSpPr>
          <p:nvPr>
            <p:ph type="dt" sz="half" idx="10"/>
          </p:nvPr>
        </p:nvSpPr>
        <p:spPr/>
        <p:txBody>
          <a:bodyPr/>
          <a:lstStyle/>
          <a:p>
            <a:fld id="{A1E45834-53BD-4C8F-B791-CD5378F4150E}" type="datetimeFigureOut">
              <a:rPr lang="en-US" smtClean="0"/>
              <a:t>2/24/2023</a:t>
            </a:fld>
            <a:endParaRPr lang="en-US"/>
          </a:p>
        </p:txBody>
      </p:sp>
      <p:sp>
        <p:nvSpPr>
          <p:cNvPr id="5" name="Footer Placeholder 4">
            <a:extLst>
              <a:ext uri="{FF2B5EF4-FFF2-40B4-BE49-F238E27FC236}">
                <a16:creationId xmlns:a16="http://schemas.microsoft.com/office/drawing/2014/main" id="{F7728CC3-5830-4EFA-B28E-1648904DE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A91B6-E419-4483-9B66-3C758788BC48}"/>
              </a:ext>
            </a:extLst>
          </p:cNvPr>
          <p:cNvSpPr>
            <a:spLocks noGrp="1"/>
          </p:cNvSpPr>
          <p:nvPr>
            <p:ph type="sldNum" sz="quarter" idx="12"/>
          </p:nvPr>
        </p:nvSpPr>
        <p:spPr/>
        <p:txBody>
          <a:bodyPr/>
          <a:lstStyle/>
          <a:p>
            <a:fld id="{719D7796-F675-488F-AC46-C88938C80352}" type="slidenum">
              <a:rPr lang="en-US" smtClean="0"/>
              <a:t>‹#›</a:t>
            </a:fld>
            <a:endParaRPr lang="en-US"/>
          </a:p>
        </p:txBody>
      </p:sp>
      <p:cxnSp>
        <p:nvCxnSpPr>
          <p:cNvPr id="7" name="Straight Connector 6">
            <a:extLst>
              <a:ext uri="{FF2B5EF4-FFF2-40B4-BE49-F238E27FC236}">
                <a16:creationId xmlns:a16="http://schemas.microsoft.com/office/drawing/2014/main" id="{DE447C6A-78C3-4687-9A71-A05DBF6700DE}"/>
              </a:ext>
            </a:extLst>
          </p:cNvPr>
          <p:cNvCxnSpPr>
            <a:cxnSpLocks/>
          </p:cNvCxnSpPr>
          <p:nvPr/>
        </p:nvCxnSpPr>
        <p:spPr>
          <a:xfrm>
            <a:off x="11387805"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042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EE2F5-9D3C-4BE7-9AD5-335B31CF2C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F98C4F-4BF6-47CF-ABEE-2B12748C4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539070-70D2-4DD1-A439-155343FE262E}"/>
              </a:ext>
            </a:extLst>
          </p:cNvPr>
          <p:cNvSpPr>
            <a:spLocks noGrp="1"/>
          </p:cNvSpPr>
          <p:nvPr>
            <p:ph type="dt" sz="half" idx="10"/>
          </p:nvPr>
        </p:nvSpPr>
        <p:spPr/>
        <p:txBody>
          <a:bodyPr/>
          <a:lstStyle/>
          <a:p>
            <a:fld id="{A1E45834-53BD-4C8F-B791-CD5378F4150E}" type="datetimeFigureOut">
              <a:rPr lang="en-US" smtClean="0"/>
              <a:t>2/24/2023</a:t>
            </a:fld>
            <a:endParaRPr lang="en-US"/>
          </a:p>
        </p:txBody>
      </p:sp>
      <p:sp>
        <p:nvSpPr>
          <p:cNvPr id="5" name="Footer Placeholder 4">
            <a:extLst>
              <a:ext uri="{FF2B5EF4-FFF2-40B4-BE49-F238E27FC236}">
                <a16:creationId xmlns:a16="http://schemas.microsoft.com/office/drawing/2014/main" id="{6151AB30-CD74-471D-9FA6-ADC0C901E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137C4-F19E-4521-8DCB-4E0CF9CA3193}"/>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433471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007D-9B1D-4E2C-B38F-29C6820996DF}"/>
              </a:ext>
            </a:extLst>
          </p:cNvPr>
          <p:cNvSpPr>
            <a:spLocks noGrp="1"/>
          </p:cNvSpPr>
          <p:nvPr>
            <p:ph type="title"/>
          </p:nvPr>
        </p:nvSpPr>
        <p:spPr>
          <a:xfrm>
            <a:off x="1090940" y="1099127"/>
            <a:ext cx="9272260" cy="3472874"/>
          </a:xfrm>
        </p:spPr>
        <p:txBody>
          <a:bodyPr anchor="t">
            <a:normAutofit/>
          </a:bodyPr>
          <a:lstStyle>
            <a:lvl1pPr>
              <a:defRPr sz="4000" cap="all" baseline="0"/>
            </a:lvl1pPr>
          </a:lstStyle>
          <a:p>
            <a:r>
              <a:rPr lang="en-US"/>
              <a:t>Click to edit Master title style</a:t>
            </a:r>
          </a:p>
        </p:txBody>
      </p:sp>
      <p:sp>
        <p:nvSpPr>
          <p:cNvPr id="3" name="Text Placeholder 2">
            <a:extLst>
              <a:ext uri="{FF2B5EF4-FFF2-40B4-BE49-F238E27FC236}">
                <a16:creationId xmlns:a16="http://schemas.microsoft.com/office/drawing/2014/main" id="{5960C51B-B525-4032-9D08-2978D7367BFF}"/>
              </a:ext>
            </a:extLst>
          </p:cNvPr>
          <p:cNvSpPr>
            <a:spLocks noGrp="1"/>
          </p:cNvSpPr>
          <p:nvPr>
            <p:ph type="body" idx="1"/>
          </p:nvPr>
        </p:nvSpPr>
        <p:spPr>
          <a:xfrm>
            <a:off x="1090939" y="4572000"/>
            <a:ext cx="9272262" cy="1320801"/>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408851-4DCC-447C-828A-5F7E66F7623D}"/>
              </a:ext>
            </a:extLst>
          </p:cNvPr>
          <p:cNvSpPr>
            <a:spLocks noGrp="1"/>
          </p:cNvSpPr>
          <p:nvPr>
            <p:ph type="dt" sz="half" idx="10"/>
          </p:nvPr>
        </p:nvSpPr>
        <p:spPr/>
        <p:txBody>
          <a:bodyPr/>
          <a:lstStyle/>
          <a:p>
            <a:fld id="{A1E45834-53BD-4C8F-B791-CD5378F4150E}" type="datetimeFigureOut">
              <a:rPr lang="en-US" smtClean="0"/>
              <a:t>2/24/2023</a:t>
            </a:fld>
            <a:endParaRPr lang="en-US"/>
          </a:p>
        </p:txBody>
      </p:sp>
      <p:sp>
        <p:nvSpPr>
          <p:cNvPr id="5" name="Footer Placeholder 4">
            <a:extLst>
              <a:ext uri="{FF2B5EF4-FFF2-40B4-BE49-F238E27FC236}">
                <a16:creationId xmlns:a16="http://schemas.microsoft.com/office/drawing/2014/main" id="{4C094542-CAEF-4D6C-BE6A-BC100F059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BDE40-8468-4051-9703-B751608AAF9D}"/>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320805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F7AE-3892-4896-8C15-7A35A41EFD9C}"/>
              </a:ext>
            </a:extLst>
          </p:cNvPr>
          <p:cNvSpPr>
            <a:spLocks noGrp="1"/>
          </p:cNvSpPr>
          <p:nvPr>
            <p:ph type="title"/>
          </p:nvPr>
        </p:nvSpPr>
        <p:spPr>
          <a:xfrm>
            <a:off x="1088136" y="1088136"/>
            <a:ext cx="9890066" cy="129422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2FD9A26-86F1-4817-B243-4DE63B4F182F}"/>
              </a:ext>
            </a:extLst>
          </p:cNvPr>
          <p:cNvSpPr>
            <a:spLocks noGrp="1"/>
          </p:cNvSpPr>
          <p:nvPr>
            <p:ph sz="half" idx="1"/>
          </p:nvPr>
        </p:nvSpPr>
        <p:spPr>
          <a:xfrm>
            <a:off x="1082185" y="2440568"/>
            <a:ext cx="4841505" cy="3801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54BF9B-EA16-48C8-96B9-7A66051BE768}"/>
              </a:ext>
            </a:extLst>
          </p:cNvPr>
          <p:cNvSpPr>
            <a:spLocks noGrp="1"/>
          </p:cNvSpPr>
          <p:nvPr>
            <p:ph sz="half" idx="2"/>
          </p:nvPr>
        </p:nvSpPr>
        <p:spPr>
          <a:xfrm>
            <a:off x="6172200" y="2440568"/>
            <a:ext cx="4806002" cy="3801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6E2D9F-1FCE-4A1C-996E-DB05777A8994}"/>
              </a:ext>
            </a:extLst>
          </p:cNvPr>
          <p:cNvSpPr>
            <a:spLocks noGrp="1"/>
          </p:cNvSpPr>
          <p:nvPr>
            <p:ph type="dt" sz="half" idx="10"/>
          </p:nvPr>
        </p:nvSpPr>
        <p:spPr/>
        <p:txBody>
          <a:bodyPr/>
          <a:lstStyle/>
          <a:p>
            <a:fld id="{A1E45834-53BD-4C8F-B791-CD5378F4150E}" type="datetimeFigureOut">
              <a:rPr lang="en-US" smtClean="0"/>
              <a:t>2/24/2023</a:t>
            </a:fld>
            <a:endParaRPr lang="en-US"/>
          </a:p>
        </p:txBody>
      </p:sp>
      <p:sp>
        <p:nvSpPr>
          <p:cNvPr id="6" name="Footer Placeholder 5">
            <a:extLst>
              <a:ext uri="{FF2B5EF4-FFF2-40B4-BE49-F238E27FC236}">
                <a16:creationId xmlns:a16="http://schemas.microsoft.com/office/drawing/2014/main" id="{40629E05-3F6C-40BF-9324-118588B6CA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9BE013-C5C0-4CBD-982E-36F037F7366F}"/>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895605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D885-5FE5-4407-BE4D-FAD01C40A905}"/>
              </a:ext>
            </a:extLst>
          </p:cNvPr>
          <p:cNvSpPr>
            <a:spLocks noGrp="1"/>
          </p:cNvSpPr>
          <p:nvPr>
            <p:ph type="title"/>
          </p:nvPr>
        </p:nvSpPr>
        <p:spPr>
          <a:xfrm>
            <a:off x="1090940" y="1084333"/>
            <a:ext cx="9949455" cy="8388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322A77-C134-4857-83E5-51217D3C29FB}"/>
              </a:ext>
            </a:extLst>
          </p:cNvPr>
          <p:cNvSpPr>
            <a:spLocks noGrp="1"/>
          </p:cNvSpPr>
          <p:nvPr>
            <p:ph type="body" idx="1"/>
          </p:nvPr>
        </p:nvSpPr>
        <p:spPr>
          <a:xfrm>
            <a:off x="1092088" y="1923190"/>
            <a:ext cx="4816475" cy="838856"/>
          </a:xfrm>
        </p:spPr>
        <p:txBody>
          <a:bodyPr anchor="b">
            <a:normAutofit/>
          </a:bodyPr>
          <a:lstStyle>
            <a:lvl1pPr marL="0" indent="0">
              <a:lnSpc>
                <a:spcPct val="100000"/>
              </a:lnSpc>
              <a:buNone/>
              <a:defRPr sz="2000" b="1"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4ECBFE-C62C-471B-BFE4-1272EAC3479D}"/>
              </a:ext>
            </a:extLst>
          </p:cNvPr>
          <p:cNvSpPr>
            <a:spLocks noGrp="1"/>
          </p:cNvSpPr>
          <p:nvPr>
            <p:ph sz="half" idx="2"/>
          </p:nvPr>
        </p:nvSpPr>
        <p:spPr>
          <a:xfrm>
            <a:off x="1092088" y="2825791"/>
            <a:ext cx="4816475" cy="3363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10AFC6-F407-4F35-BD37-B32F9B4036D0}"/>
              </a:ext>
            </a:extLst>
          </p:cNvPr>
          <p:cNvSpPr>
            <a:spLocks noGrp="1"/>
          </p:cNvSpPr>
          <p:nvPr>
            <p:ph type="body" sz="quarter" idx="3"/>
          </p:nvPr>
        </p:nvSpPr>
        <p:spPr>
          <a:xfrm>
            <a:off x="6215482" y="1923190"/>
            <a:ext cx="4824913" cy="838856"/>
          </a:xfrm>
        </p:spPr>
        <p:txBody>
          <a:bodyPr anchor="b">
            <a:normAutofit/>
          </a:bodyPr>
          <a:lstStyle>
            <a:lvl1pPr marL="0" indent="0">
              <a:lnSpc>
                <a:spcPct val="100000"/>
              </a:lnSpc>
              <a:buNone/>
              <a:defRPr sz="2000" b="1"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8D60D5-0F83-46CB-92F3-849FC08E6E92}"/>
              </a:ext>
            </a:extLst>
          </p:cNvPr>
          <p:cNvSpPr>
            <a:spLocks noGrp="1"/>
          </p:cNvSpPr>
          <p:nvPr>
            <p:ph sz="quarter" idx="4"/>
          </p:nvPr>
        </p:nvSpPr>
        <p:spPr>
          <a:xfrm>
            <a:off x="6215482" y="2825791"/>
            <a:ext cx="4824913" cy="3363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5AE694-5CA0-48DA-90D3-EC42BD1D86C1}"/>
              </a:ext>
            </a:extLst>
          </p:cNvPr>
          <p:cNvSpPr>
            <a:spLocks noGrp="1"/>
          </p:cNvSpPr>
          <p:nvPr>
            <p:ph type="dt" sz="half" idx="10"/>
          </p:nvPr>
        </p:nvSpPr>
        <p:spPr/>
        <p:txBody>
          <a:bodyPr/>
          <a:lstStyle/>
          <a:p>
            <a:fld id="{A1E45834-53BD-4C8F-B791-CD5378F4150E}" type="datetimeFigureOut">
              <a:rPr lang="en-US" smtClean="0"/>
              <a:t>2/24/2023</a:t>
            </a:fld>
            <a:endParaRPr lang="en-US"/>
          </a:p>
        </p:txBody>
      </p:sp>
      <p:sp>
        <p:nvSpPr>
          <p:cNvPr id="8" name="Footer Placeholder 7">
            <a:extLst>
              <a:ext uri="{FF2B5EF4-FFF2-40B4-BE49-F238E27FC236}">
                <a16:creationId xmlns:a16="http://schemas.microsoft.com/office/drawing/2014/main" id="{F340A80D-4CCB-4899-9E1D-A5967F4E64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753A9D-469A-4ED9-99A1-7E4B115F8933}"/>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164776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7C91E-0A11-4E5D-9B8D-5316E73A2D58}"/>
              </a:ext>
            </a:extLst>
          </p:cNvPr>
          <p:cNvSpPr>
            <a:spLocks noGrp="1"/>
          </p:cNvSpPr>
          <p:nvPr>
            <p:ph type="title"/>
          </p:nvPr>
        </p:nvSpPr>
        <p:spPr/>
        <p:txBody>
          <a:bodyPr/>
          <a:lstStyle>
            <a:lvl1pPr>
              <a:defRPr cap="all" baseline="0"/>
            </a:lvl1pPr>
          </a:lstStyle>
          <a:p>
            <a:r>
              <a:rPr lang="en-US"/>
              <a:t>Click to edit Master title style</a:t>
            </a:r>
          </a:p>
        </p:txBody>
      </p:sp>
      <p:sp>
        <p:nvSpPr>
          <p:cNvPr id="3" name="Date Placeholder 2">
            <a:extLst>
              <a:ext uri="{FF2B5EF4-FFF2-40B4-BE49-F238E27FC236}">
                <a16:creationId xmlns:a16="http://schemas.microsoft.com/office/drawing/2014/main" id="{A1B8A8D1-71AD-4F9F-B393-9EED83FEF003}"/>
              </a:ext>
            </a:extLst>
          </p:cNvPr>
          <p:cNvSpPr>
            <a:spLocks noGrp="1"/>
          </p:cNvSpPr>
          <p:nvPr>
            <p:ph type="dt" sz="half" idx="10"/>
          </p:nvPr>
        </p:nvSpPr>
        <p:spPr/>
        <p:txBody>
          <a:bodyPr/>
          <a:lstStyle/>
          <a:p>
            <a:fld id="{A1E45834-53BD-4C8F-B791-CD5378F4150E}" type="datetimeFigureOut">
              <a:rPr lang="en-US" smtClean="0"/>
              <a:t>2/24/2023</a:t>
            </a:fld>
            <a:endParaRPr lang="en-US"/>
          </a:p>
        </p:txBody>
      </p:sp>
      <p:sp>
        <p:nvSpPr>
          <p:cNvPr id="4" name="Footer Placeholder 3">
            <a:extLst>
              <a:ext uri="{FF2B5EF4-FFF2-40B4-BE49-F238E27FC236}">
                <a16:creationId xmlns:a16="http://schemas.microsoft.com/office/drawing/2014/main" id="{D7E36922-9A4C-453D-9B70-0C3A70281C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5AAEF2-65DC-4E28-9AA4-5115ACB074CC}"/>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220328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48B02B-A32A-4383-BBC7-0C383390A96F}"/>
              </a:ext>
            </a:extLst>
          </p:cNvPr>
          <p:cNvSpPr>
            <a:spLocks noGrp="1"/>
          </p:cNvSpPr>
          <p:nvPr>
            <p:ph type="dt" sz="half" idx="10"/>
          </p:nvPr>
        </p:nvSpPr>
        <p:spPr/>
        <p:txBody>
          <a:bodyPr/>
          <a:lstStyle/>
          <a:p>
            <a:fld id="{A1E45834-53BD-4C8F-B791-CD5378F4150E}" type="datetimeFigureOut">
              <a:rPr lang="en-US" smtClean="0"/>
              <a:t>2/24/2023</a:t>
            </a:fld>
            <a:endParaRPr lang="en-US"/>
          </a:p>
        </p:txBody>
      </p:sp>
      <p:sp>
        <p:nvSpPr>
          <p:cNvPr id="3" name="Footer Placeholder 2">
            <a:extLst>
              <a:ext uri="{FF2B5EF4-FFF2-40B4-BE49-F238E27FC236}">
                <a16:creationId xmlns:a16="http://schemas.microsoft.com/office/drawing/2014/main" id="{FCFF7E77-47E0-4F9E-9148-8D0C59C0CF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8005A2-ECF0-4759-A17B-FDECE80683F4}"/>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21506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DD4B-5676-477E-8C52-4C1CF160FCDE}"/>
              </a:ext>
            </a:extLst>
          </p:cNvPr>
          <p:cNvSpPr>
            <a:spLocks noGrp="1"/>
          </p:cNvSpPr>
          <p:nvPr>
            <p:ph type="title"/>
          </p:nvPr>
        </p:nvSpPr>
        <p:spPr>
          <a:xfrm>
            <a:off x="1090940" y="1094448"/>
            <a:ext cx="3785860" cy="1554362"/>
          </a:xfrm>
        </p:spPr>
        <p:txBody>
          <a:bodyPr anchor="t">
            <a:normAutofit/>
          </a:bodyPr>
          <a:lstStyle>
            <a:lvl1pPr>
              <a:defRPr sz="28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4B5A3E63-EB15-4D82-BF2B-36BB030C430D}"/>
              </a:ext>
            </a:extLst>
          </p:cNvPr>
          <p:cNvSpPr>
            <a:spLocks noGrp="1"/>
          </p:cNvSpPr>
          <p:nvPr>
            <p:ph idx="1"/>
          </p:nvPr>
        </p:nvSpPr>
        <p:spPr>
          <a:xfrm>
            <a:off x="5524500" y="922689"/>
            <a:ext cx="548600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BE994E-BAB7-43DC-A0E4-C779CF2A33D5}"/>
              </a:ext>
            </a:extLst>
          </p:cNvPr>
          <p:cNvSpPr>
            <a:spLocks noGrp="1"/>
          </p:cNvSpPr>
          <p:nvPr>
            <p:ph type="body" sz="half" idx="2"/>
          </p:nvPr>
        </p:nvSpPr>
        <p:spPr>
          <a:xfrm>
            <a:off x="1090940" y="2701254"/>
            <a:ext cx="3785860" cy="31677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EFAAA-1B70-42AA-ADCC-F49B58132654}"/>
              </a:ext>
            </a:extLst>
          </p:cNvPr>
          <p:cNvSpPr>
            <a:spLocks noGrp="1"/>
          </p:cNvSpPr>
          <p:nvPr>
            <p:ph type="dt" sz="half" idx="10"/>
          </p:nvPr>
        </p:nvSpPr>
        <p:spPr/>
        <p:txBody>
          <a:bodyPr/>
          <a:lstStyle/>
          <a:p>
            <a:fld id="{A1E45834-53BD-4C8F-B791-CD5378F4150E}" type="datetimeFigureOut">
              <a:rPr lang="en-US" smtClean="0"/>
              <a:t>2/24/2023</a:t>
            </a:fld>
            <a:endParaRPr lang="en-US"/>
          </a:p>
        </p:txBody>
      </p:sp>
      <p:sp>
        <p:nvSpPr>
          <p:cNvPr id="6" name="Footer Placeholder 5">
            <a:extLst>
              <a:ext uri="{FF2B5EF4-FFF2-40B4-BE49-F238E27FC236}">
                <a16:creationId xmlns:a16="http://schemas.microsoft.com/office/drawing/2014/main" id="{E4C7B6CC-1C13-4F34-AC86-CCD442C8C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1B638-9061-41AD-AF47-73A4AF8B781A}"/>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801523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F3C43-1676-4A29-83F9-D788ED2E71E9}"/>
              </a:ext>
            </a:extLst>
          </p:cNvPr>
          <p:cNvSpPr>
            <a:spLocks noGrp="1"/>
          </p:cNvSpPr>
          <p:nvPr>
            <p:ph type="title"/>
          </p:nvPr>
        </p:nvSpPr>
        <p:spPr>
          <a:xfrm>
            <a:off x="1090940" y="1097280"/>
            <a:ext cx="3785860" cy="1559740"/>
          </a:xfrm>
        </p:spPr>
        <p:txBody>
          <a:bodyPr anchor="t">
            <a:normAutofit/>
          </a:bodyPr>
          <a:lstStyle>
            <a:lvl1pPr>
              <a:defRPr sz="2800" cap="all" baseline="0"/>
            </a:lvl1pPr>
          </a:lstStyle>
          <a:p>
            <a:r>
              <a:rPr lang="en-US"/>
              <a:t>Click to edit Master title style</a:t>
            </a:r>
          </a:p>
        </p:txBody>
      </p:sp>
      <p:sp>
        <p:nvSpPr>
          <p:cNvPr id="3" name="Picture Placeholder 2">
            <a:extLst>
              <a:ext uri="{FF2B5EF4-FFF2-40B4-BE49-F238E27FC236}">
                <a16:creationId xmlns:a16="http://schemas.microsoft.com/office/drawing/2014/main" id="{5214A903-97C7-4349-B8CE-1BBED1942E3B}"/>
              </a:ext>
            </a:extLst>
          </p:cNvPr>
          <p:cNvSpPr>
            <a:spLocks noGrp="1"/>
          </p:cNvSpPr>
          <p:nvPr>
            <p:ph type="pic" idx="1"/>
          </p:nvPr>
        </p:nvSpPr>
        <p:spPr>
          <a:xfrm>
            <a:off x="5524500" y="1143000"/>
            <a:ext cx="54864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F0A9F58-4AEB-4286-98F7-3C77AA913BE8}"/>
              </a:ext>
            </a:extLst>
          </p:cNvPr>
          <p:cNvSpPr>
            <a:spLocks noGrp="1"/>
          </p:cNvSpPr>
          <p:nvPr>
            <p:ph type="body" sz="half" idx="2"/>
          </p:nvPr>
        </p:nvSpPr>
        <p:spPr>
          <a:xfrm>
            <a:off x="1090940" y="2697480"/>
            <a:ext cx="3785860" cy="30934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F55A58-F085-4500-AF61-045B12C8F41E}"/>
              </a:ext>
            </a:extLst>
          </p:cNvPr>
          <p:cNvSpPr>
            <a:spLocks noGrp="1"/>
          </p:cNvSpPr>
          <p:nvPr>
            <p:ph type="dt" sz="half" idx="10"/>
          </p:nvPr>
        </p:nvSpPr>
        <p:spPr/>
        <p:txBody>
          <a:bodyPr/>
          <a:lstStyle/>
          <a:p>
            <a:fld id="{A1E45834-53BD-4C8F-B791-CD5378F4150E}" type="datetimeFigureOut">
              <a:rPr lang="en-US" smtClean="0"/>
              <a:t>2/24/2023</a:t>
            </a:fld>
            <a:endParaRPr lang="en-US"/>
          </a:p>
        </p:txBody>
      </p:sp>
      <p:sp>
        <p:nvSpPr>
          <p:cNvPr id="6" name="Footer Placeholder 5">
            <a:extLst>
              <a:ext uri="{FF2B5EF4-FFF2-40B4-BE49-F238E27FC236}">
                <a16:creationId xmlns:a16="http://schemas.microsoft.com/office/drawing/2014/main" id="{E9936470-561D-49AE-AC84-B79D483FDA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EF2BE2-DF21-4683-9D5F-849A525FD5C4}"/>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708249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4438DC-3CEE-4170-9B1C-BAC05CD8C3B5}"/>
              </a:ext>
            </a:extLst>
          </p:cNvPr>
          <p:cNvSpPr>
            <a:spLocks noGrp="1"/>
          </p:cNvSpPr>
          <p:nvPr>
            <p:ph type="title"/>
          </p:nvPr>
        </p:nvSpPr>
        <p:spPr>
          <a:xfrm>
            <a:off x="1088136" y="1090245"/>
            <a:ext cx="9922764" cy="129422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47C19D24-DCBE-47F9-8B85-8A118B02B3C9}"/>
              </a:ext>
            </a:extLst>
          </p:cNvPr>
          <p:cNvSpPr>
            <a:spLocks noGrp="1"/>
          </p:cNvSpPr>
          <p:nvPr>
            <p:ph type="body" idx="1"/>
          </p:nvPr>
        </p:nvSpPr>
        <p:spPr>
          <a:xfrm>
            <a:off x="1088136" y="2447778"/>
            <a:ext cx="9922764" cy="38387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4F5788-BDCE-49E2-80AE-31C739C6A0CE}"/>
              </a:ext>
            </a:extLst>
          </p:cNvPr>
          <p:cNvSpPr>
            <a:spLocks noGrp="1"/>
          </p:cNvSpPr>
          <p:nvPr>
            <p:ph type="dt" sz="half" idx="2"/>
          </p:nvPr>
        </p:nvSpPr>
        <p:spPr>
          <a:xfrm>
            <a:off x="7315200" y="6389688"/>
            <a:ext cx="3695302" cy="365125"/>
          </a:xfrm>
          <a:prstGeom prst="rect">
            <a:avLst/>
          </a:prstGeom>
        </p:spPr>
        <p:txBody>
          <a:bodyPr vert="horz" lIns="91440" tIns="45720" rIns="91440" bIns="45720" rtlCol="0" anchor="ctr"/>
          <a:lstStyle>
            <a:lvl1pPr algn="l">
              <a:defRPr sz="900">
                <a:solidFill>
                  <a:schemeClr val="tx1"/>
                </a:solidFill>
              </a:defRPr>
            </a:lvl1pPr>
          </a:lstStyle>
          <a:p>
            <a:fld id="{A1E45834-53BD-4C8F-B791-CD5378F4150E}" type="datetimeFigureOut">
              <a:rPr lang="en-US" smtClean="0"/>
              <a:t>2/24/2023</a:t>
            </a:fld>
            <a:endParaRPr lang="en-US"/>
          </a:p>
        </p:txBody>
      </p:sp>
      <p:sp>
        <p:nvSpPr>
          <p:cNvPr id="5" name="Footer Placeholder 4">
            <a:extLst>
              <a:ext uri="{FF2B5EF4-FFF2-40B4-BE49-F238E27FC236}">
                <a16:creationId xmlns:a16="http://schemas.microsoft.com/office/drawing/2014/main" id="{FD1D5844-8163-4D82-BEFC-BC2D8D511B7E}"/>
              </a:ext>
            </a:extLst>
          </p:cNvPr>
          <p:cNvSpPr>
            <a:spLocks noGrp="1"/>
          </p:cNvSpPr>
          <p:nvPr>
            <p:ph type="ftr" sz="quarter" idx="3"/>
          </p:nvPr>
        </p:nvSpPr>
        <p:spPr>
          <a:xfrm>
            <a:off x="1090940" y="6389688"/>
            <a:ext cx="443356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22698A50-C435-4220-82C6-C8D62A7C9EB0}"/>
              </a:ext>
            </a:extLst>
          </p:cNvPr>
          <p:cNvSpPr>
            <a:spLocks noGrp="1"/>
          </p:cNvSpPr>
          <p:nvPr>
            <p:ph type="sldNum" sz="quarter" idx="4"/>
          </p:nvPr>
        </p:nvSpPr>
        <p:spPr>
          <a:xfrm>
            <a:off x="10983190" y="6389688"/>
            <a:ext cx="940296" cy="365125"/>
          </a:xfrm>
          <a:prstGeom prst="rect">
            <a:avLst/>
          </a:prstGeom>
        </p:spPr>
        <p:txBody>
          <a:bodyPr vert="horz" lIns="91440" tIns="45720" rIns="91440" bIns="45720" rtlCol="0" anchor="ctr"/>
          <a:lstStyle>
            <a:lvl1pPr algn="r">
              <a:defRPr sz="900">
                <a:solidFill>
                  <a:schemeClr val="tx1"/>
                </a:solidFill>
              </a:defRPr>
            </a:lvl1pPr>
          </a:lstStyle>
          <a:p>
            <a:fld id="{719D7796-F675-488F-AC46-C88938C80352}" type="slidenum">
              <a:rPr lang="en-US" smtClean="0"/>
              <a:t>‹#›</a:t>
            </a:fld>
            <a:endParaRPr lang="en-US"/>
          </a:p>
        </p:txBody>
      </p:sp>
      <p:cxnSp>
        <p:nvCxnSpPr>
          <p:cNvPr id="28" name="Straight Connector 27">
            <a:extLst>
              <a:ext uri="{FF2B5EF4-FFF2-40B4-BE49-F238E27FC236}">
                <a16:creationId xmlns:a16="http://schemas.microsoft.com/office/drawing/2014/main" id="{D8689CE0-64D2-447C-9C1F-872D111D8AC3}"/>
              </a:ext>
            </a:extLst>
          </p:cNvPr>
          <p:cNvCxnSpPr>
            <a:cxnSpLocks/>
          </p:cNvCxnSpPr>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375439"/>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l" defTabSz="914400" rtl="0" eaLnBrk="1" latinLnBrk="0" hangingPunct="1">
        <a:lnSpc>
          <a:spcPct val="85000"/>
        </a:lnSpc>
        <a:spcBef>
          <a:spcPct val="0"/>
        </a:spcBef>
        <a:buNone/>
        <a:defRPr sz="4400" b="1" kern="1200" cap="none"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Neue Haas Grotesk Text Pro" panose="020B05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30000"/>
        </a:lnSpc>
        <a:spcBef>
          <a:spcPts val="500"/>
        </a:spcBef>
        <a:buFont typeface="Neue Haas Grotesk Text Pro" panose="020B05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Font typeface="Neue Haas Grotesk Text Pro" panose="020B05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hyperlink" Target="http://www.windley.com/archives/2018/03/building_your_business_on_sovrin_domain-specific_trust_frameworks.shtml" TargetMode="External"/><Relationship Id="rId7" Type="http://schemas.openxmlformats.org/officeDocument/2006/relationships/diagramColors" Target="../diagrams/colors5.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hyperlink" Target="https://www.thebluediamondgallery.com/wooden-tile/v/value.html" TargetMode="External"/><Relationship Id="rId7" Type="http://schemas.openxmlformats.org/officeDocument/2006/relationships/diagramColors" Target="../diagrams/colors7.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customXml" Target="../ink/ink7.xml"/><Relationship Id="rId18" Type="http://schemas.openxmlformats.org/officeDocument/2006/relationships/image" Target="../media/image29.png"/><Relationship Id="rId3" Type="http://schemas.openxmlformats.org/officeDocument/2006/relationships/customXml" Target="../ink/ink2.xml"/><Relationship Id="rId21" Type="http://schemas.openxmlformats.org/officeDocument/2006/relationships/customXml" Target="../ink/ink11.xml"/><Relationship Id="rId7" Type="http://schemas.openxmlformats.org/officeDocument/2006/relationships/customXml" Target="../ink/ink4.xml"/><Relationship Id="rId12" Type="http://schemas.openxmlformats.org/officeDocument/2006/relationships/image" Target="../media/image26.png"/><Relationship Id="rId17" Type="http://schemas.openxmlformats.org/officeDocument/2006/relationships/customXml" Target="../ink/ink9.xml"/><Relationship Id="rId2" Type="http://schemas.openxmlformats.org/officeDocument/2006/relationships/image" Target="../media/image24.jpeg"/><Relationship Id="rId16" Type="http://schemas.openxmlformats.org/officeDocument/2006/relationships/image" Target="../media/image28.png"/><Relationship Id="rId20"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customXml" Target="../ink/ink6.xml"/><Relationship Id="rId5" Type="http://schemas.openxmlformats.org/officeDocument/2006/relationships/customXml" Target="../ink/ink3.xml"/><Relationship Id="rId15" Type="http://schemas.openxmlformats.org/officeDocument/2006/relationships/customXml" Target="../ink/ink8.xml"/><Relationship Id="rId10" Type="http://schemas.openxmlformats.org/officeDocument/2006/relationships/image" Target="../media/image25.png"/><Relationship Id="rId19" Type="http://schemas.openxmlformats.org/officeDocument/2006/relationships/customXml" Target="../ink/ink10.xml"/><Relationship Id="rId4" Type="http://schemas.openxmlformats.org/officeDocument/2006/relationships/image" Target="../media/image220.png"/><Relationship Id="rId9" Type="http://schemas.openxmlformats.org/officeDocument/2006/relationships/customXml" Target="../ink/ink5.xml"/><Relationship Id="rId14" Type="http://schemas.openxmlformats.org/officeDocument/2006/relationships/image" Target="../media/image27.png"/><Relationship Id="rId22"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41D7B59F-C43F-435D-A754-00854140F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Beautiful red roses">
            <a:extLst>
              <a:ext uri="{FF2B5EF4-FFF2-40B4-BE49-F238E27FC236}">
                <a16:creationId xmlns:a16="http://schemas.microsoft.com/office/drawing/2014/main" id="{14D336EC-1F6C-70B4-3CA7-4D368A2A427A}"/>
              </a:ext>
            </a:extLst>
          </p:cNvPr>
          <p:cNvPicPr>
            <a:picLocks noChangeAspect="1"/>
          </p:cNvPicPr>
          <p:nvPr/>
        </p:nvPicPr>
        <p:blipFill rotWithShape="1">
          <a:blip r:embed="rId2">
            <a:alphaModFix/>
          </a:blip>
          <a:srcRect t="15730"/>
          <a:stretch/>
        </p:blipFill>
        <p:spPr>
          <a:xfrm>
            <a:off x="20" y="10"/>
            <a:ext cx="12191979" cy="6857990"/>
          </a:xfrm>
          <a:prstGeom prst="rect">
            <a:avLst/>
          </a:prstGeom>
        </p:spPr>
      </p:pic>
      <p:sp>
        <p:nvSpPr>
          <p:cNvPr id="60" name="Rectangle 59">
            <a:extLst>
              <a:ext uri="{FF2B5EF4-FFF2-40B4-BE49-F238E27FC236}">
                <a16:creationId xmlns:a16="http://schemas.microsoft.com/office/drawing/2014/main" id="{7EEAEB7F-657B-DEB0-ADDC-03CAE43EF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525254"/>
          </a:xfrm>
          <a:prstGeom prst="rect">
            <a:avLst/>
          </a:prstGeom>
          <a:gradFill>
            <a:gsLst>
              <a:gs pos="0">
                <a:srgbClr val="000000">
                  <a:alpha val="5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851621" y="1719521"/>
            <a:ext cx="9958754" cy="2966487"/>
          </a:xfrm>
        </p:spPr>
        <p:txBody>
          <a:bodyPr anchor="t">
            <a:normAutofit/>
          </a:bodyPr>
          <a:lstStyle/>
          <a:p>
            <a:r>
              <a:rPr lang="en-US" sz="4200">
                <a:solidFill>
                  <a:srgbClr val="FFFFFF"/>
                </a:solidFill>
                <a:highlight>
                  <a:srgbClr val="000000"/>
                </a:highlight>
                <a:cs typeface="Calibri Light"/>
              </a:rPr>
              <a:t>Inculcating Ethics &amp; Constitutional Values among THE Learners -THROUGH THE LENS OF NEP 2020</a:t>
            </a:r>
            <a:endParaRPr lang="en-US" sz="4200">
              <a:solidFill>
                <a:srgbClr val="FFFFFF"/>
              </a:solidFill>
              <a:highlight>
                <a:srgbClr val="000000"/>
              </a:highlight>
            </a:endParaRPr>
          </a:p>
        </p:txBody>
      </p:sp>
      <p:sp>
        <p:nvSpPr>
          <p:cNvPr id="62" name="Rectangle 61">
            <a:extLst>
              <a:ext uri="{FF2B5EF4-FFF2-40B4-BE49-F238E27FC236}">
                <a16:creationId xmlns:a16="http://schemas.microsoft.com/office/drawing/2014/main" id="{FC542542-348B-FB37-590A-1A0C034F4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851917"/>
            <a:ext cx="12192000" cy="2006082"/>
          </a:xfrm>
          <a:prstGeom prst="rect">
            <a:avLst/>
          </a:prstGeom>
          <a:gradFill>
            <a:gsLst>
              <a:gs pos="0">
                <a:srgbClr val="000000">
                  <a:alpha val="42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099476" y="4567834"/>
            <a:ext cx="9258183" cy="1270304"/>
          </a:xfrm>
        </p:spPr>
        <p:txBody>
          <a:bodyPr anchor="b">
            <a:normAutofit/>
          </a:bodyPr>
          <a:lstStyle/>
          <a:p>
            <a:r>
              <a:rPr lang="en-US" dirty="0">
                <a:solidFill>
                  <a:srgbClr val="FFFFFF"/>
                </a:solidFill>
                <a:highlight>
                  <a:srgbClr val="000000"/>
                </a:highlight>
              </a:rPr>
              <a:t>By RAJAN KUMAR </a:t>
            </a:r>
          </a:p>
          <a:p>
            <a:r>
              <a:rPr lang="en-US" dirty="0">
                <a:solidFill>
                  <a:srgbClr val="FFFFFF"/>
                </a:solidFill>
                <a:highlight>
                  <a:srgbClr val="000000"/>
                </a:highlight>
              </a:rPr>
              <a:t>(BIRLA SCHOOL, PILANI)</a:t>
            </a:r>
            <a:endParaRPr lang="en-US" dirty="0">
              <a:solidFill>
                <a:srgbClr val="FFFFFF"/>
              </a:solidFill>
            </a:endParaRPr>
          </a:p>
        </p:txBody>
      </p:sp>
      <p:cxnSp>
        <p:nvCxnSpPr>
          <p:cNvPr id="64" name="Straight Connector 63">
            <a:extLst>
              <a:ext uri="{FF2B5EF4-FFF2-40B4-BE49-F238E27FC236}">
                <a16:creationId xmlns:a16="http://schemas.microsoft.com/office/drawing/2014/main" id="{B0AA360F-DECB-4836-8FB6-22C4BC3FB0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6614"/>
            <a:ext cx="804195" cy="0"/>
          </a:xfrm>
          <a:prstGeom prst="line">
            <a:avLst/>
          </a:prstGeom>
          <a:ln w="85725">
            <a:solidFill>
              <a:srgbClr val="FFFFFF"/>
            </a:solidFill>
          </a:ln>
        </p:spPr>
        <p:style>
          <a:lnRef idx="1">
            <a:schemeClr val="accent1"/>
          </a:lnRef>
          <a:fillRef idx="0">
            <a:schemeClr val="accent1"/>
          </a:fillRef>
          <a:effectRef idx="0">
            <a:schemeClr val="accent1"/>
          </a:effectRef>
          <a:fontRef idx="minor">
            <a:schemeClr val="tx1"/>
          </a:fontRef>
        </p:style>
      </p:cxnSp>
      <p:pic>
        <p:nvPicPr>
          <p:cNvPr id="5" name="Picture 6">
            <a:extLst>
              <a:ext uri="{FF2B5EF4-FFF2-40B4-BE49-F238E27FC236}">
                <a16:creationId xmlns:a16="http://schemas.microsoft.com/office/drawing/2014/main" id="{097B08AD-DEEC-E16C-CA2F-FC75E4E52E3B}"/>
              </a:ext>
            </a:extLst>
          </p:cNvPr>
          <p:cNvPicPr>
            <a:picLocks noChangeAspect="1"/>
          </p:cNvPicPr>
          <p:nvPr/>
        </p:nvPicPr>
        <p:blipFill>
          <a:blip r:embed="rId3"/>
          <a:stretch>
            <a:fillRect/>
          </a:stretch>
        </p:blipFill>
        <p:spPr>
          <a:xfrm>
            <a:off x="10458137" y="113561"/>
            <a:ext cx="1656416" cy="1784056"/>
          </a:xfrm>
          <a:prstGeom prst="rect">
            <a:avLst/>
          </a:prstGeom>
        </p:spPr>
      </p:pic>
      <p:pic>
        <p:nvPicPr>
          <p:cNvPr id="7" name="Picture 7" descr="Logo&#10;&#10;Description automatically generated">
            <a:extLst>
              <a:ext uri="{FF2B5EF4-FFF2-40B4-BE49-F238E27FC236}">
                <a16:creationId xmlns:a16="http://schemas.microsoft.com/office/drawing/2014/main" id="{7D81C7F7-2D04-33A1-64B2-532D0811919F}"/>
              </a:ext>
            </a:extLst>
          </p:cNvPr>
          <p:cNvPicPr>
            <a:picLocks noChangeAspect="1"/>
          </p:cNvPicPr>
          <p:nvPr/>
        </p:nvPicPr>
        <p:blipFill>
          <a:blip r:embed="rId4"/>
          <a:stretch>
            <a:fillRect/>
          </a:stretch>
        </p:blipFill>
        <p:spPr>
          <a:xfrm>
            <a:off x="77684" y="108913"/>
            <a:ext cx="1443585" cy="1443585"/>
          </a:xfrm>
          <a:prstGeom prst="rect">
            <a:avLst/>
          </a:prstGeom>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6">
            <a:extLst>
              <a:ext uri="{FF2B5EF4-FFF2-40B4-BE49-F238E27FC236}">
                <a16:creationId xmlns:a16="http://schemas.microsoft.com/office/drawing/2014/main" id="{A3B168A7-66FE-4359-9866-CBB841A7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90414-5930-B550-66E8-C1A2318CBEC3}"/>
              </a:ext>
            </a:extLst>
          </p:cNvPr>
          <p:cNvSpPr>
            <a:spLocks noGrp="1"/>
          </p:cNvSpPr>
          <p:nvPr>
            <p:ph type="title"/>
          </p:nvPr>
        </p:nvSpPr>
        <p:spPr>
          <a:xfrm>
            <a:off x="991270" y="754589"/>
            <a:ext cx="4147804" cy="2042160"/>
          </a:xfrm>
        </p:spPr>
        <p:txBody>
          <a:bodyPr>
            <a:normAutofit/>
          </a:bodyPr>
          <a:lstStyle/>
          <a:p>
            <a:r>
              <a:rPr lang="en-US" sz="4000"/>
              <a:t>NEP 2020 and Inculcation of Values</a:t>
            </a:r>
          </a:p>
        </p:txBody>
      </p:sp>
      <p:cxnSp>
        <p:nvCxnSpPr>
          <p:cNvPr id="39" name="Straight Connector 28">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800" y="1186344"/>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4" descr="A picture containing text&#10;&#10;Description automatically generated">
            <a:extLst>
              <a:ext uri="{FF2B5EF4-FFF2-40B4-BE49-F238E27FC236}">
                <a16:creationId xmlns:a16="http://schemas.microsoft.com/office/drawing/2014/main" id="{71F5EFAC-8D7F-7891-6234-4B7D6E353E9F}"/>
              </a:ext>
            </a:extLst>
          </p:cNvPr>
          <p:cNvPicPr>
            <a:picLocks noChangeAspect="1"/>
          </p:cNvPicPr>
          <p:nvPr/>
        </p:nvPicPr>
        <p:blipFill rotWithShape="1">
          <a:blip r:embed="rId2"/>
          <a:srcRect l="23420" r="26024"/>
          <a:stretch/>
        </p:blipFill>
        <p:spPr>
          <a:xfrm>
            <a:off x="7313623" y="131635"/>
            <a:ext cx="4800798" cy="6517597"/>
          </a:xfrm>
          <a:prstGeom prst="rect">
            <a:avLst/>
          </a:prstGeom>
        </p:spPr>
      </p:pic>
      <p:graphicFrame>
        <p:nvGraphicFramePr>
          <p:cNvPr id="6" name="Content Placeholder 2">
            <a:extLst>
              <a:ext uri="{FF2B5EF4-FFF2-40B4-BE49-F238E27FC236}">
                <a16:creationId xmlns:a16="http://schemas.microsoft.com/office/drawing/2014/main" id="{02FB354D-B759-5FD4-909D-964E91598958}"/>
              </a:ext>
            </a:extLst>
          </p:cNvPr>
          <p:cNvGraphicFramePr>
            <a:graphicFrameLocks noGrp="1"/>
          </p:cNvGraphicFramePr>
          <p:nvPr>
            <p:ph idx="1"/>
            <p:extLst>
              <p:ext uri="{D42A27DB-BD31-4B8C-83A1-F6EECF244321}">
                <p14:modId xmlns:p14="http://schemas.microsoft.com/office/powerpoint/2010/main" val="3363438685"/>
              </p:ext>
            </p:extLst>
          </p:nvPr>
        </p:nvGraphicFramePr>
        <p:xfrm>
          <a:off x="195838" y="2230395"/>
          <a:ext cx="7070885" cy="4515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489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ow Respect.jpg">
            <a:extLst>
              <a:ext uri="{FF2B5EF4-FFF2-40B4-BE49-F238E27FC236}">
                <a16:creationId xmlns:a16="http://schemas.microsoft.com/office/drawing/2014/main" id="{B0081483-646E-E33D-AAC0-E57523586B99}"/>
              </a:ext>
            </a:extLst>
          </p:cNvPr>
          <p:cNvPicPr>
            <a:picLocks noChangeAspect="1"/>
          </p:cNvPicPr>
          <p:nvPr/>
        </p:nvPicPr>
        <p:blipFill rotWithShape="1">
          <a:blip r:embed="rId2">
            <a:extLst>
              <a:ext uri="{28A0092B-C50C-407E-A947-70E740481C1C}">
                <a14:useLocalDpi xmlns:a14="http://schemas.microsoft.com/office/drawing/2010/main" val="0"/>
              </a:ext>
            </a:extLst>
          </a:blip>
          <a:srcRect r="2864" b="-195"/>
          <a:stretch/>
        </p:blipFill>
        <p:spPr>
          <a:xfrm>
            <a:off x="-981" y="41176"/>
            <a:ext cx="12149158" cy="6875200"/>
          </a:xfrm>
          <a:prstGeom prst="rect">
            <a:avLst/>
          </a:prstGeom>
        </p:spPr>
      </p:pic>
    </p:spTree>
    <p:extLst>
      <p:ext uri="{BB962C8B-B14F-4D97-AF65-F5344CB8AC3E}">
        <p14:creationId xmlns:p14="http://schemas.microsoft.com/office/powerpoint/2010/main" val="473333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9" name="Straight Connector 20">
            <a:extLst>
              <a:ext uri="{FF2B5EF4-FFF2-40B4-BE49-F238E27FC236}">
                <a16:creationId xmlns:a16="http://schemas.microsoft.com/office/drawing/2014/main" id="{D8689CE0-64D2-447C-9C1F-872D111D8A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0" name="Rectangle 22">
            <a:extLst>
              <a:ext uri="{FF2B5EF4-FFF2-40B4-BE49-F238E27FC236}">
                <a16:creationId xmlns:a16="http://schemas.microsoft.com/office/drawing/2014/main" id="{0B243D86-12F0-453D-A6EB-74BDD2269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8A0967-F986-003C-73CB-73D34935D686}"/>
              </a:ext>
            </a:extLst>
          </p:cNvPr>
          <p:cNvSpPr>
            <a:spLocks noGrp="1"/>
          </p:cNvSpPr>
          <p:nvPr>
            <p:ph type="title"/>
          </p:nvPr>
        </p:nvSpPr>
        <p:spPr>
          <a:xfrm>
            <a:off x="1439392" y="4287235"/>
            <a:ext cx="9958754" cy="1601389"/>
          </a:xfrm>
        </p:spPr>
        <p:txBody>
          <a:bodyPr vert="horz" lIns="91440" tIns="45720" rIns="91440" bIns="45720" rtlCol="0" anchor="t">
            <a:normAutofit/>
          </a:bodyPr>
          <a:lstStyle/>
          <a:p>
            <a:r>
              <a:rPr lang="en-US" sz="5600" cap="all" dirty="0">
                <a:latin typeface="Calibri"/>
                <a:cs typeface="Calibri"/>
              </a:rPr>
              <a:t>Integrating Values in the Curriculum</a:t>
            </a:r>
          </a:p>
        </p:txBody>
      </p:sp>
      <p:cxnSp>
        <p:nvCxnSpPr>
          <p:cNvPr id="31" name="Straight Connector 24">
            <a:extLst>
              <a:ext uri="{FF2B5EF4-FFF2-40B4-BE49-F238E27FC236}">
                <a16:creationId xmlns:a16="http://schemas.microsoft.com/office/drawing/2014/main" id="{B0AA360F-DECB-4836-8FB6-22C4BC3FB0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37612"/>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Colourful strings being woven togehter">
            <a:extLst>
              <a:ext uri="{FF2B5EF4-FFF2-40B4-BE49-F238E27FC236}">
                <a16:creationId xmlns:a16="http://schemas.microsoft.com/office/drawing/2014/main" id="{1EE9436D-6159-CD4B-492C-CAA49AE920E9}"/>
              </a:ext>
            </a:extLst>
          </p:cNvPr>
          <p:cNvPicPr>
            <a:picLocks noChangeAspect="1"/>
          </p:cNvPicPr>
          <p:nvPr/>
        </p:nvPicPr>
        <p:blipFill rotWithShape="1">
          <a:blip r:embed="rId2">
            <a:alphaModFix/>
          </a:blip>
          <a:srcRect t="35442" b="28454"/>
          <a:stretch/>
        </p:blipFill>
        <p:spPr>
          <a:xfrm>
            <a:off x="20" y="4714"/>
            <a:ext cx="12191979" cy="3862581"/>
          </a:xfrm>
          <a:prstGeom prst="rect">
            <a:avLst/>
          </a:prstGeom>
        </p:spPr>
      </p:pic>
    </p:spTree>
    <p:extLst>
      <p:ext uri="{BB962C8B-B14F-4D97-AF65-F5344CB8AC3E}">
        <p14:creationId xmlns:p14="http://schemas.microsoft.com/office/powerpoint/2010/main" val="219106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7BAB60E1-3066-43D0-BDD2-96DC8AC58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A67FB93-E092-450C-8675-960F10D5C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3" descr="A picture containing sky, outdoor, bridge, roof&#10;&#10;Description automatically generated">
            <a:extLst>
              <a:ext uri="{FF2B5EF4-FFF2-40B4-BE49-F238E27FC236}">
                <a16:creationId xmlns:a16="http://schemas.microsoft.com/office/drawing/2014/main" id="{75755245-4B22-412A-6692-66635146E39B}"/>
              </a:ext>
            </a:extLst>
          </p:cNvPr>
          <p:cNvPicPr>
            <a:picLocks noChangeAspect="1"/>
          </p:cNvPicPr>
          <p:nvPr/>
        </p:nvPicPr>
        <p:blipFill rotWithShape="1">
          <a:blip r:embed="rId2">
            <a:alphaModFix amt="60000"/>
            <a:extLst>
              <a:ext uri="{837473B0-CC2E-450A-ABE3-18F120FF3D39}">
                <a1611:picAttrSrcUrl xmlns:a1611="http://schemas.microsoft.com/office/drawing/2016/11/main" r:id="rId3"/>
              </a:ext>
            </a:extLst>
          </a:blip>
          <a:srcRect l="20431" r="10680"/>
          <a:stretch/>
        </p:blipFill>
        <p:spPr>
          <a:xfrm>
            <a:off x="20" y="10"/>
            <a:ext cx="12191979" cy="6857989"/>
          </a:xfrm>
          <a:prstGeom prst="rect">
            <a:avLst/>
          </a:prstGeom>
        </p:spPr>
      </p:pic>
      <p:sp>
        <p:nvSpPr>
          <p:cNvPr id="2" name="Title 1">
            <a:extLst>
              <a:ext uri="{FF2B5EF4-FFF2-40B4-BE49-F238E27FC236}">
                <a16:creationId xmlns:a16="http://schemas.microsoft.com/office/drawing/2014/main" id="{2CD99329-6E97-CC00-73CF-EDEECB15F632}"/>
              </a:ext>
            </a:extLst>
          </p:cNvPr>
          <p:cNvSpPr>
            <a:spLocks noGrp="1"/>
          </p:cNvSpPr>
          <p:nvPr>
            <p:ph type="title"/>
          </p:nvPr>
        </p:nvSpPr>
        <p:spPr>
          <a:xfrm>
            <a:off x="1131268" y="135320"/>
            <a:ext cx="10084271" cy="1820488"/>
          </a:xfrm>
        </p:spPr>
        <p:txBody>
          <a:bodyPr>
            <a:normAutofit/>
          </a:bodyPr>
          <a:lstStyle/>
          <a:p>
            <a:r>
              <a:rPr lang="en-US" sz="5100">
                <a:solidFill>
                  <a:srgbClr val="FFFFFF"/>
                </a:solidFill>
                <a:ea typeface="+mj-lt"/>
                <a:cs typeface="+mj-lt"/>
              </a:rPr>
              <a:t>A Framework for Conducting a Value Education Activity </a:t>
            </a:r>
            <a:endParaRPr lang="en-US" sz="5100">
              <a:solidFill>
                <a:srgbClr val="FFFFFF"/>
              </a:solidFill>
            </a:endParaRPr>
          </a:p>
        </p:txBody>
      </p:sp>
      <p:cxnSp>
        <p:nvCxnSpPr>
          <p:cNvPr id="36" name="Straight Connector 35">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3881"/>
            <a:ext cx="804195" cy="0"/>
          </a:xfrm>
          <a:prstGeom prst="line">
            <a:avLst/>
          </a:prstGeom>
          <a:ln w="8572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27" name="Content Placeholder 2">
            <a:extLst>
              <a:ext uri="{FF2B5EF4-FFF2-40B4-BE49-F238E27FC236}">
                <a16:creationId xmlns:a16="http://schemas.microsoft.com/office/drawing/2014/main" id="{960509E5-5AB7-9462-36B1-F312DE45C467}"/>
              </a:ext>
            </a:extLst>
          </p:cNvPr>
          <p:cNvGraphicFramePr>
            <a:graphicFrameLocks noGrp="1"/>
          </p:cNvGraphicFramePr>
          <p:nvPr>
            <p:ph idx="1"/>
            <p:extLst>
              <p:ext uri="{D42A27DB-BD31-4B8C-83A1-F6EECF244321}">
                <p14:modId xmlns:p14="http://schemas.microsoft.com/office/powerpoint/2010/main" val="1143827924"/>
              </p:ext>
            </p:extLst>
          </p:nvPr>
        </p:nvGraphicFramePr>
        <p:xfrm>
          <a:off x="1931233" y="1714641"/>
          <a:ext cx="5906750" cy="50358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32700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61B1731-39D9-4145-8343-C209E1F09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F07D9D-515B-96D2-7966-CCCFCF9F78B2}"/>
              </a:ext>
            </a:extLst>
          </p:cNvPr>
          <p:cNvSpPr>
            <a:spLocks noGrp="1"/>
          </p:cNvSpPr>
          <p:nvPr>
            <p:ph type="title"/>
          </p:nvPr>
        </p:nvSpPr>
        <p:spPr>
          <a:xfrm>
            <a:off x="916318" y="482733"/>
            <a:ext cx="6308775" cy="2049620"/>
          </a:xfrm>
        </p:spPr>
        <p:txBody>
          <a:bodyPr>
            <a:normAutofit/>
          </a:bodyPr>
          <a:lstStyle/>
          <a:p>
            <a:r>
              <a:rPr lang="en-IN" sz="5600">
                <a:latin typeface="Calibri"/>
                <a:cs typeface="Calibri"/>
              </a:rPr>
              <a:t>Integrating Values into the Curriculum</a:t>
            </a:r>
            <a:endParaRPr lang="en-US" sz="5600"/>
          </a:p>
        </p:txBody>
      </p:sp>
      <p:cxnSp>
        <p:nvCxnSpPr>
          <p:cNvPr id="19" name="Straight Connector 18">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6683"/>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46659C8-399E-6DD2-217F-51C333BE5C9A}"/>
              </a:ext>
            </a:extLst>
          </p:cNvPr>
          <p:cNvSpPr>
            <a:spLocks noGrp="1"/>
          </p:cNvSpPr>
          <p:nvPr>
            <p:ph idx="1"/>
          </p:nvPr>
        </p:nvSpPr>
        <p:spPr>
          <a:xfrm>
            <a:off x="235347" y="2368556"/>
            <a:ext cx="7985339" cy="4155289"/>
          </a:xfrm>
        </p:spPr>
        <p:txBody>
          <a:bodyPr vert="horz" lIns="91440" tIns="45720" rIns="91440" bIns="45720" rtlCol="0" anchor="t">
            <a:noAutofit/>
          </a:bodyPr>
          <a:lstStyle/>
          <a:p>
            <a:pPr marL="0" indent="0">
              <a:lnSpc>
                <a:spcPct val="120000"/>
              </a:lnSpc>
              <a:spcBef>
                <a:spcPct val="20000"/>
              </a:spcBef>
              <a:buNone/>
            </a:pPr>
            <a:r>
              <a:rPr lang="en-IN" sz="2400" dirty="0">
                <a:ea typeface="+mn-lt"/>
                <a:cs typeface="+mn-lt"/>
              </a:rPr>
              <a:t>Values :</a:t>
            </a:r>
            <a:endParaRPr lang="en-US" sz="2400" dirty="0">
              <a:ea typeface="+mn-lt"/>
              <a:cs typeface="+mn-lt"/>
            </a:endParaRPr>
          </a:p>
          <a:p>
            <a:pPr>
              <a:lnSpc>
                <a:spcPct val="120000"/>
              </a:lnSpc>
              <a:spcBef>
                <a:spcPct val="20000"/>
              </a:spcBef>
            </a:pPr>
            <a:r>
              <a:rPr lang="en-IN" sz="2400" dirty="0">
                <a:ea typeface="+mn-lt"/>
                <a:cs typeface="+mn-lt"/>
              </a:rPr>
              <a:t>Can not be taught like a subject i.e. Languages, History, Science or Mathematics</a:t>
            </a:r>
            <a:endParaRPr lang="en-US" sz="2400" dirty="0">
              <a:ea typeface="+mn-lt"/>
              <a:cs typeface="+mn-lt"/>
            </a:endParaRPr>
          </a:p>
          <a:p>
            <a:pPr>
              <a:lnSpc>
                <a:spcPct val="120000"/>
              </a:lnSpc>
              <a:spcBef>
                <a:spcPct val="20000"/>
              </a:spcBef>
            </a:pPr>
            <a:r>
              <a:rPr lang="en-IN" sz="2400" dirty="0">
                <a:ea typeface="+mn-lt"/>
                <a:cs typeface="+mn-lt"/>
              </a:rPr>
              <a:t>Should be inculcated through the situations deliberately planned while teaching  various school subjects</a:t>
            </a:r>
            <a:endParaRPr lang="en-US" sz="2400" dirty="0">
              <a:ea typeface="+mn-lt"/>
              <a:cs typeface="+mn-lt"/>
            </a:endParaRPr>
          </a:p>
          <a:p>
            <a:pPr>
              <a:lnSpc>
                <a:spcPct val="120000"/>
              </a:lnSpc>
              <a:spcBef>
                <a:spcPct val="20000"/>
              </a:spcBef>
            </a:pPr>
            <a:r>
              <a:rPr lang="en-IN" sz="2400" dirty="0">
                <a:ea typeface="+mn-lt"/>
                <a:cs typeface="+mn-lt"/>
              </a:rPr>
              <a:t> Poems, stories,  examples of great &amp; noble persons, group discussions, debates, case studies</a:t>
            </a:r>
            <a:endParaRPr lang="en-US" sz="2400" dirty="0">
              <a:ea typeface="+mn-lt"/>
              <a:cs typeface="+mn-lt"/>
            </a:endParaRPr>
          </a:p>
          <a:p>
            <a:pPr>
              <a:lnSpc>
                <a:spcPct val="120000"/>
              </a:lnSpc>
              <a:spcBef>
                <a:spcPct val="20000"/>
              </a:spcBef>
            </a:pPr>
            <a:r>
              <a:rPr lang="en-IN" sz="2400" dirty="0">
                <a:ea typeface="+mn-lt"/>
                <a:cs typeface="+mn-lt"/>
              </a:rPr>
              <a:t>Co-scholastic activities, games and sports etc are  few examples for inculcating values</a:t>
            </a:r>
            <a:endParaRPr lang="en-US" sz="2400" dirty="0">
              <a:ea typeface="+mn-lt"/>
              <a:cs typeface="+mn-lt"/>
            </a:endParaRPr>
          </a:p>
          <a:p>
            <a:pPr>
              <a:lnSpc>
                <a:spcPct val="120000"/>
              </a:lnSpc>
            </a:pPr>
            <a:endParaRPr lang="en-US" sz="1700"/>
          </a:p>
        </p:txBody>
      </p:sp>
      <p:pic>
        <p:nvPicPr>
          <p:cNvPr id="13" name="Picture 12" descr="Stack of multi-coloured books">
            <a:extLst>
              <a:ext uri="{FF2B5EF4-FFF2-40B4-BE49-F238E27FC236}">
                <a16:creationId xmlns:a16="http://schemas.microsoft.com/office/drawing/2014/main" id="{73E78C42-1288-73BD-BB5F-2ED16FCE9704}"/>
              </a:ext>
            </a:extLst>
          </p:cNvPr>
          <p:cNvPicPr>
            <a:picLocks noChangeAspect="1"/>
          </p:cNvPicPr>
          <p:nvPr/>
        </p:nvPicPr>
        <p:blipFill rotWithShape="1">
          <a:blip r:embed="rId2"/>
          <a:srcRect l="36831" r="42232" b="2"/>
          <a:stretch/>
        </p:blipFill>
        <p:spPr>
          <a:xfrm>
            <a:off x="8534400" y="10"/>
            <a:ext cx="3657601" cy="6857990"/>
          </a:xfrm>
          <a:prstGeom prst="rect">
            <a:avLst/>
          </a:prstGeom>
        </p:spPr>
      </p:pic>
    </p:spTree>
    <p:extLst>
      <p:ext uri="{BB962C8B-B14F-4D97-AF65-F5344CB8AC3E}">
        <p14:creationId xmlns:p14="http://schemas.microsoft.com/office/powerpoint/2010/main" val="2997715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7BAB60E1-3066-43D0-BDD2-96DC8AC58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A67FB93-E092-450C-8675-960F10D5C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2">
            <a:extLst>
              <a:ext uri="{FF2B5EF4-FFF2-40B4-BE49-F238E27FC236}">
                <a16:creationId xmlns:a16="http://schemas.microsoft.com/office/drawing/2014/main" id="{BAC0F1AF-4AE2-24FE-21BA-C35701F77E12}"/>
              </a:ext>
            </a:extLst>
          </p:cNvPr>
          <p:cNvPicPr>
            <a:picLocks noChangeAspect="1"/>
          </p:cNvPicPr>
          <p:nvPr/>
        </p:nvPicPr>
        <p:blipFill rotWithShape="1">
          <a:blip r:embed="rId2">
            <a:alphaModFix amt="60000"/>
          </a:blip>
          <a:srcRect t="5007" b="10407"/>
          <a:stretch/>
        </p:blipFill>
        <p:spPr>
          <a:xfrm>
            <a:off x="20" y="10"/>
            <a:ext cx="12191979" cy="6857989"/>
          </a:xfrm>
          <a:prstGeom prst="rect">
            <a:avLst/>
          </a:prstGeom>
        </p:spPr>
      </p:pic>
      <p:sp>
        <p:nvSpPr>
          <p:cNvPr id="2" name="Title 1">
            <a:extLst>
              <a:ext uri="{FF2B5EF4-FFF2-40B4-BE49-F238E27FC236}">
                <a16:creationId xmlns:a16="http://schemas.microsoft.com/office/drawing/2014/main" id="{C2284201-B479-515D-1D26-E0265E081343}"/>
              </a:ext>
            </a:extLst>
          </p:cNvPr>
          <p:cNvSpPr>
            <a:spLocks noGrp="1"/>
          </p:cNvSpPr>
          <p:nvPr>
            <p:ph type="title"/>
          </p:nvPr>
        </p:nvSpPr>
        <p:spPr>
          <a:xfrm>
            <a:off x="1275513" y="432766"/>
            <a:ext cx="10084271" cy="1820488"/>
          </a:xfrm>
        </p:spPr>
        <p:txBody>
          <a:bodyPr>
            <a:normAutofit/>
          </a:bodyPr>
          <a:lstStyle/>
          <a:p>
            <a:r>
              <a:rPr lang="en-US" sz="6000" dirty="0">
                <a:solidFill>
                  <a:srgbClr val="FFFFFF"/>
                </a:solidFill>
              </a:rPr>
              <a:t>The Role of Teacher</a:t>
            </a:r>
          </a:p>
        </p:txBody>
      </p:sp>
      <p:cxnSp>
        <p:nvCxnSpPr>
          <p:cNvPr id="71" name="Straight Connector 70">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3881"/>
            <a:ext cx="804195" cy="0"/>
          </a:xfrm>
          <a:prstGeom prst="line">
            <a:avLst/>
          </a:prstGeom>
          <a:ln w="8572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28" name="Content Placeholder 2">
            <a:extLst>
              <a:ext uri="{FF2B5EF4-FFF2-40B4-BE49-F238E27FC236}">
                <a16:creationId xmlns:a16="http://schemas.microsoft.com/office/drawing/2014/main" id="{5186F960-D2D3-3059-45B7-48DFC084057B}"/>
              </a:ext>
            </a:extLst>
          </p:cNvPr>
          <p:cNvGraphicFramePr>
            <a:graphicFrameLocks noGrp="1"/>
          </p:cNvGraphicFramePr>
          <p:nvPr>
            <p:ph idx="1"/>
            <p:extLst>
              <p:ext uri="{D42A27DB-BD31-4B8C-83A1-F6EECF244321}">
                <p14:modId xmlns:p14="http://schemas.microsoft.com/office/powerpoint/2010/main" val="2657575251"/>
              </p:ext>
            </p:extLst>
          </p:nvPr>
        </p:nvGraphicFramePr>
        <p:xfrm>
          <a:off x="744511" y="2738968"/>
          <a:ext cx="10890978" cy="36866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B638247D-CD6E-0756-90A7-5A4ABFFCC00F}"/>
                  </a:ext>
                </a:extLst>
              </p14:cNvPr>
              <p14:cNvContentPartPr/>
              <p14:nvPr/>
            </p14:nvContentPartPr>
            <p14:xfrm>
              <a:off x="3422754" y="-399736"/>
              <a:ext cx="12491" cy="12491"/>
            </p14:xfrm>
          </p:contentPart>
        </mc:Choice>
        <mc:Fallback xmlns="">
          <p:pic>
            <p:nvPicPr>
              <p:cNvPr id="4" name="Ink 3">
                <a:extLst>
                  <a:ext uri="{FF2B5EF4-FFF2-40B4-BE49-F238E27FC236}">
                    <a16:creationId xmlns:a16="http://schemas.microsoft.com/office/drawing/2014/main" id="{B638247D-CD6E-0756-90A7-5A4ABFFCC00F}"/>
                  </a:ext>
                </a:extLst>
              </p:cNvPr>
              <p:cNvPicPr/>
              <p:nvPr/>
            </p:nvPicPr>
            <p:blipFill>
              <a:blip r:embed="rId9"/>
              <a:stretch>
                <a:fillRect/>
              </a:stretch>
            </p:blipFill>
            <p:spPr>
              <a:xfrm>
                <a:off x="2798204" y="-1024286"/>
                <a:ext cx="1249100" cy="1249100"/>
              </a:xfrm>
              <a:prstGeom prst="rect">
                <a:avLst/>
              </a:prstGeom>
            </p:spPr>
          </p:pic>
        </mc:Fallback>
      </mc:AlternateContent>
    </p:spTree>
    <p:extLst>
      <p:ext uri="{BB962C8B-B14F-4D97-AF65-F5344CB8AC3E}">
        <p14:creationId xmlns:p14="http://schemas.microsoft.com/office/powerpoint/2010/main" val="4001823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3ED8E66-E2AC-4CC9-ADE3-FA44E4029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2D083B-C54D-F7F3-1EA8-5E71A4CC209C}"/>
              </a:ext>
            </a:extLst>
          </p:cNvPr>
          <p:cNvSpPr>
            <a:spLocks noGrp="1"/>
          </p:cNvSpPr>
          <p:nvPr>
            <p:ph type="title"/>
          </p:nvPr>
        </p:nvSpPr>
        <p:spPr>
          <a:xfrm>
            <a:off x="1088136" y="1069848"/>
            <a:ext cx="5007864" cy="2706916"/>
          </a:xfrm>
        </p:spPr>
        <p:txBody>
          <a:bodyPr>
            <a:normAutofit/>
          </a:bodyPr>
          <a:lstStyle/>
          <a:p>
            <a:r>
              <a:rPr lang="en-US" sz="6000">
                <a:ea typeface="+mj-lt"/>
                <a:cs typeface="+mj-lt"/>
              </a:rPr>
              <a:t>The 5 Steps Approach</a:t>
            </a:r>
            <a:endParaRPr lang="en-US" sz="6000"/>
          </a:p>
        </p:txBody>
      </p:sp>
      <p:cxnSp>
        <p:nvCxnSpPr>
          <p:cNvPr id="57" name="Straight Connector 56">
            <a:extLst>
              <a:ext uri="{FF2B5EF4-FFF2-40B4-BE49-F238E27FC236}">
                <a16:creationId xmlns:a16="http://schemas.microsoft.com/office/drawing/2014/main" id="{99E4D94C-0C5B-41F3-A1CB-A1E215C6A1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2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Content Placeholder 2">
            <a:extLst>
              <a:ext uri="{FF2B5EF4-FFF2-40B4-BE49-F238E27FC236}">
                <a16:creationId xmlns:a16="http://schemas.microsoft.com/office/drawing/2014/main" id="{0D1DD5F8-0F4E-BA27-AA1A-F7C40817C270}"/>
              </a:ext>
            </a:extLst>
          </p:cNvPr>
          <p:cNvSpPr>
            <a:spLocks noGrp="1"/>
          </p:cNvSpPr>
          <p:nvPr>
            <p:ph idx="1"/>
          </p:nvPr>
        </p:nvSpPr>
        <p:spPr>
          <a:xfrm>
            <a:off x="5881142" y="414584"/>
            <a:ext cx="6313881" cy="3175333"/>
          </a:xfrm>
        </p:spPr>
        <p:txBody>
          <a:bodyPr vert="horz" lIns="91440" tIns="45720" rIns="91440" bIns="45720" rtlCol="0" anchor="t">
            <a:noAutofit/>
          </a:bodyPr>
          <a:lstStyle/>
          <a:p>
            <a:pPr>
              <a:lnSpc>
                <a:spcPct val="120000"/>
              </a:lnSpc>
              <a:spcBef>
                <a:spcPct val="20000"/>
              </a:spcBef>
            </a:pPr>
            <a:r>
              <a:rPr lang="en-US" b="1" dirty="0">
                <a:ea typeface="+mn-lt"/>
                <a:cs typeface="+mn-lt"/>
              </a:rPr>
              <a:t>Knowing – </a:t>
            </a:r>
            <a:r>
              <a:rPr lang="en-US" dirty="0">
                <a:ea typeface="+mn-lt"/>
                <a:cs typeface="+mn-lt"/>
              </a:rPr>
              <a:t>introducing  the learner to the  inherent values while going through a particular topic/situation</a:t>
            </a:r>
          </a:p>
          <a:p>
            <a:pPr>
              <a:lnSpc>
                <a:spcPct val="120000"/>
              </a:lnSpc>
              <a:spcBef>
                <a:spcPct val="20000"/>
              </a:spcBef>
            </a:pPr>
            <a:r>
              <a:rPr lang="en-US" b="1" dirty="0">
                <a:ea typeface="+mn-lt"/>
                <a:cs typeface="+mn-lt"/>
              </a:rPr>
              <a:t>Making judgments – </a:t>
            </a:r>
            <a:r>
              <a:rPr lang="en-US" dirty="0">
                <a:ea typeface="+mn-lt"/>
                <a:cs typeface="+mn-lt"/>
              </a:rPr>
              <a:t>providing  with conflicting situations while teaching to enable the learner  to evaluate the implications of the related values</a:t>
            </a:r>
          </a:p>
          <a:p>
            <a:pPr>
              <a:lnSpc>
                <a:spcPct val="120000"/>
              </a:lnSpc>
              <a:spcBef>
                <a:spcPct val="20000"/>
              </a:spcBef>
            </a:pPr>
            <a:r>
              <a:rPr lang="en-US" b="1" dirty="0">
                <a:ea typeface="+mn-lt"/>
                <a:cs typeface="+mn-lt"/>
              </a:rPr>
              <a:t>Believing – </a:t>
            </a:r>
            <a:r>
              <a:rPr lang="en-US" dirty="0" err="1">
                <a:ea typeface="+mn-lt"/>
                <a:cs typeface="+mn-lt"/>
              </a:rPr>
              <a:t>emphasing</a:t>
            </a:r>
            <a:r>
              <a:rPr lang="en-US" dirty="0">
                <a:ea typeface="+mn-lt"/>
                <a:cs typeface="+mn-lt"/>
              </a:rPr>
              <a:t> the  relevant points helpful in development of faith in these related values. </a:t>
            </a:r>
          </a:p>
          <a:p>
            <a:pPr>
              <a:lnSpc>
                <a:spcPct val="120000"/>
              </a:lnSpc>
              <a:spcBef>
                <a:spcPct val="20000"/>
              </a:spcBef>
            </a:pPr>
            <a:r>
              <a:rPr lang="en-US" b="1" dirty="0">
                <a:ea typeface="+mn-lt"/>
                <a:cs typeface="+mn-lt"/>
              </a:rPr>
              <a:t>Action – </a:t>
            </a:r>
            <a:r>
              <a:rPr lang="en-US" dirty="0">
                <a:ea typeface="+mn-lt"/>
                <a:cs typeface="+mn-lt"/>
              </a:rPr>
              <a:t>encouraging  to </a:t>
            </a:r>
            <a:r>
              <a:rPr lang="en-US" dirty="0" err="1">
                <a:ea typeface="+mn-lt"/>
                <a:cs typeface="+mn-lt"/>
              </a:rPr>
              <a:t>practise</a:t>
            </a:r>
            <a:r>
              <a:rPr lang="en-US" dirty="0">
                <a:ea typeface="+mn-lt"/>
                <a:cs typeface="+mn-lt"/>
              </a:rPr>
              <a:t> these values in actual life situations as a result of change  by relevant and meaningful experiences</a:t>
            </a:r>
          </a:p>
          <a:p>
            <a:pPr>
              <a:lnSpc>
                <a:spcPct val="120000"/>
              </a:lnSpc>
              <a:spcBef>
                <a:spcPct val="20000"/>
              </a:spcBef>
            </a:pPr>
            <a:r>
              <a:rPr lang="en-US" b="1" dirty="0">
                <a:ea typeface="+mn-lt"/>
                <a:cs typeface="+mn-lt"/>
              </a:rPr>
              <a:t>Internalization – </a:t>
            </a:r>
            <a:r>
              <a:rPr lang="en-US" dirty="0">
                <a:ea typeface="+mn-lt"/>
                <a:cs typeface="+mn-lt"/>
              </a:rPr>
              <a:t>leading the learner</a:t>
            </a:r>
            <a:r>
              <a:rPr lang="en-US" b="1" dirty="0">
                <a:ea typeface="+mn-lt"/>
                <a:cs typeface="+mn-lt"/>
              </a:rPr>
              <a:t> </a:t>
            </a:r>
            <a:r>
              <a:rPr lang="en-US" dirty="0">
                <a:ea typeface="+mn-lt"/>
                <a:cs typeface="+mn-lt"/>
              </a:rPr>
              <a:t> to a stage where the practice of acquired values may be spontaneous and immediate resulting in desired outcomes</a:t>
            </a:r>
          </a:p>
          <a:p>
            <a:pPr>
              <a:lnSpc>
                <a:spcPct val="120000"/>
              </a:lnSpc>
              <a:spcBef>
                <a:spcPct val="20000"/>
              </a:spcBef>
            </a:pPr>
            <a:endParaRPr lang="en-US" sz="1000">
              <a:ea typeface="+mn-lt"/>
              <a:cs typeface="+mn-lt"/>
            </a:endParaRPr>
          </a:p>
          <a:p>
            <a:pPr>
              <a:lnSpc>
                <a:spcPct val="120000"/>
              </a:lnSpc>
            </a:pPr>
            <a:endParaRPr lang="en-US" sz="1000"/>
          </a:p>
        </p:txBody>
      </p:sp>
      <p:pic>
        <p:nvPicPr>
          <p:cNvPr id="44" name="Picture 43">
            <a:extLst>
              <a:ext uri="{FF2B5EF4-FFF2-40B4-BE49-F238E27FC236}">
                <a16:creationId xmlns:a16="http://schemas.microsoft.com/office/drawing/2014/main" id="{55154DB6-6F77-71C5-D2F3-308C9CB852D5}"/>
              </a:ext>
            </a:extLst>
          </p:cNvPr>
          <p:cNvPicPr>
            <a:picLocks noChangeAspect="1"/>
          </p:cNvPicPr>
          <p:nvPr/>
        </p:nvPicPr>
        <p:blipFill rotWithShape="1">
          <a:blip r:embed="rId2"/>
          <a:srcRect t="10015" b="15911"/>
          <a:stretch/>
        </p:blipFill>
        <p:spPr>
          <a:xfrm>
            <a:off x="91308" y="3772525"/>
            <a:ext cx="5823681" cy="2910589"/>
          </a:xfrm>
          <a:prstGeom prst="rect">
            <a:avLst/>
          </a:prstGeom>
        </p:spPr>
      </p:pic>
    </p:spTree>
    <p:extLst>
      <p:ext uri="{BB962C8B-B14F-4D97-AF65-F5344CB8AC3E}">
        <p14:creationId xmlns:p14="http://schemas.microsoft.com/office/powerpoint/2010/main" val="2721651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3B168A7-66FE-4359-9866-CBB841A7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814C04-E9E9-B6F1-8C9F-A1C1B474D127}"/>
              </a:ext>
            </a:extLst>
          </p:cNvPr>
          <p:cNvSpPr>
            <a:spLocks noGrp="1"/>
          </p:cNvSpPr>
          <p:nvPr>
            <p:ph type="title"/>
          </p:nvPr>
        </p:nvSpPr>
        <p:spPr>
          <a:xfrm>
            <a:off x="491597" y="304884"/>
            <a:ext cx="10793497" cy="2004685"/>
          </a:xfrm>
        </p:spPr>
        <p:txBody>
          <a:bodyPr>
            <a:normAutofit/>
          </a:bodyPr>
          <a:lstStyle/>
          <a:p>
            <a:r>
              <a:rPr lang="en-GB" sz="3700">
                <a:ea typeface="+mj-lt"/>
                <a:cs typeface="+mj-lt"/>
              </a:rPr>
              <a:t>Whole School Approach for Values Education</a:t>
            </a:r>
            <a:endParaRPr lang="en-US" sz="3700"/>
          </a:p>
        </p:txBody>
      </p:sp>
      <p:cxnSp>
        <p:nvCxnSpPr>
          <p:cNvPr id="18" name="Straight Connector 17">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6344"/>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8FFE51F-D1EA-52E4-C52E-E89086AAC6AB}"/>
              </a:ext>
            </a:extLst>
          </p:cNvPr>
          <p:cNvSpPr>
            <a:spLocks noGrp="1"/>
          </p:cNvSpPr>
          <p:nvPr>
            <p:ph idx="1"/>
          </p:nvPr>
        </p:nvSpPr>
        <p:spPr>
          <a:xfrm>
            <a:off x="-64457" y="1243543"/>
            <a:ext cx="7760645" cy="2957506"/>
          </a:xfrm>
        </p:spPr>
        <p:txBody>
          <a:bodyPr vert="horz" lIns="91440" tIns="45720" rIns="91440" bIns="45720" rtlCol="0" anchor="t">
            <a:noAutofit/>
          </a:bodyPr>
          <a:lstStyle/>
          <a:p>
            <a:pPr>
              <a:lnSpc>
                <a:spcPct val="120000"/>
              </a:lnSpc>
              <a:spcBef>
                <a:spcPct val="20000"/>
              </a:spcBef>
            </a:pPr>
            <a:r>
              <a:rPr lang="en-GB" sz="2400" dirty="0">
                <a:ea typeface="+mn-lt"/>
                <a:cs typeface="+mn-lt"/>
              </a:rPr>
              <a:t>Value Education need to  be woven into the entire academic calendar comprising</a:t>
            </a:r>
            <a:endParaRPr lang="en-US" sz="2400">
              <a:ea typeface="+mn-lt"/>
              <a:cs typeface="+mn-lt"/>
            </a:endParaRPr>
          </a:p>
          <a:p>
            <a:pPr>
              <a:lnSpc>
                <a:spcPct val="120000"/>
              </a:lnSpc>
              <a:spcBef>
                <a:spcPct val="20000"/>
              </a:spcBef>
            </a:pPr>
            <a:r>
              <a:rPr lang="en-GB" sz="2400" dirty="0">
                <a:ea typeface="+mn-lt"/>
                <a:cs typeface="+mn-lt"/>
              </a:rPr>
              <a:t>Interactive practices </a:t>
            </a:r>
          </a:p>
          <a:p>
            <a:pPr>
              <a:lnSpc>
                <a:spcPct val="120000"/>
              </a:lnSpc>
              <a:spcBef>
                <a:spcPct val="20000"/>
              </a:spcBef>
            </a:pPr>
            <a:r>
              <a:rPr lang="en-GB" sz="2400" dirty="0">
                <a:ea typeface="+mn-lt"/>
                <a:cs typeface="+mn-lt"/>
              </a:rPr>
              <a:t>Interpersonal relationships/ student exchange </a:t>
            </a:r>
            <a:endParaRPr lang="en-US" sz="2400">
              <a:ea typeface="+mn-lt"/>
              <a:cs typeface="+mn-lt"/>
            </a:endParaRPr>
          </a:p>
          <a:p>
            <a:pPr>
              <a:lnSpc>
                <a:spcPct val="120000"/>
              </a:lnSpc>
              <a:spcBef>
                <a:spcPct val="20000"/>
              </a:spcBef>
            </a:pPr>
            <a:r>
              <a:rPr lang="en-GB" sz="2400" dirty="0">
                <a:ea typeface="+mn-lt"/>
                <a:cs typeface="+mn-lt"/>
              </a:rPr>
              <a:t>School activities</a:t>
            </a:r>
            <a:endParaRPr lang="en-US" sz="2400">
              <a:ea typeface="+mn-lt"/>
              <a:cs typeface="+mn-lt"/>
            </a:endParaRPr>
          </a:p>
          <a:p>
            <a:pPr>
              <a:lnSpc>
                <a:spcPct val="120000"/>
              </a:lnSpc>
              <a:spcBef>
                <a:spcPct val="20000"/>
              </a:spcBef>
            </a:pPr>
            <a:r>
              <a:rPr lang="en-GB" sz="2400" dirty="0">
                <a:ea typeface="+mn-lt"/>
                <a:cs typeface="+mn-lt"/>
              </a:rPr>
              <a:t>The way events are celebrated</a:t>
            </a:r>
            <a:endParaRPr lang="en-US" sz="2400">
              <a:ea typeface="+mn-lt"/>
              <a:cs typeface="+mn-lt"/>
            </a:endParaRPr>
          </a:p>
          <a:p>
            <a:pPr>
              <a:lnSpc>
                <a:spcPct val="120000"/>
              </a:lnSpc>
              <a:spcBef>
                <a:spcPct val="20000"/>
              </a:spcBef>
            </a:pPr>
            <a:r>
              <a:rPr lang="en-GB" sz="2400" dirty="0">
                <a:ea typeface="+mn-lt"/>
                <a:cs typeface="+mn-lt"/>
              </a:rPr>
              <a:t>Community outreach</a:t>
            </a:r>
          </a:p>
          <a:p>
            <a:pPr>
              <a:lnSpc>
                <a:spcPct val="120000"/>
              </a:lnSpc>
              <a:spcBef>
                <a:spcPct val="20000"/>
              </a:spcBef>
            </a:pPr>
            <a:r>
              <a:rPr lang="en-GB" sz="2400" dirty="0">
                <a:ea typeface="+mn-lt"/>
                <a:cs typeface="+mn-lt"/>
              </a:rPr>
              <a:t>The harmony within self and others around</a:t>
            </a:r>
            <a:endParaRPr lang="en-US" sz="2400">
              <a:ea typeface="+mn-lt"/>
              <a:cs typeface="+mn-lt"/>
            </a:endParaRPr>
          </a:p>
          <a:p>
            <a:pPr>
              <a:lnSpc>
                <a:spcPct val="120000"/>
              </a:lnSpc>
              <a:spcBef>
                <a:spcPct val="20000"/>
              </a:spcBef>
            </a:pPr>
            <a:r>
              <a:rPr lang="en-GB" sz="2400" dirty="0">
                <a:ea typeface="+mn-lt"/>
                <a:cs typeface="+mn-lt"/>
              </a:rPr>
              <a:t>Spaces for experiential learning where students explore, think, reflect and internalize positive values.</a:t>
            </a:r>
            <a:endParaRPr lang="en-US" sz="2400">
              <a:ea typeface="+mn-lt"/>
              <a:cs typeface="+mn-lt"/>
            </a:endParaRPr>
          </a:p>
          <a:p>
            <a:pPr>
              <a:lnSpc>
                <a:spcPct val="120000"/>
              </a:lnSpc>
              <a:spcBef>
                <a:spcPct val="20000"/>
              </a:spcBef>
            </a:pPr>
            <a:r>
              <a:rPr lang="en-GB" sz="2400" dirty="0">
                <a:ea typeface="+mn-lt"/>
                <a:cs typeface="+mn-lt"/>
              </a:rPr>
              <a:t>Feedback and regular reinforcement.</a:t>
            </a:r>
            <a:endParaRPr lang="en-US" sz="2400">
              <a:ea typeface="+mn-lt"/>
              <a:cs typeface="+mn-lt"/>
            </a:endParaRPr>
          </a:p>
          <a:p>
            <a:pPr>
              <a:lnSpc>
                <a:spcPct val="120000"/>
              </a:lnSpc>
            </a:pPr>
            <a:endParaRPr lang="en-US" sz="1000"/>
          </a:p>
        </p:txBody>
      </p:sp>
      <p:pic>
        <p:nvPicPr>
          <p:cNvPr id="4" name="Picture 4">
            <a:extLst>
              <a:ext uri="{FF2B5EF4-FFF2-40B4-BE49-F238E27FC236}">
                <a16:creationId xmlns:a16="http://schemas.microsoft.com/office/drawing/2014/main" id="{35D265FD-DCAD-DCAA-D35E-653413381CF6}"/>
              </a:ext>
            </a:extLst>
          </p:cNvPr>
          <p:cNvPicPr>
            <a:picLocks noChangeAspect="1"/>
          </p:cNvPicPr>
          <p:nvPr/>
        </p:nvPicPr>
        <p:blipFill rotWithShape="1">
          <a:blip r:embed="rId2"/>
          <a:srcRect l="35255" r="28043"/>
          <a:stretch/>
        </p:blipFill>
        <p:spPr>
          <a:xfrm>
            <a:off x="7123452" y="1124272"/>
            <a:ext cx="4981107" cy="4646940"/>
          </a:xfrm>
          <a:prstGeom prst="rect">
            <a:avLst/>
          </a:prstGeom>
        </p:spPr>
      </p:pic>
    </p:spTree>
    <p:extLst>
      <p:ext uri="{BB962C8B-B14F-4D97-AF65-F5344CB8AC3E}">
        <p14:creationId xmlns:p14="http://schemas.microsoft.com/office/powerpoint/2010/main" val="576028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A3B168A7-66FE-4359-9866-CBB841A7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024B70-22BF-09C4-E852-6D76D24DB169}"/>
              </a:ext>
            </a:extLst>
          </p:cNvPr>
          <p:cNvSpPr>
            <a:spLocks noGrp="1"/>
          </p:cNvSpPr>
          <p:nvPr>
            <p:ph type="title"/>
          </p:nvPr>
        </p:nvSpPr>
        <p:spPr>
          <a:xfrm>
            <a:off x="928811" y="329868"/>
            <a:ext cx="4747464" cy="2042160"/>
          </a:xfrm>
        </p:spPr>
        <p:txBody>
          <a:bodyPr>
            <a:normAutofit/>
          </a:bodyPr>
          <a:lstStyle/>
          <a:p>
            <a:r>
              <a:rPr lang="en-US" sz="3400">
                <a:ea typeface="+mj-lt"/>
                <a:cs typeface="+mj-lt"/>
              </a:rPr>
              <a:t>Ways to incorporate Values in School Curriculum</a:t>
            </a:r>
            <a:endParaRPr lang="en-US" sz="3400" b="0">
              <a:ea typeface="+mj-lt"/>
              <a:cs typeface="+mj-lt"/>
            </a:endParaRPr>
          </a:p>
          <a:p>
            <a:endParaRPr lang="en-US" sz="3400"/>
          </a:p>
        </p:txBody>
      </p:sp>
      <p:cxnSp>
        <p:nvCxnSpPr>
          <p:cNvPr id="45" name="Straight Connector 44">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6344"/>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descr="A picture containing text, wooden&#10;&#10;Description automatically generated">
            <a:extLst>
              <a:ext uri="{FF2B5EF4-FFF2-40B4-BE49-F238E27FC236}">
                <a16:creationId xmlns:a16="http://schemas.microsoft.com/office/drawing/2014/main" id="{86EABAB8-293B-05F9-7B36-7029FD4E2AA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5243" t="-1642" r="20200" b="1460"/>
          <a:stretch/>
        </p:blipFill>
        <p:spPr>
          <a:xfrm>
            <a:off x="6583181" y="-112416"/>
            <a:ext cx="5605217" cy="6870444"/>
          </a:xfrm>
          <a:prstGeom prst="rect">
            <a:avLst/>
          </a:prstGeom>
        </p:spPr>
      </p:pic>
      <p:graphicFrame>
        <p:nvGraphicFramePr>
          <p:cNvPr id="13" name="Content Placeholder 2">
            <a:extLst>
              <a:ext uri="{FF2B5EF4-FFF2-40B4-BE49-F238E27FC236}">
                <a16:creationId xmlns:a16="http://schemas.microsoft.com/office/drawing/2014/main" id="{FE25A630-76F6-D7AA-F22A-8B12980E6EEB}"/>
              </a:ext>
            </a:extLst>
          </p:cNvPr>
          <p:cNvGraphicFramePr>
            <a:graphicFrameLocks noGrp="1"/>
          </p:cNvGraphicFramePr>
          <p:nvPr>
            <p:ph idx="1"/>
            <p:extLst>
              <p:ext uri="{D42A27DB-BD31-4B8C-83A1-F6EECF244321}">
                <p14:modId xmlns:p14="http://schemas.microsoft.com/office/powerpoint/2010/main" val="1388954982"/>
              </p:ext>
            </p:extLst>
          </p:nvPr>
        </p:nvGraphicFramePr>
        <p:xfrm>
          <a:off x="222854" y="1755707"/>
          <a:ext cx="5874384" cy="49686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89131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68C68CB5-B61C-0034-CED2-8B76DB79C666}"/>
              </a:ext>
            </a:extLst>
          </p:cNvPr>
          <p:cNvPicPr>
            <a:picLocks noGrp="1" noChangeAspect="1"/>
          </p:cNvPicPr>
          <p:nvPr>
            <p:ph idx="1"/>
          </p:nvPr>
        </p:nvPicPr>
        <p:blipFill rotWithShape="1">
          <a:blip r:embed="rId2"/>
          <a:srcRect r="284" b="6542"/>
          <a:stretch/>
        </p:blipFill>
        <p:spPr>
          <a:xfrm>
            <a:off x="-48547" y="-1794"/>
            <a:ext cx="12157951" cy="6802195"/>
          </a:xfr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5D2B3625-D7C3-80E6-C0EC-FC7B2204B734}"/>
                  </a:ext>
                </a:extLst>
              </p14:cNvPr>
              <p14:cNvContentPartPr/>
              <p14:nvPr/>
            </p14:nvContentPartPr>
            <p14:xfrm>
              <a:off x="1210093" y="598343"/>
              <a:ext cx="546777" cy="577438"/>
            </p14:xfrm>
          </p:contentPart>
        </mc:Choice>
        <mc:Fallback xmlns="">
          <p:pic>
            <p:nvPicPr>
              <p:cNvPr id="6" name="Ink 5">
                <a:extLst>
                  <a:ext uri="{FF2B5EF4-FFF2-40B4-BE49-F238E27FC236}">
                    <a16:creationId xmlns:a16="http://schemas.microsoft.com/office/drawing/2014/main" id="{5D2B3625-D7C3-80E6-C0EC-FC7B2204B734}"/>
                  </a:ext>
                </a:extLst>
              </p:cNvPr>
              <p:cNvPicPr/>
              <p:nvPr/>
            </p:nvPicPr>
            <p:blipFill>
              <a:blip r:embed="rId4"/>
              <a:stretch>
                <a:fillRect/>
              </a:stretch>
            </p:blipFill>
            <p:spPr>
              <a:xfrm>
                <a:off x="1174121" y="562366"/>
                <a:ext cx="618362" cy="64903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7F45FDF5-641E-09CC-E715-1E5E8C97098D}"/>
                  </a:ext>
                </a:extLst>
              </p14:cNvPr>
              <p14:cNvContentPartPr/>
              <p14:nvPr/>
            </p14:nvContentPartPr>
            <p14:xfrm>
              <a:off x="1099278" y="356743"/>
              <a:ext cx="83426" cy="123222"/>
            </p14:xfrm>
          </p:contentPart>
        </mc:Choice>
        <mc:Fallback xmlns="">
          <p:pic>
            <p:nvPicPr>
              <p:cNvPr id="7" name="Ink 6">
                <a:extLst>
                  <a:ext uri="{FF2B5EF4-FFF2-40B4-BE49-F238E27FC236}">
                    <a16:creationId xmlns:a16="http://schemas.microsoft.com/office/drawing/2014/main" id="{7F45FDF5-641E-09CC-E715-1E5E8C97098D}"/>
                  </a:ext>
                </a:extLst>
              </p:cNvPr>
              <p:cNvPicPr/>
              <p:nvPr/>
            </p:nvPicPr>
            <p:blipFill>
              <a:blip r:embed="rId6"/>
              <a:stretch>
                <a:fillRect/>
              </a:stretch>
            </p:blipFill>
            <p:spPr>
              <a:xfrm>
                <a:off x="1063473" y="320818"/>
                <a:ext cx="154678" cy="19471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9359F628-F373-2602-18FD-0E7C1BD56358}"/>
                  </a:ext>
                </a:extLst>
              </p14:cNvPr>
              <p14:cNvContentPartPr/>
              <p14:nvPr/>
            </p14:nvContentPartPr>
            <p14:xfrm>
              <a:off x="832952" y="664798"/>
              <a:ext cx="266326" cy="47234"/>
            </p14:xfrm>
          </p:contentPart>
        </mc:Choice>
        <mc:Fallback xmlns="">
          <p:pic>
            <p:nvPicPr>
              <p:cNvPr id="8" name="Ink 7">
                <a:extLst>
                  <a:ext uri="{FF2B5EF4-FFF2-40B4-BE49-F238E27FC236}">
                    <a16:creationId xmlns:a16="http://schemas.microsoft.com/office/drawing/2014/main" id="{9359F628-F373-2602-18FD-0E7C1BD56358}"/>
                  </a:ext>
                </a:extLst>
              </p:cNvPr>
              <p:cNvPicPr/>
              <p:nvPr/>
            </p:nvPicPr>
            <p:blipFill>
              <a:blip r:embed="rId8"/>
              <a:stretch>
                <a:fillRect/>
              </a:stretch>
            </p:blipFill>
            <p:spPr>
              <a:xfrm>
                <a:off x="797011" y="629284"/>
                <a:ext cx="337849" cy="11790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46139192-8B31-7478-53F1-FBD2BE741361}"/>
                  </a:ext>
                </a:extLst>
              </p14:cNvPr>
              <p14:cNvContentPartPr/>
              <p14:nvPr/>
            </p14:nvContentPartPr>
            <p14:xfrm>
              <a:off x="1029271" y="1061803"/>
              <a:ext cx="63034" cy="96248"/>
            </p14:xfrm>
          </p:contentPart>
        </mc:Choice>
        <mc:Fallback xmlns="">
          <p:pic>
            <p:nvPicPr>
              <p:cNvPr id="9" name="Ink 8">
                <a:extLst>
                  <a:ext uri="{FF2B5EF4-FFF2-40B4-BE49-F238E27FC236}">
                    <a16:creationId xmlns:a16="http://schemas.microsoft.com/office/drawing/2014/main" id="{46139192-8B31-7478-53F1-FBD2BE741361}"/>
                  </a:ext>
                </a:extLst>
              </p:cNvPr>
              <p:cNvPicPr/>
              <p:nvPr/>
            </p:nvPicPr>
            <p:blipFill>
              <a:blip r:embed="rId10"/>
              <a:stretch>
                <a:fillRect/>
              </a:stretch>
            </p:blipFill>
            <p:spPr>
              <a:xfrm>
                <a:off x="993456" y="1026023"/>
                <a:ext cx="134305" cy="16745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B9F8FE4F-997D-6511-D4CC-AABAFC1F081F}"/>
                  </a:ext>
                </a:extLst>
              </p14:cNvPr>
              <p14:cNvContentPartPr/>
              <p14:nvPr/>
            </p14:nvContentPartPr>
            <p14:xfrm>
              <a:off x="1474032" y="1299147"/>
              <a:ext cx="20468" cy="185440"/>
            </p14:xfrm>
          </p:contentPart>
        </mc:Choice>
        <mc:Fallback xmlns="">
          <p:pic>
            <p:nvPicPr>
              <p:cNvPr id="10" name="Ink 9">
                <a:extLst>
                  <a:ext uri="{FF2B5EF4-FFF2-40B4-BE49-F238E27FC236}">
                    <a16:creationId xmlns:a16="http://schemas.microsoft.com/office/drawing/2014/main" id="{B9F8FE4F-997D-6511-D4CC-AABAFC1F081F}"/>
                  </a:ext>
                </a:extLst>
              </p:cNvPr>
              <p:cNvPicPr/>
              <p:nvPr/>
            </p:nvPicPr>
            <p:blipFill>
              <a:blip r:embed="rId12"/>
              <a:stretch>
                <a:fillRect/>
              </a:stretch>
            </p:blipFill>
            <p:spPr>
              <a:xfrm>
                <a:off x="1438742" y="1263209"/>
                <a:ext cx="90694" cy="25695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1E6CD1D0-5255-E160-CAD0-629A6A6BB550}"/>
                  </a:ext>
                </a:extLst>
              </p14:cNvPr>
              <p14:cNvContentPartPr/>
              <p14:nvPr/>
            </p14:nvContentPartPr>
            <p14:xfrm>
              <a:off x="1711377" y="1161737"/>
              <a:ext cx="66552" cy="12491"/>
            </p14:xfrm>
          </p:contentPart>
        </mc:Choice>
        <mc:Fallback xmlns="">
          <p:pic>
            <p:nvPicPr>
              <p:cNvPr id="11" name="Ink 10">
                <a:extLst>
                  <a:ext uri="{FF2B5EF4-FFF2-40B4-BE49-F238E27FC236}">
                    <a16:creationId xmlns:a16="http://schemas.microsoft.com/office/drawing/2014/main" id="{1E6CD1D0-5255-E160-CAD0-629A6A6BB550}"/>
                  </a:ext>
                </a:extLst>
              </p:cNvPr>
              <p:cNvPicPr/>
              <p:nvPr/>
            </p:nvPicPr>
            <p:blipFill>
              <a:blip r:embed="rId14"/>
              <a:stretch>
                <a:fillRect/>
              </a:stretch>
            </p:blipFill>
            <p:spPr>
              <a:xfrm>
                <a:off x="1675596" y="-87363"/>
                <a:ext cx="137755" cy="2498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D81BB4B1-A8CF-CC1A-0728-2C590477530F}"/>
                  </a:ext>
                </a:extLst>
              </p14:cNvPr>
              <p14:cNvContentPartPr/>
              <p14:nvPr/>
            </p14:nvContentPartPr>
            <p14:xfrm>
              <a:off x="1898754" y="813103"/>
              <a:ext cx="22404" cy="12491"/>
            </p14:xfrm>
          </p:contentPart>
        </mc:Choice>
        <mc:Fallback xmlns="">
          <p:pic>
            <p:nvPicPr>
              <p:cNvPr id="12" name="Ink 11">
                <a:extLst>
                  <a:ext uri="{FF2B5EF4-FFF2-40B4-BE49-F238E27FC236}">
                    <a16:creationId xmlns:a16="http://schemas.microsoft.com/office/drawing/2014/main" id="{D81BB4B1-A8CF-CC1A-0728-2C590477530F}"/>
                  </a:ext>
                </a:extLst>
              </p:cNvPr>
              <p:cNvPicPr/>
              <p:nvPr/>
            </p:nvPicPr>
            <p:blipFill>
              <a:blip r:embed="rId16"/>
              <a:stretch>
                <a:fillRect/>
              </a:stretch>
            </p:blipFill>
            <p:spPr>
              <a:xfrm>
                <a:off x="1863192" y="775251"/>
                <a:ext cx="93172" cy="8781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FFDF71BB-DB04-D88D-6765-E9B2C7AD6684}"/>
                  </a:ext>
                </a:extLst>
              </p14:cNvPr>
              <p14:cNvContentPartPr/>
              <p14:nvPr/>
            </p14:nvContentPartPr>
            <p14:xfrm>
              <a:off x="1673901" y="338291"/>
              <a:ext cx="13036" cy="123905"/>
            </p14:xfrm>
          </p:contentPart>
        </mc:Choice>
        <mc:Fallback xmlns="">
          <p:pic>
            <p:nvPicPr>
              <p:cNvPr id="13" name="Ink 12">
                <a:extLst>
                  <a:ext uri="{FF2B5EF4-FFF2-40B4-BE49-F238E27FC236}">
                    <a16:creationId xmlns:a16="http://schemas.microsoft.com/office/drawing/2014/main" id="{FFDF71BB-DB04-D88D-6765-E9B2C7AD6684}"/>
                  </a:ext>
                </a:extLst>
              </p:cNvPr>
              <p:cNvPicPr/>
              <p:nvPr/>
            </p:nvPicPr>
            <p:blipFill>
              <a:blip r:embed="rId18"/>
              <a:stretch>
                <a:fillRect/>
              </a:stretch>
            </p:blipFill>
            <p:spPr>
              <a:xfrm>
                <a:off x="1638669" y="302377"/>
                <a:ext cx="83149" cy="19537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2B9606C9-FE01-D0F0-D063-5AE295AEFD81}"/>
                  </a:ext>
                </a:extLst>
              </p14:cNvPr>
              <p14:cNvContentPartPr/>
              <p14:nvPr/>
            </p14:nvContentPartPr>
            <p14:xfrm>
              <a:off x="1360861" y="353319"/>
              <a:ext cx="88188" cy="58909"/>
            </p14:xfrm>
          </p:contentPart>
        </mc:Choice>
        <mc:Fallback xmlns="">
          <p:pic>
            <p:nvPicPr>
              <p:cNvPr id="14" name="Ink 13">
                <a:extLst>
                  <a:ext uri="{FF2B5EF4-FFF2-40B4-BE49-F238E27FC236}">
                    <a16:creationId xmlns:a16="http://schemas.microsoft.com/office/drawing/2014/main" id="{2B9606C9-FE01-D0F0-D063-5AE295AEFD81}"/>
                  </a:ext>
                </a:extLst>
              </p:cNvPr>
              <p:cNvPicPr/>
              <p:nvPr/>
            </p:nvPicPr>
            <p:blipFill>
              <a:blip r:embed="rId20"/>
              <a:stretch>
                <a:fillRect/>
              </a:stretch>
            </p:blipFill>
            <p:spPr>
              <a:xfrm>
                <a:off x="1324866" y="317399"/>
                <a:ext cx="159818" cy="13039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a:extLst>
                  <a:ext uri="{FF2B5EF4-FFF2-40B4-BE49-F238E27FC236}">
                    <a16:creationId xmlns:a16="http://schemas.microsoft.com/office/drawing/2014/main" id="{AA7D7EAF-E0DB-C3C5-4CD0-EC5B0764A1B6}"/>
                  </a:ext>
                </a:extLst>
              </p14:cNvPr>
              <p14:cNvContentPartPr/>
              <p14:nvPr/>
            </p14:nvContentPartPr>
            <p14:xfrm>
              <a:off x="1936229" y="2223540"/>
              <a:ext cx="12491" cy="12491"/>
            </p14:xfrm>
          </p:contentPart>
        </mc:Choice>
        <mc:Fallback xmlns="">
          <p:pic>
            <p:nvPicPr>
              <p:cNvPr id="15" name="Ink 14">
                <a:extLst>
                  <a:ext uri="{FF2B5EF4-FFF2-40B4-BE49-F238E27FC236}">
                    <a16:creationId xmlns:a16="http://schemas.microsoft.com/office/drawing/2014/main" id="{AA7D7EAF-E0DB-C3C5-4CD0-EC5B0764A1B6}"/>
                  </a:ext>
                </a:extLst>
              </p:cNvPr>
              <p:cNvPicPr/>
              <p:nvPr/>
            </p:nvPicPr>
            <p:blipFill>
              <a:blip r:embed="rId22"/>
              <a:stretch>
                <a:fillRect/>
              </a:stretch>
            </p:blipFill>
            <p:spPr>
              <a:xfrm>
                <a:off x="687129" y="974440"/>
                <a:ext cx="2498200" cy="2498200"/>
              </a:xfrm>
              <a:prstGeom prst="rect">
                <a:avLst/>
              </a:prstGeom>
            </p:spPr>
          </p:pic>
        </mc:Fallback>
      </mc:AlternateContent>
    </p:spTree>
    <p:extLst>
      <p:ext uri="{BB962C8B-B14F-4D97-AF65-F5344CB8AC3E}">
        <p14:creationId xmlns:p14="http://schemas.microsoft.com/office/powerpoint/2010/main" val="4022303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27BDC9-FB18-487D-844E-9A6B39F8C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523E23-98D3-4735-CDEA-B3696F48922C}"/>
              </a:ext>
            </a:extLst>
          </p:cNvPr>
          <p:cNvSpPr>
            <a:spLocks noGrp="1"/>
          </p:cNvSpPr>
          <p:nvPr>
            <p:ph type="title"/>
          </p:nvPr>
        </p:nvSpPr>
        <p:spPr>
          <a:xfrm>
            <a:off x="1800169" y="461374"/>
            <a:ext cx="7467812" cy="3352789"/>
          </a:xfrm>
        </p:spPr>
        <p:txBody>
          <a:bodyPr anchor="t">
            <a:normAutofit/>
          </a:bodyPr>
          <a:lstStyle/>
          <a:p>
            <a:r>
              <a:rPr lang="en-IN" sz="6000" dirty="0">
                <a:latin typeface="Baguet Script"/>
                <a:cs typeface="Arial"/>
              </a:rPr>
              <a:t>          </a:t>
            </a:r>
            <a:r>
              <a:rPr lang="en-IN" sz="6000" dirty="0">
                <a:solidFill>
                  <a:schemeClr val="accent1">
                    <a:lumMod val="50000"/>
                  </a:schemeClr>
                </a:solidFill>
                <a:latin typeface="Baguet Script"/>
                <a:cs typeface="Arial"/>
              </a:rPr>
              <a:t>Ethics and Values</a:t>
            </a:r>
            <a:r>
              <a:rPr lang="en-IN" sz="4000" dirty="0">
                <a:solidFill>
                  <a:schemeClr val="accent1">
                    <a:lumMod val="50000"/>
                  </a:schemeClr>
                </a:solidFill>
                <a:latin typeface="Baguet Script"/>
                <a:cs typeface="Arial"/>
              </a:rPr>
              <a:t> </a:t>
            </a:r>
          </a:p>
        </p:txBody>
      </p:sp>
      <p:cxnSp>
        <p:nvCxnSpPr>
          <p:cNvPr id="14" name="Straight Connector 13">
            <a:extLst>
              <a:ext uri="{FF2B5EF4-FFF2-40B4-BE49-F238E27FC236}">
                <a16:creationId xmlns:a16="http://schemas.microsoft.com/office/drawing/2014/main" id="{25BE18DF-459C-485A-834C-292AA6BB10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95" y="2337622"/>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2">
            <a:extLst>
              <a:ext uri="{FF2B5EF4-FFF2-40B4-BE49-F238E27FC236}">
                <a16:creationId xmlns:a16="http://schemas.microsoft.com/office/drawing/2014/main" id="{2C40F5EC-E07D-DAF5-ECFA-0F14573EC3BB}"/>
              </a:ext>
            </a:extLst>
          </p:cNvPr>
          <p:cNvGraphicFramePr>
            <a:graphicFrameLocks noGrp="1"/>
          </p:cNvGraphicFramePr>
          <p:nvPr>
            <p:ph idx="1"/>
            <p:extLst>
              <p:ext uri="{D42A27DB-BD31-4B8C-83A1-F6EECF244321}">
                <p14:modId xmlns:p14="http://schemas.microsoft.com/office/powerpoint/2010/main" val="1709223577"/>
              </p:ext>
            </p:extLst>
          </p:nvPr>
        </p:nvGraphicFramePr>
        <p:xfrm>
          <a:off x="1077418" y="459075"/>
          <a:ext cx="10405671" cy="7114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2764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3ED8E66-E2AC-4CC9-ADE3-FA44E4029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332047-A4F6-E9A2-E573-E3DEEA6638A9}"/>
              </a:ext>
            </a:extLst>
          </p:cNvPr>
          <p:cNvSpPr>
            <a:spLocks noGrp="1"/>
          </p:cNvSpPr>
          <p:nvPr>
            <p:ph type="title"/>
          </p:nvPr>
        </p:nvSpPr>
        <p:spPr>
          <a:xfrm>
            <a:off x="538497" y="1382143"/>
            <a:ext cx="5007864" cy="2706916"/>
          </a:xfrm>
        </p:spPr>
        <p:txBody>
          <a:bodyPr>
            <a:normAutofit/>
          </a:bodyPr>
          <a:lstStyle/>
          <a:p>
            <a:r>
              <a:rPr lang="en-US" dirty="0"/>
              <a:t>Values – the Cornerstones </a:t>
            </a:r>
          </a:p>
        </p:txBody>
      </p:sp>
      <p:cxnSp>
        <p:nvCxnSpPr>
          <p:cNvPr id="11" name="Straight Connector 10">
            <a:extLst>
              <a:ext uri="{FF2B5EF4-FFF2-40B4-BE49-F238E27FC236}">
                <a16:creationId xmlns:a16="http://schemas.microsoft.com/office/drawing/2014/main" id="{99E4D94C-0C5B-41F3-A1CB-A1E215C6A1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2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3EC5A9C-9500-032C-73A8-4C7C70712CB4}"/>
              </a:ext>
            </a:extLst>
          </p:cNvPr>
          <p:cNvSpPr>
            <a:spLocks noGrp="1"/>
          </p:cNvSpPr>
          <p:nvPr>
            <p:ph idx="1"/>
          </p:nvPr>
        </p:nvSpPr>
        <p:spPr>
          <a:xfrm>
            <a:off x="5656290" y="689405"/>
            <a:ext cx="6713618" cy="3175333"/>
          </a:xfrm>
        </p:spPr>
        <p:txBody>
          <a:bodyPr vert="horz" lIns="91440" tIns="45720" rIns="91440" bIns="45720" rtlCol="0" anchor="t">
            <a:noAutofit/>
          </a:bodyPr>
          <a:lstStyle/>
          <a:p>
            <a:pPr>
              <a:lnSpc>
                <a:spcPct val="120000"/>
              </a:lnSpc>
              <a:spcBef>
                <a:spcPct val="20000"/>
              </a:spcBef>
            </a:pPr>
            <a:r>
              <a:rPr lang="en-US" sz="3200" i="1" dirty="0">
                <a:ea typeface="+mn-lt"/>
                <a:cs typeface="+mn-lt"/>
              </a:rPr>
              <a:t>Not to be treated as ideal concepts </a:t>
            </a:r>
            <a:endParaRPr lang="en-US" sz="3200">
              <a:ea typeface="+mn-lt"/>
              <a:cs typeface="+mn-lt"/>
            </a:endParaRPr>
          </a:p>
          <a:p>
            <a:pPr>
              <a:lnSpc>
                <a:spcPct val="120000"/>
              </a:lnSpc>
              <a:spcBef>
                <a:spcPct val="20000"/>
              </a:spcBef>
            </a:pPr>
            <a:r>
              <a:rPr lang="en-US" sz="3200" i="1" dirty="0">
                <a:ea typeface="+mn-lt"/>
                <a:cs typeface="+mn-lt"/>
              </a:rPr>
              <a:t> Are “empowering tools”  </a:t>
            </a:r>
            <a:endParaRPr lang="en-US" sz="3200">
              <a:ea typeface="+mn-lt"/>
              <a:cs typeface="+mn-lt"/>
            </a:endParaRPr>
          </a:p>
          <a:p>
            <a:pPr>
              <a:lnSpc>
                <a:spcPct val="120000"/>
              </a:lnSpc>
              <a:spcBef>
                <a:spcPct val="20000"/>
              </a:spcBef>
            </a:pPr>
            <a:r>
              <a:rPr lang="en-US" sz="3200" i="1" dirty="0">
                <a:ea typeface="+mn-lt"/>
                <a:cs typeface="+mn-lt"/>
              </a:rPr>
              <a:t>Helpful in meeting the challenges of the contemporary social world </a:t>
            </a:r>
          </a:p>
          <a:p>
            <a:pPr>
              <a:lnSpc>
                <a:spcPct val="120000"/>
              </a:lnSpc>
              <a:spcBef>
                <a:spcPct val="20000"/>
              </a:spcBef>
            </a:pPr>
            <a:r>
              <a:rPr lang="en-US" sz="3200" i="1" dirty="0"/>
              <a:t>Empower the students with certain attitudes and skills</a:t>
            </a:r>
          </a:p>
          <a:p>
            <a:pPr>
              <a:lnSpc>
                <a:spcPct val="120000"/>
              </a:lnSpc>
              <a:spcBef>
                <a:spcPct val="20000"/>
              </a:spcBef>
            </a:pPr>
            <a:r>
              <a:rPr lang="en-US" sz="3200" i="1" dirty="0"/>
              <a:t>Help in facing the myriad challenges</a:t>
            </a:r>
          </a:p>
        </p:txBody>
      </p:sp>
      <p:pic>
        <p:nvPicPr>
          <p:cNvPr id="4" name="Picture 4">
            <a:extLst>
              <a:ext uri="{FF2B5EF4-FFF2-40B4-BE49-F238E27FC236}">
                <a16:creationId xmlns:a16="http://schemas.microsoft.com/office/drawing/2014/main" id="{B5C6CBBB-86E2-F020-07A2-C1EF4FFE5843}"/>
              </a:ext>
            </a:extLst>
          </p:cNvPr>
          <p:cNvPicPr>
            <a:picLocks noChangeAspect="1"/>
          </p:cNvPicPr>
          <p:nvPr/>
        </p:nvPicPr>
        <p:blipFill rotWithShape="1">
          <a:blip r:embed="rId2"/>
          <a:srcRect r="728"/>
          <a:stretch/>
        </p:blipFill>
        <p:spPr>
          <a:xfrm>
            <a:off x="93194" y="2998033"/>
            <a:ext cx="5486401" cy="3547672"/>
          </a:xfrm>
          <a:prstGeom prst="rect">
            <a:avLst/>
          </a:prstGeom>
        </p:spPr>
      </p:pic>
    </p:spTree>
    <p:extLst>
      <p:ext uri="{BB962C8B-B14F-4D97-AF65-F5344CB8AC3E}">
        <p14:creationId xmlns:p14="http://schemas.microsoft.com/office/powerpoint/2010/main" val="1896505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D8689CE0-64D2-447C-9C1F-872D111D8A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6" name="Rectangle 9">
            <a:extLst>
              <a:ext uri="{FF2B5EF4-FFF2-40B4-BE49-F238E27FC236}">
                <a16:creationId xmlns:a16="http://schemas.microsoft.com/office/drawing/2014/main" id="{41D7B59F-C43F-435D-A754-00854140F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How to Become an OpenStand Advocate | OpenStand">
            <a:extLst>
              <a:ext uri="{FF2B5EF4-FFF2-40B4-BE49-F238E27FC236}">
                <a16:creationId xmlns:a16="http://schemas.microsoft.com/office/drawing/2014/main" id="{45843BD8-83AF-FE8F-788B-CF5043E2A8DE}"/>
              </a:ext>
            </a:extLst>
          </p:cNvPr>
          <p:cNvPicPr>
            <a:picLocks noChangeAspect="1"/>
          </p:cNvPicPr>
          <p:nvPr/>
        </p:nvPicPr>
        <p:blipFill rotWithShape="1">
          <a:blip r:embed="rId2">
            <a:alphaModFix/>
          </a:blip>
          <a:srcRect t="12451"/>
          <a:stretch/>
        </p:blipFill>
        <p:spPr>
          <a:xfrm>
            <a:off x="20" y="10"/>
            <a:ext cx="12191979" cy="6857990"/>
          </a:xfrm>
          <a:prstGeom prst="rect">
            <a:avLst/>
          </a:prstGeom>
        </p:spPr>
      </p:pic>
      <p:sp>
        <p:nvSpPr>
          <p:cNvPr id="7" name="Rectangle 11">
            <a:extLst>
              <a:ext uri="{FF2B5EF4-FFF2-40B4-BE49-F238E27FC236}">
                <a16:creationId xmlns:a16="http://schemas.microsoft.com/office/drawing/2014/main" id="{7EEAEB7F-657B-DEB0-ADDC-03CAE43EF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525254"/>
          </a:xfrm>
          <a:prstGeom prst="rect">
            <a:avLst/>
          </a:prstGeom>
          <a:gradFill>
            <a:gsLst>
              <a:gs pos="0">
                <a:srgbClr val="000000">
                  <a:alpha val="5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6A322F-8718-1772-1FF7-37F4D41BB390}"/>
              </a:ext>
            </a:extLst>
          </p:cNvPr>
          <p:cNvSpPr>
            <a:spLocks noGrp="1"/>
          </p:cNvSpPr>
          <p:nvPr>
            <p:ph type="title"/>
          </p:nvPr>
        </p:nvSpPr>
        <p:spPr>
          <a:xfrm>
            <a:off x="-47132" y="-166742"/>
            <a:ext cx="12694457" cy="2966487"/>
          </a:xfrm>
        </p:spPr>
        <p:txBody>
          <a:bodyPr vert="horz" lIns="91440" tIns="45720" rIns="91440" bIns="45720" rtlCol="0" anchor="t">
            <a:normAutofit/>
          </a:bodyPr>
          <a:lstStyle/>
          <a:p>
            <a:endParaRPr lang="en-US" dirty="0">
              <a:solidFill>
                <a:srgbClr val="FFFFFF"/>
              </a:solidFill>
            </a:endParaRPr>
          </a:p>
          <a:p>
            <a:r>
              <a:rPr lang="en-US" dirty="0">
                <a:solidFill>
                  <a:schemeClr val="bg1"/>
                </a:solidFill>
                <a:highlight>
                  <a:srgbClr val="000000"/>
                </a:highlight>
                <a:ea typeface="+mj-lt"/>
                <a:cs typeface="+mj-lt"/>
              </a:rPr>
              <a:t>nep 2020 :</a:t>
            </a:r>
            <a:r>
              <a:rPr lang="en-US" dirty="0">
                <a:solidFill>
                  <a:schemeClr val="bg1"/>
                </a:solidFill>
                <a:highlight>
                  <a:srgbClr val="000000"/>
                </a:highlight>
              </a:rPr>
              <a:t> The Values to Reckon </a:t>
            </a:r>
            <a:endParaRPr lang="en-US" dirty="0">
              <a:solidFill>
                <a:schemeClr val="bg1"/>
              </a:solidFill>
            </a:endParaRPr>
          </a:p>
        </p:txBody>
      </p:sp>
      <p:sp>
        <p:nvSpPr>
          <p:cNvPr id="9" name="Rectangle 13">
            <a:extLst>
              <a:ext uri="{FF2B5EF4-FFF2-40B4-BE49-F238E27FC236}">
                <a16:creationId xmlns:a16="http://schemas.microsoft.com/office/drawing/2014/main" id="{FC542542-348B-FB37-590A-1A0C034F4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851917"/>
            <a:ext cx="12192000" cy="2006082"/>
          </a:xfrm>
          <a:prstGeom prst="rect">
            <a:avLst/>
          </a:prstGeom>
          <a:gradFill>
            <a:gsLst>
              <a:gs pos="0">
                <a:srgbClr val="000000">
                  <a:alpha val="42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5">
            <a:extLst>
              <a:ext uri="{FF2B5EF4-FFF2-40B4-BE49-F238E27FC236}">
                <a16:creationId xmlns:a16="http://schemas.microsoft.com/office/drawing/2014/main" id="{B0AA360F-DECB-4836-8FB6-22C4BC3FB0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6614"/>
            <a:ext cx="804195" cy="0"/>
          </a:xfrm>
          <a:prstGeom prst="line">
            <a:avLst/>
          </a:prstGeom>
          <a:ln w="8572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194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handwear, clothing&#10;&#10;Description automatically generated">
            <a:extLst>
              <a:ext uri="{FF2B5EF4-FFF2-40B4-BE49-F238E27FC236}">
                <a16:creationId xmlns:a16="http://schemas.microsoft.com/office/drawing/2014/main" id="{47BF6592-5E80-D714-B35B-251D28FD5670}"/>
              </a:ext>
            </a:extLst>
          </p:cNvPr>
          <p:cNvPicPr>
            <a:picLocks noChangeAspect="1"/>
          </p:cNvPicPr>
          <p:nvPr/>
        </p:nvPicPr>
        <p:blipFill rotWithShape="1">
          <a:blip r:embed="rId2"/>
          <a:srcRect t="-121" r="110" b="22191"/>
          <a:stretch/>
        </p:blipFill>
        <p:spPr>
          <a:xfrm>
            <a:off x="132604" y="3316574"/>
            <a:ext cx="11649868" cy="3544476"/>
          </a:xfrm>
          <a:prstGeom prst="rect">
            <a:avLst/>
          </a:prstGeom>
        </p:spPr>
      </p:pic>
      <p:sp>
        <p:nvSpPr>
          <p:cNvPr id="2" name="Title 1">
            <a:extLst>
              <a:ext uri="{FF2B5EF4-FFF2-40B4-BE49-F238E27FC236}">
                <a16:creationId xmlns:a16="http://schemas.microsoft.com/office/drawing/2014/main" id="{D9A8A59F-3131-B407-3368-B594B2C4C833}"/>
              </a:ext>
            </a:extLst>
          </p:cNvPr>
          <p:cNvSpPr>
            <a:spLocks noGrp="1"/>
          </p:cNvSpPr>
          <p:nvPr>
            <p:ph type="title"/>
          </p:nvPr>
        </p:nvSpPr>
        <p:spPr>
          <a:xfrm>
            <a:off x="775841" y="215819"/>
            <a:ext cx="11221911" cy="1294228"/>
          </a:xfrm>
        </p:spPr>
        <p:txBody>
          <a:bodyPr/>
          <a:lstStyle/>
          <a:p>
            <a:r>
              <a:rPr lang="en-US" dirty="0"/>
              <a:t>Ethics and Values Enlisted in NEP 2020</a:t>
            </a:r>
          </a:p>
        </p:txBody>
      </p:sp>
      <p:graphicFrame>
        <p:nvGraphicFramePr>
          <p:cNvPr id="8" name="Content Placeholder 2">
            <a:extLst>
              <a:ext uri="{FF2B5EF4-FFF2-40B4-BE49-F238E27FC236}">
                <a16:creationId xmlns:a16="http://schemas.microsoft.com/office/drawing/2014/main" id="{111C9293-88D0-B153-61AD-9783E1BB7381}"/>
              </a:ext>
            </a:extLst>
          </p:cNvPr>
          <p:cNvGraphicFramePr>
            <a:graphicFrameLocks noGrp="1"/>
          </p:cNvGraphicFramePr>
          <p:nvPr>
            <p:ph idx="1"/>
            <p:extLst>
              <p:ext uri="{D42A27DB-BD31-4B8C-83A1-F6EECF244321}">
                <p14:modId xmlns:p14="http://schemas.microsoft.com/office/powerpoint/2010/main" val="332595602"/>
              </p:ext>
            </p:extLst>
          </p:nvPr>
        </p:nvGraphicFramePr>
        <p:xfrm>
          <a:off x="138759" y="798861"/>
          <a:ext cx="11721582" cy="4413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7557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A3B168A7-66FE-4359-9866-CBB841A7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7D7F63-12CB-5759-F19F-8BB86F4BDA68}"/>
              </a:ext>
            </a:extLst>
          </p:cNvPr>
          <p:cNvSpPr>
            <a:spLocks noGrp="1"/>
          </p:cNvSpPr>
          <p:nvPr>
            <p:ph type="title"/>
          </p:nvPr>
        </p:nvSpPr>
        <p:spPr>
          <a:xfrm>
            <a:off x="216778" y="367344"/>
            <a:ext cx="5659366" cy="2791668"/>
          </a:xfrm>
        </p:spPr>
        <p:txBody>
          <a:bodyPr>
            <a:normAutofit/>
          </a:bodyPr>
          <a:lstStyle/>
          <a:p>
            <a:r>
              <a:rPr lang="en-IN" sz="4000">
                <a:ea typeface="+mj-lt"/>
                <a:cs typeface="+mj-lt"/>
              </a:rPr>
              <a:t>Constitutional Values</a:t>
            </a:r>
            <a:endParaRPr lang="en-US" sz="4000"/>
          </a:p>
        </p:txBody>
      </p:sp>
      <p:cxnSp>
        <p:nvCxnSpPr>
          <p:cNvPr id="16" name="Straight Connector 10">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6344"/>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2622159-B1D2-D24D-C084-395E95D7C1AD}"/>
              </a:ext>
            </a:extLst>
          </p:cNvPr>
          <p:cNvSpPr>
            <a:spLocks noGrp="1"/>
          </p:cNvSpPr>
          <p:nvPr>
            <p:ph idx="1"/>
          </p:nvPr>
        </p:nvSpPr>
        <p:spPr>
          <a:xfrm>
            <a:off x="-1998" y="469051"/>
            <a:ext cx="6286612" cy="3744489"/>
          </a:xfrm>
        </p:spPr>
        <p:txBody>
          <a:bodyPr vert="horz" lIns="91440" tIns="45720" rIns="91440" bIns="45720" rtlCol="0" anchor="t">
            <a:noAutofit/>
          </a:bodyPr>
          <a:lstStyle/>
          <a:p>
            <a:pPr>
              <a:lnSpc>
                <a:spcPct val="120000"/>
              </a:lnSpc>
              <a:spcBef>
                <a:spcPct val="20000"/>
              </a:spcBef>
            </a:pPr>
            <a:endParaRPr lang="en-IN" sz="2800" b="1" dirty="0">
              <a:ea typeface="+mn-lt"/>
              <a:cs typeface="+mn-lt"/>
            </a:endParaRPr>
          </a:p>
          <a:p>
            <a:pPr>
              <a:lnSpc>
                <a:spcPct val="120000"/>
              </a:lnSpc>
              <a:spcBef>
                <a:spcPct val="20000"/>
              </a:spcBef>
            </a:pPr>
            <a:r>
              <a:rPr lang="en-IN" sz="2800" dirty="0">
                <a:ea typeface="+mn-lt"/>
                <a:cs typeface="+mn-lt"/>
              </a:rPr>
              <a:t>Justice </a:t>
            </a:r>
            <a:endParaRPr lang="en-US" sz="2800">
              <a:ea typeface="+mn-lt"/>
              <a:cs typeface="+mn-lt"/>
            </a:endParaRPr>
          </a:p>
          <a:p>
            <a:pPr>
              <a:lnSpc>
                <a:spcPct val="120000"/>
              </a:lnSpc>
              <a:spcBef>
                <a:spcPct val="20000"/>
              </a:spcBef>
            </a:pPr>
            <a:r>
              <a:rPr lang="en-IN" sz="2800" dirty="0">
                <a:ea typeface="+mn-lt"/>
                <a:cs typeface="+mn-lt"/>
              </a:rPr>
              <a:t>Equality                              </a:t>
            </a:r>
            <a:endParaRPr lang="en-US" sz="2800">
              <a:ea typeface="+mn-lt"/>
              <a:cs typeface="+mn-lt"/>
            </a:endParaRPr>
          </a:p>
          <a:p>
            <a:pPr>
              <a:lnSpc>
                <a:spcPct val="120000"/>
              </a:lnSpc>
              <a:spcBef>
                <a:spcPct val="20000"/>
              </a:spcBef>
            </a:pPr>
            <a:r>
              <a:rPr lang="en-IN" sz="2800" dirty="0">
                <a:ea typeface="+mn-lt"/>
                <a:cs typeface="+mn-lt"/>
              </a:rPr>
              <a:t>Fraternity</a:t>
            </a:r>
            <a:endParaRPr lang="en-US" sz="2800">
              <a:ea typeface="+mn-lt"/>
              <a:cs typeface="+mn-lt"/>
            </a:endParaRPr>
          </a:p>
          <a:p>
            <a:pPr>
              <a:lnSpc>
                <a:spcPct val="120000"/>
              </a:lnSpc>
              <a:spcBef>
                <a:spcPct val="20000"/>
              </a:spcBef>
            </a:pPr>
            <a:r>
              <a:rPr lang="en-IN" sz="2800" dirty="0">
                <a:ea typeface="+mn-lt"/>
                <a:cs typeface="+mn-lt"/>
              </a:rPr>
              <a:t>Freedom </a:t>
            </a:r>
            <a:endParaRPr lang="en-US" sz="2800">
              <a:ea typeface="+mn-lt"/>
              <a:cs typeface="+mn-lt"/>
            </a:endParaRPr>
          </a:p>
          <a:p>
            <a:pPr>
              <a:lnSpc>
                <a:spcPct val="120000"/>
              </a:lnSpc>
              <a:spcBef>
                <a:spcPct val="20000"/>
              </a:spcBef>
            </a:pPr>
            <a:r>
              <a:rPr lang="en-IN" sz="2800" dirty="0">
                <a:ea typeface="+mn-lt"/>
                <a:cs typeface="+mn-lt"/>
              </a:rPr>
              <a:t>Unity of the Nation</a:t>
            </a:r>
            <a:endParaRPr lang="en-US" sz="2800">
              <a:ea typeface="+mn-lt"/>
              <a:cs typeface="+mn-lt"/>
            </a:endParaRPr>
          </a:p>
          <a:p>
            <a:pPr>
              <a:lnSpc>
                <a:spcPct val="120000"/>
              </a:lnSpc>
              <a:spcBef>
                <a:spcPct val="20000"/>
              </a:spcBef>
            </a:pPr>
            <a:r>
              <a:rPr lang="en-IN" sz="2800" dirty="0">
                <a:ea typeface="+mn-lt"/>
                <a:cs typeface="+mn-lt"/>
              </a:rPr>
              <a:t>Secularism</a:t>
            </a:r>
            <a:endParaRPr lang="en-US" sz="2800">
              <a:ea typeface="+mn-lt"/>
              <a:cs typeface="+mn-lt"/>
            </a:endParaRPr>
          </a:p>
          <a:p>
            <a:pPr>
              <a:lnSpc>
                <a:spcPct val="120000"/>
              </a:lnSpc>
              <a:spcBef>
                <a:spcPct val="20000"/>
              </a:spcBef>
            </a:pPr>
            <a:r>
              <a:rPr lang="en-IN" sz="2800" dirty="0">
                <a:ea typeface="+mn-lt"/>
                <a:cs typeface="+mn-lt"/>
              </a:rPr>
              <a:t>Protection of  Natural Environment</a:t>
            </a:r>
            <a:endParaRPr lang="en-US" sz="2800">
              <a:ea typeface="+mn-lt"/>
              <a:cs typeface="+mn-lt"/>
            </a:endParaRPr>
          </a:p>
          <a:p>
            <a:pPr>
              <a:lnSpc>
                <a:spcPct val="120000"/>
              </a:lnSpc>
              <a:spcBef>
                <a:spcPct val="20000"/>
              </a:spcBef>
            </a:pPr>
            <a:r>
              <a:rPr lang="en-IN" sz="2800" dirty="0">
                <a:ea typeface="+mn-lt"/>
                <a:cs typeface="+mn-lt"/>
              </a:rPr>
              <a:t>Scientific Temper</a:t>
            </a:r>
            <a:endParaRPr lang="en-US" sz="2800">
              <a:ea typeface="+mn-lt"/>
              <a:cs typeface="+mn-lt"/>
            </a:endParaRPr>
          </a:p>
          <a:p>
            <a:pPr>
              <a:lnSpc>
                <a:spcPct val="120000"/>
              </a:lnSpc>
              <a:spcBef>
                <a:spcPct val="20000"/>
              </a:spcBef>
            </a:pPr>
            <a:r>
              <a:rPr lang="en-IN" sz="2800" dirty="0">
                <a:ea typeface="+mn-lt"/>
                <a:cs typeface="+mn-lt"/>
              </a:rPr>
              <a:t>Preservation of heritage and culture</a:t>
            </a:r>
            <a:endParaRPr lang="en-US" sz="2000">
              <a:ea typeface="+mn-lt"/>
              <a:cs typeface="+mn-lt"/>
            </a:endParaRPr>
          </a:p>
          <a:p>
            <a:pPr marL="0" indent="0">
              <a:lnSpc>
                <a:spcPct val="120000"/>
              </a:lnSpc>
              <a:spcBef>
                <a:spcPct val="20000"/>
              </a:spcBef>
              <a:buNone/>
            </a:pPr>
            <a:endParaRPr lang="en-IN" sz="1300" dirty="0">
              <a:ea typeface="+mn-lt"/>
              <a:cs typeface="+mn-lt"/>
            </a:endParaRPr>
          </a:p>
          <a:p>
            <a:pPr>
              <a:lnSpc>
                <a:spcPct val="120000"/>
              </a:lnSpc>
              <a:spcBef>
                <a:spcPct val="20000"/>
              </a:spcBef>
            </a:pPr>
            <a:endParaRPr lang="en-IN" sz="1300"/>
          </a:p>
          <a:p>
            <a:pPr>
              <a:lnSpc>
                <a:spcPct val="120000"/>
              </a:lnSpc>
            </a:pPr>
            <a:endParaRPr lang="en-US" sz="1300"/>
          </a:p>
        </p:txBody>
      </p:sp>
      <p:pic>
        <p:nvPicPr>
          <p:cNvPr id="4" name="Picture 4" descr="Diagram&#10;&#10;Description automatically generated">
            <a:extLst>
              <a:ext uri="{FF2B5EF4-FFF2-40B4-BE49-F238E27FC236}">
                <a16:creationId xmlns:a16="http://schemas.microsoft.com/office/drawing/2014/main" id="{BE8EA63A-CDB4-F671-2A16-5366D66BC7E0}"/>
              </a:ext>
            </a:extLst>
          </p:cNvPr>
          <p:cNvPicPr>
            <a:picLocks noChangeAspect="1"/>
          </p:cNvPicPr>
          <p:nvPr/>
        </p:nvPicPr>
        <p:blipFill rotWithShape="1">
          <a:blip r:embed="rId2"/>
          <a:srcRect l="11168" r="8624" b="1"/>
          <a:stretch/>
        </p:blipFill>
        <p:spPr>
          <a:xfrm>
            <a:off x="6199057" y="10"/>
            <a:ext cx="5992944" cy="6857990"/>
          </a:xfrm>
          <a:prstGeom prst="rect">
            <a:avLst/>
          </a:prstGeom>
        </p:spPr>
      </p:pic>
    </p:spTree>
    <p:extLst>
      <p:ext uri="{BB962C8B-B14F-4D97-AF65-F5344CB8AC3E}">
        <p14:creationId xmlns:p14="http://schemas.microsoft.com/office/powerpoint/2010/main" val="144649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561B1731-39D9-4145-8343-C209E1F09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B9BF1F-456C-C0D7-CFF6-073F012FB9BA}"/>
              </a:ext>
            </a:extLst>
          </p:cNvPr>
          <p:cNvSpPr>
            <a:spLocks noGrp="1"/>
          </p:cNvSpPr>
          <p:nvPr>
            <p:ph type="title"/>
          </p:nvPr>
        </p:nvSpPr>
        <p:spPr>
          <a:xfrm>
            <a:off x="1091203" y="1069848"/>
            <a:ext cx="6308775" cy="2049620"/>
          </a:xfrm>
        </p:spPr>
        <p:txBody>
          <a:bodyPr>
            <a:normAutofit/>
          </a:bodyPr>
          <a:lstStyle/>
          <a:p>
            <a:r>
              <a:rPr lang="en-IN" sz="6000">
                <a:latin typeface="Baguet Script"/>
                <a:cs typeface="Segoe UI"/>
              </a:rPr>
              <a:t>ETERNAL VALUES</a:t>
            </a:r>
            <a:endParaRPr lang="en-US" sz="6000">
              <a:latin typeface="Baguet Script"/>
            </a:endParaRPr>
          </a:p>
        </p:txBody>
      </p:sp>
      <p:cxnSp>
        <p:nvCxnSpPr>
          <p:cNvPr id="78" name="Straight Connector 77">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6683"/>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pic>
        <p:nvPicPr>
          <p:cNvPr id="71" name="Picture 71" descr="Child stacking rocks on a beach">
            <a:extLst>
              <a:ext uri="{FF2B5EF4-FFF2-40B4-BE49-F238E27FC236}">
                <a16:creationId xmlns:a16="http://schemas.microsoft.com/office/drawing/2014/main" id="{D9752DAA-66B0-9BFC-869F-3D65BD94CA45}"/>
              </a:ext>
            </a:extLst>
          </p:cNvPr>
          <p:cNvPicPr>
            <a:picLocks noChangeAspect="1"/>
          </p:cNvPicPr>
          <p:nvPr/>
        </p:nvPicPr>
        <p:blipFill rotWithShape="1">
          <a:blip r:embed="rId2"/>
          <a:srcRect l="21725" r="49475"/>
          <a:stretch/>
        </p:blipFill>
        <p:spPr>
          <a:xfrm>
            <a:off x="8534400" y="10"/>
            <a:ext cx="3657601" cy="6857990"/>
          </a:xfrm>
          <a:prstGeom prst="rect">
            <a:avLst/>
          </a:prstGeom>
        </p:spPr>
      </p:pic>
      <p:graphicFrame>
        <p:nvGraphicFramePr>
          <p:cNvPr id="5" name="Content Placeholder 2">
            <a:extLst>
              <a:ext uri="{FF2B5EF4-FFF2-40B4-BE49-F238E27FC236}">
                <a16:creationId xmlns:a16="http://schemas.microsoft.com/office/drawing/2014/main" id="{49799AB2-AC89-D39A-0E25-42189DDC8DC7}"/>
              </a:ext>
            </a:extLst>
          </p:cNvPr>
          <p:cNvGraphicFramePr>
            <a:graphicFrameLocks noGrp="1"/>
          </p:cNvGraphicFramePr>
          <p:nvPr>
            <p:ph idx="1"/>
            <p:extLst>
              <p:ext uri="{D42A27DB-BD31-4B8C-83A1-F6EECF244321}">
                <p14:modId xmlns:p14="http://schemas.microsoft.com/office/powerpoint/2010/main" val="2047975470"/>
              </p:ext>
            </p:extLst>
          </p:nvPr>
        </p:nvGraphicFramePr>
        <p:xfrm>
          <a:off x="510165" y="2443506"/>
          <a:ext cx="7035963" cy="3867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9164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9AA6E-ECC9-C174-BA73-03E34E67DAA1}"/>
              </a:ext>
            </a:extLst>
          </p:cNvPr>
          <p:cNvSpPr>
            <a:spLocks noGrp="1"/>
          </p:cNvSpPr>
          <p:nvPr>
            <p:ph type="title"/>
          </p:nvPr>
        </p:nvSpPr>
        <p:spPr/>
        <p:txBody>
          <a:bodyPr/>
          <a:lstStyle/>
          <a:p>
            <a:endParaRPr lang="en-US"/>
          </a:p>
        </p:txBody>
      </p:sp>
      <p:pic>
        <p:nvPicPr>
          <p:cNvPr id="4" name="Picture 4" descr="Diagram&#10;&#10;Description automatically generated">
            <a:extLst>
              <a:ext uri="{FF2B5EF4-FFF2-40B4-BE49-F238E27FC236}">
                <a16:creationId xmlns:a16="http://schemas.microsoft.com/office/drawing/2014/main" id="{F299F80B-2941-DFC0-C35E-DC7E35316B68}"/>
              </a:ext>
            </a:extLst>
          </p:cNvPr>
          <p:cNvPicPr>
            <a:picLocks noGrp="1" noChangeAspect="1"/>
          </p:cNvPicPr>
          <p:nvPr>
            <p:ph idx="1"/>
          </p:nvPr>
        </p:nvPicPr>
        <p:blipFill>
          <a:blip r:embed="rId2"/>
          <a:stretch>
            <a:fillRect/>
          </a:stretch>
        </p:blipFill>
        <p:spPr>
          <a:xfrm>
            <a:off x="-284" y="-614"/>
            <a:ext cx="12193413" cy="6974162"/>
          </a:xfrm>
        </p:spPr>
      </p:pic>
    </p:spTree>
    <p:extLst>
      <p:ext uri="{BB962C8B-B14F-4D97-AF65-F5344CB8AC3E}">
        <p14:creationId xmlns:p14="http://schemas.microsoft.com/office/powerpoint/2010/main" val="877368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5" name="Straight Connector 19">
            <a:extLst>
              <a:ext uri="{FF2B5EF4-FFF2-40B4-BE49-F238E27FC236}">
                <a16:creationId xmlns:a16="http://schemas.microsoft.com/office/drawing/2014/main" id="{D8689CE0-64D2-447C-9C1F-872D111D8A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6" name="Rectangle 21">
            <a:extLst>
              <a:ext uri="{FF2B5EF4-FFF2-40B4-BE49-F238E27FC236}">
                <a16:creationId xmlns:a16="http://schemas.microsoft.com/office/drawing/2014/main" id="{902D1A37-7C2A-4258-95A8-919D781C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15" descr="Magnifying glass and question mark">
            <a:extLst>
              <a:ext uri="{FF2B5EF4-FFF2-40B4-BE49-F238E27FC236}">
                <a16:creationId xmlns:a16="http://schemas.microsoft.com/office/drawing/2014/main" id="{123606DB-A43B-FE0F-A407-763BE72D9496}"/>
              </a:ext>
            </a:extLst>
          </p:cNvPr>
          <p:cNvPicPr>
            <a:picLocks noChangeAspect="1"/>
          </p:cNvPicPr>
          <p:nvPr/>
        </p:nvPicPr>
        <p:blipFill rotWithShape="1">
          <a:blip r:embed="rId2">
            <a:alphaModFix/>
          </a:blip>
          <a:srcRect r="-2" b="-2"/>
          <a:stretch/>
        </p:blipFill>
        <p:spPr>
          <a:xfrm>
            <a:off x="20" y="10"/>
            <a:ext cx="12191980" cy="6857990"/>
          </a:xfrm>
          <a:prstGeom prst="rect">
            <a:avLst/>
          </a:prstGeom>
        </p:spPr>
      </p:pic>
      <p:sp>
        <p:nvSpPr>
          <p:cNvPr id="38" name="Rectangle 23">
            <a:extLst>
              <a:ext uri="{FF2B5EF4-FFF2-40B4-BE49-F238E27FC236}">
                <a16:creationId xmlns:a16="http://schemas.microsoft.com/office/drawing/2014/main" id="{5C0776A0-F3D1-AEC9-DE44-3676E3568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10651" y="-1010655"/>
            <a:ext cx="6858003" cy="8879304"/>
          </a:xfrm>
          <a:prstGeom prst="rect">
            <a:avLst/>
          </a:prstGeom>
          <a:gradFill>
            <a:gsLst>
              <a:gs pos="0">
                <a:srgbClr val="000000">
                  <a:alpha val="36000"/>
                </a:srgbClr>
              </a:gs>
              <a:gs pos="51600">
                <a:srgbClr val="000000">
                  <a:alpha val="34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F79311-66AC-6208-8812-05EB9F69DC4F}"/>
              </a:ext>
            </a:extLst>
          </p:cNvPr>
          <p:cNvSpPr>
            <a:spLocks noGrp="1"/>
          </p:cNvSpPr>
          <p:nvPr>
            <p:ph type="title"/>
          </p:nvPr>
        </p:nvSpPr>
        <p:spPr>
          <a:xfrm>
            <a:off x="1371613" y="5171084"/>
            <a:ext cx="11055363" cy="2579642"/>
          </a:xfrm>
        </p:spPr>
        <p:txBody>
          <a:bodyPr vert="horz" lIns="91440" tIns="45720" rIns="91440" bIns="45720" rtlCol="0" anchor="t">
            <a:normAutofit/>
          </a:bodyPr>
          <a:lstStyle/>
          <a:p>
            <a:r>
              <a:rPr lang="en-US" sz="6000" cap="all" dirty="0">
                <a:solidFill>
                  <a:srgbClr val="FFFFFF"/>
                </a:solidFill>
                <a:highlight>
                  <a:srgbClr val="000000"/>
                </a:highlight>
              </a:rPr>
              <a:t>Why to incorporate Values in Education?</a:t>
            </a:r>
          </a:p>
        </p:txBody>
      </p:sp>
      <p:cxnSp>
        <p:nvCxnSpPr>
          <p:cNvPr id="39" name="Straight Connector 25">
            <a:extLst>
              <a:ext uri="{FF2B5EF4-FFF2-40B4-BE49-F238E27FC236}">
                <a16:creationId xmlns:a16="http://schemas.microsoft.com/office/drawing/2014/main" id="{B0AA360F-DECB-4836-8FB6-22C4BC3FB0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335591"/>
            <a:ext cx="804195" cy="0"/>
          </a:xfrm>
          <a:prstGeom prst="line">
            <a:avLst/>
          </a:prstGeom>
          <a:ln w="8572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443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BjornVTI">
  <a:themeElements>
    <a:clrScheme name="AnalogousFromRegularSeedRightStep">
      <a:dk1>
        <a:srgbClr val="000000"/>
      </a:dk1>
      <a:lt1>
        <a:srgbClr val="FFFFFF"/>
      </a:lt1>
      <a:dk2>
        <a:srgbClr val="3C3122"/>
      </a:dk2>
      <a:lt2>
        <a:srgbClr val="E2E7E8"/>
      </a:lt2>
      <a:accent1>
        <a:srgbClr val="C3614D"/>
      </a:accent1>
      <a:accent2>
        <a:srgbClr val="B1813B"/>
      </a:accent2>
      <a:accent3>
        <a:srgbClr val="A7A842"/>
      </a:accent3>
      <a:accent4>
        <a:srgbClr val="7FB13B"/>
      </a:accent4>
      <a:accent5>
        <a:srgbClr val="59B748"/>
      </a:accent5>
      <a:accent6>
        <a:srgbClr val="3BB159"/>
      </a:accent6>
      <a:hlink>
        <a:srgbClr val="358EA1"/>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jornVTI" id="{D01443FD-65CF-4AEF-9B9D-4466C96F9785}" vid="{36EF4262-385E-40E6-B073-FB18FD98BF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19</Slides>
  <Notes>0</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BjornVTI</vt:lpstr>
      <vt:lpstr>Inculcating Ethics &amp; Constitutional Values among THE Learners -THROUGH THE LENS OF NEP 2020</vt:lpstr>
      <vt:lpstr>          Ethics and Values </vt:lpstr>
      <vt:lpstr>Values – the Cornerstones </vt:lpstr>
      <vt:lpstr> nep 2020 : The Values to Reckon </vt:lpstr>
      <vt:lpstr>Ethics and Values Enlisted in NEP 2020</vt:lpstr>
      <vt:lpstr>Constitutional Values</vt:lpstr>
      <vt:lpstr>ETERNAL VALUES</vt:lpstr>
      <vt:lpstr>PowerPoint Presentation</vt:lpstr>
      <vt:lpstr>Why to incorporate Values in Education?</vt:lpstr>
      <vt:lpstr>NEP 2020 and Inculcation of Values</vt:lpstr>
      <vt:lpstr>PowerPoint Presentation</vt:lpstr>
      <vt:lpstr>Integrating Values in the Curriculum</vt:lpstr>
      <vt:lpstr>A Framework for Conducting a Value Education Activity </vt:lpstr>
      <vt:lpstr>Integrating Values into the Curriculum</vt:lpstr>
      <vt:lpstr>The Role of Teacher</vt:lpstr>
      <vt:lpstr>The 5 Steps Approach</vt:lpstr>
      <vt:lpstr>Whole School Approach for Values Education</vt:lpstr>
      <vt:lpstr>Ways to incorporate Values in School Curriculum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581</cp:revision>
  <dcterms:created xsi:type="dcterms:W3CDTF">2023-02-17T02:51:21Z</dcterms:created>
  <dcterms:modified xsi:type="dcterms:W3CDTF">2023-02-24T18:10:05Z</dcterms:modified>
</cp:coreProperties>
</file>