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8" r:id="rId2"/>
    <p:sldId id="343" r:id="rId3"/>
    <p:sldId id="344" r:id="rId4"/>
    <p:sldId id="345" r:id="rId5"/>
    <p:sldId id="346" r:id="rId6"/>
    <p:sldId id="347" r:id="rId7"/>
    <p:sldId id="349" r:id="rId8"/>
    <p:sldId id="348" r:id="rId9"/>
    <p:sldId id="350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C9"/>
    <a:srgbClr val="B7CFFF"/>
    <a:srgbClr val="E6885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52424" autoAdjust="0"/>
  </p:normalViewPr>
  <p:slideViewPr>
    <p:cSldViewPr snapToGrid="0">
      <p:cViewPr varScale="1">
        <p:scale>
          <a:sx n="39" d="100"/>
          <a:sy n="39" d="100"/>
        </p:scale>
        <p:origin x="201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ED04-278E-445D-9C73-655AF1E87AD9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9C6D-FECA-4524-8DE6-719D2523E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7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74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3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4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2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5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6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7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8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4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9C6D-FECA-4524-8DE6-719D2523E6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2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2EA5F3D-F3DD-483E-90FE-E43144026C5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689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15FF-5851-4AF6-BBD3-5E07BFE6D35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641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54BB-9991-4901-9C76-B0C8B1EA9146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1833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BBA5-CE81-4CAB-B287-FBC25726D8E9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525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8B1F-3949-4B00-AAFC-CF4A27007C1A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330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D85D-9ABE-463C-8649-323EE70CA82C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5214-344D-458E-8B1D-2B188BC916A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863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604-DBC6-4CF0-9619-7A02B299E7B7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6214273" cy="365125"/>
          </a:xfrm>
        </p:spPr>
        <p:txBody>
          <a:bodyPr/>
          <a:lstStyle/>
          <a:p>
            <a:pPr defTabSz="457200"/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3463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279-2693-4D86-9102-4F6D313E93A7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478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8B8837-4A6A-4926-A42F-C67E82C7D73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PRESENTED BY: SHOBHIT DAGA </a:t>
            </a:r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98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D677-4F1A-4C76-B937-DE18A269A18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1588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F50F92B5-5360-4727-97A4-31E0DBC7FEE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4" y="6459785"/>
            <a:ext cx="6214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</a:lstStyle>
          <a:p>
            <a:pPr defTabSz="457200"/>
            <a:r>
              <a:rPr lang="en-US" dirty="0"/>
              <a:t>PRESENTED BY: SHOBHIT DAGA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v.i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ai.com/" TargetMode="External"/><Relationship Id="rId5" Type="http://schemas.openxmlformats.org/officeDocument/2006/relationships/hyperlink" Target="https://www.hbs.edu/" TargetMode="External"/><Relationship Id="rId4" Type="http://schemas.openxmlformats.org/officeDocument/2006/relationships/hyperlink" Target="https://www.anonymouslyzar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" y="2938848"/>
            <a:ext cx="12192000" cy="980303"/>
          </a:xfrm>
        </p:spPr>
        <p:txBody>
          <a:bodyPr anchor="t">
            <a:noAutofit/>
          </a:bodyPr>
          <a:lstStyle/>
          <a:p>
            <a:pPr algn="ctr"/>
            <a:r>
              <a:rPr lang="en-GB" sz="3800" dirty="0">
                <a:solidFill>
                  <a:srgbClr val="FF0000"/>
                </a:solidFill>
                <a:latin typeface="Book Antiqua" panose="02040602050305030304" pitchFamily="18" charset="0"/>
              </a:rPr>
              <a:t>LEVERAGING TECHNOLOGY FOR </a:t>
            </a:r>
            <a:br>
              <a:rPr lang="en-GB" sz="3800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en-GB" sz="3800" dirty="0">
                <a:solidFill>
                  <a:srgbClr val="FF0000"/>
                </a:solidFill>
                <a:latin typeface="Book Antiqua" panose="02040602050305030304" pitchFamily="18" charset="0"/>
              </a:rPr>
              <a:t>EFFECTIVE IMPLEMENTATION OF NEP 2020 </a:t>
            </a:r>
            <a:br>
              <a:rPr lang="en-GB" sz="3800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en-GB" sz="3800" dirty="0">
                <a:solidFill>
                  <a:srgbClr val="FF0000"/>
                </a:solidFill>
                <a:latin typeface="Book Antiqua" panose="02040602050305030304" pitchFamily="18" charset="0"/>
              </a:rPr>
              <a:t>IN CLASSROOMS</a:t>
            </a:r>
            <a:endParaRPr lang="en-GB" sz="3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798" y="4727967"/>
            <a:ext cx="10058400" cy="15615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Presented by: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SHOBHIT DAGA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PGT (Computer Science)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BIRLA BALIKA VIDYAPEETH, PILANI</a:t>
            </a:r>
            <a:endParaRPr lang="en-GB" sz="32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38" y="69809"/>
            <a:ext cx="914521" cy="914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AE5B0E-BBBB-53B0-04F5-1F84CA802791}"/>
              </a:ext>
            </a:extLst>
          </p:cNvPr>
          <p:cNvSpPr txBox="1"/>
          <p:nvPr/>
        </p:nvSpPr>
        <p:spPr>
          <a:xfrm>
            <a:off x="-1" y="984330"/>
            <a:ext cx="1219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NINTH ‘ONE-DAY’ ANNUAL CONFERENCE OF BET TEACHERS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ON PROGRESSIVE EDUCATIONAL PRACTICES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Theme: NEP 2020 ACTION PLAN FOR BET SCHOOLS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Sub. Theme: Schools of Tomorrow with Special Reference to Residential Schools.</a:t>
            </a:r>
          </a:p>
        </p:txBody>
      </p:sp>
    </p:spTree>
    <p:extLst>
      <p:ext uri="{BB962C8B-B14F-4D97-AF65-F5344CB8AC3E}">
        <p14:creationId xmlns:p14="http://schemas.microsoft.com/office/powerpoint/2010/main" val="14417614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906" y="216659"/>
            <a:ext cx="11807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The Dogmas of the Quiet past are </a:t>
            </a:r>
            <a:r>
              <a:rPr lang="en-GB" sz="3600">
                <a:solidFill>
                  <a:srgbClr val="FF0000"/>
                </a:solidFill>
                <a:latin typeface="Monotype Corsiva" panose="03010101010201010101" pitchFamily="66" charset="0"/>
              </a:rPr>
              <a:t>inadequate for </a:t>
            </a:r>
            <a:r>
              <a:rPr lang="en-GB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the stormy present. 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The occasion is piled high with difficulty. 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We must rise to the occasion.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906" y="4417809"/>
            <a:ext cx="66668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BIBLIOGRAPHY: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dirty="0">
                <a:hlinkClick r:id="rId3"/>
              </a:rPr>
              <a:t>https://www.education.gov.in/</a:t>
            </a:r>
            <a:r>
              <a:rPr lang="en-GB" dirty="0"/>
              <a:t> </a:t>
            </a:r>
          </a:p>
          <a:p>
            <a:r>
              <a:rPr lang="en-GB" dirty="0">
                <a:hlinkClick r:id="rId4"/>
              </a:rPr>
              <a:t>https://www.anonymouslyzara.com/</a:t>
            </a:r>
            <a:endParaRPr lang="en-GB" dirty="0"/>
          </a:p>
          <a:p>
            <a:r>
              <a:rPr lang="en-GB" dirty="0">
                <a:hlinkClick r:id="rId5"/>
              </a:rPr>
              <a:t>https://www.hbs.edu/</a:t>
            </a:r>
            <a:r>
              <a:rPr lang="en-GB" dirty="0"/>
              <a:t> </a:t>
            </a:r>
          </a:p>
          <a:p>
            <a:r>
              <a:rPr lang="en-GB" dirty="0">
                <a:hlinkClick r:id="rId6"/>
              </a:rPr>
              <a:t>https://openai.com</a:t>
            </a:r>
            <a:r>
              <a:rPr lang="en-GB" dirty="0" smtClean="0">
                <a:hlinkClick r:id="rId6"/>
              </a:rPr>
              <a:t>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BY: SHOBHIT DAGA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34749" y="19555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GB" sz="2400" dirty="0">
              <a:solidFill>
                <a:srgbClr val="FF0000"/>
              </a:solidFill>
            </a:endParaRPr>
          </a:p>
          <a:p>
            <a:pPr lvl="0" algn="ctr"/>
            <a:r>
              <a:rPr lang="en-GB" sz="7200" dirty="0">
                <a:solidFill>
                  <a:srgbClr val="FF0000"/>
                </a:solidFill>
                <a:latin typeface="Book Antiqua" panose="0204060205030503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06909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4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</a:t>
            </a:fld>
            <a:endParaRPr lang="en-US" sz="1100" dirty="0"/>
          </a:p>
        </p:txBody>
      </p:sp>
      <p:pic>
        <p:nvPicPr>
          <p:cNvPr id="1026" name="Picture 2" descr="https://www.vintageradio.co.nz/static/images/models/murphy/md58/9150358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7" y="275337"/>
            <a:ext cx="10835625" cy="49204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905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51544" y="5469544"/>
            <a:ext cx="5688910" cy="7165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1963 Murphy MD58</a:t>
            </a:r>
          </a:p>
        </p:txBody>
      </p:sp>
      <p:pic>
        <p:nvPicPr>
          <p:cNvPr id="2" name="ytmp3free.cc_radio-good-morning-tune-air-opening-signature-tune-aakashvani-old-popular-tune-on-keyboard-youtubemp3free.org">
            <a:hlinkClick r:id="" action="ppaction://media"/>
            <a:extLst>
              <a:ext uri="{FF2B5EF4-FFF2-40B4-BE49-F238E27FC236}">
                <a16:creationId xmlns:a16="http://schemas.microsoft.com/office/drawing/2014/main" xmlns="" id="{B2921FC2-07C3-9C1F-CCE9-F86BCA2D79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10" end="53927.3125"/>
                  <p14:fade in="3000" out="3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79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625" y="6416066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905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933" y="5589917"/>
            <a:ext cx="5589519" cy="7165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Candy Crush Saga</a:t>
            </a:r>
          </a:p>
        </p:txBody>
      </p:sp>
      <p:pic>
        <p:nvPicPr>
          <p:cNvPr id="2050" name="Picture 2" descr="https://cdn.vox-cdn.com/thumbor/lIqBJEqG24xaw4IKgmGa-hNCckg=/0x0:1178x884/1200x800/filters:focal(495x348:683x536)/cdn.vox-cdn.com/uploads/chorus_image/image/63704796/candy-crush-saga.0.1467739143.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" t="6522" r="495" b="-641"/>
          <a:stretch/>
        </p:blipFill>
        <p:spPr bwMode="auto">
          <a:xfrm>
            <a:off x="214932" y="449375"/>
            <a:ext cx="5589519" cy="50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98" y="449375"/>
            <a:ext cx="5589917" cy="57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9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nonymouslyzara.com/content/images/2022/05/b34bf331f7a64fff9a5510c66613b03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18" y="69012"/>
            <a:ext cx="8049895" cy="6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74847"/>
            <a:ext cx="4436128" cy="4042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DIGITAL CHILDHOODS</a:t>
            </a:r>
          </a:p>
          <a:p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The Landscape of Digital Opportunity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128" y="6429666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03627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29742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4296"/>
            <a:ext cx="4738255" cy="5075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FROM</a:t>
            </a:r>
          </a:p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PIONEERS</a:t>
            </a:r>
          </a:p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TO INHABITANTS</a:t>
            </a:r>
            <a:b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Making ICT a core competency in BET Teachers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11470"/>
          <a:stretch/>
        </p:blipFill>
        <p:spPr>
          <a:xfrm>
            <a:off x="4743798" y="33250"/>
            <a:ext cx="7431577" cy="62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32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4008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37547"/>
            <a:ext cx="4738255" cy="5075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HOLDING CHILD’s ATTENTION</a:t>
            </a:r>
            <a:b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Using NEP 2020 to Address the Elephant in the Room</a:t>
            </a:r>
          </a:p>
        </p:txBody>
      </p:sp>
      <p:pic>
        <p:nvPicPr>
          <p:cNvPr id="4098" name="Picture 2" descr="https://www.ldatschool.ca/wp-content/uploads/2017/01/Elephant-in-the-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73" y="33090"/>
            <a:ext cx="7603374" cy="628389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58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4008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37547"/>
            <a:ext cx="4721901" cy="5075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21</a:t>
            </a:r>
            <a:r>
              <a:rPr lang="en-GB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st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CENTURY LEARNER</a:t>
            </a:r>
            <a:b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Harnessing Technology to its Fullest</a:t>
            </a:r>
          </a:p>
        </p:txBody>
      </p:sp>
      <p:pic>
        <p:nvPicPr>
          <p:cNvPr id="6" name="Picture 2" descr="https://attachments.office.net/owa/shobhit040212%40bbvpilani.edu.in/service.svc/s/GetAttachmentThumbnail?id=AAMkADEzN2EyMmEwLWE0MGUtNGM1My05YjBiLTU5ODg4NGE5YTg3MwBGAAAAAAAcBjd8jBtRQbgG0tt13WxUBwBWDHJtCS3jQZkEox1W3x%2B4AAAAAAEMAADqO0DLpGwaTrUjJWwYn1UwAAFHTydjAAABEgAQAOkIwBiekwxGmL5NebTXWsw%3D&amp;thumbnailType=2&amp;token=eyJhbGciOiJSUzI1NiIsImtpZCI6IkQ4OThGN0RDMjk2ODQ1MDk1RUUwREZGQ0MzODBBOTM5NjUwNDNFNjQiLCJ0eXAiOiJKV1QiLCJ4NXQiOiIySmozM0Nsb1JRbGU0Tl84dzRDcE9XVUVQbVEifQ.eyJvcmlnaW4iOiJodHRwczovL291dGxvb2sub2ZmaWNlLmNvbSIsInVjIjoiY2VkZjkwY2ZiNTU1NDgzMThkNWI4NWUwYmIzMjdmYWUiLCJzaWduaW5fc3RhdGUiOiJbXCJrbXNpXCJdIiwidmVyIjoiRXhjaGFuZ2UuQ2FsbGJhY2suVjEiLCJhcHBjdHhzZW5kZXIiOiJPd2FEb3dubG9hZEBhYWQwYjRmOC1hZWYxLTQ3YzYtOTQwMS0yOTFkNTExZTMwNTYiLCJpc3NyaW5nIjoiV1ciLCJhcHBjdHgiOiJ7XCJtc2V4Y2hwcm90XCI6XCJvd2FcIixcInB1aWRcIjpcIjExNTM4MDExMjA2NTQ3ODUyODhcIixcInNjb3BlXCI6XCJPd2FEb3dubG9hZFwiLFwib2lkXCI6XCIwNzc2YWY5NC03MmNlLTQ5ZjYtYjQ1ZC05MjEwODNmYjVmYTZcIixcInByaW1hcnlzaWRcIjpcIlMtMS01LTIxLTQxMTE3MTczOTMtMjYyMzExODUyNy0xMTA5NzI1NTUwLTE0NzEwNjEzXCJ9IiwibmJmIjoxNjc2NTQwNDMxLCJleHAiOjE2NzY1NDEwMzEsImlzcyI6IjAwMDAwMDAyLTAwMDAtMGZmMS1jZTAwLTAwMDAwMDAwMDAwMEBhYWQwYjRmOC1hZWYxLTQ3YzYtOTQwMS0yOTFkNTExZTMwNTYiLCJhdWQiOiIwMDAwMDAwMi0wMDAwLTBmZjEtY2UwMC0wMDAwMDAwMDAwMDAvYXR0YWNobWVudHMub2ZmaWNlLm5ldEBhYWQwYjRmOC1hZWYxLTQ3YzYtOTQwMS0yOTFkNTExZTMwNTYiLCJoYXBwIjoib3dhIn0.j7VSIexrcHUDRKKzdOBafvQnIPds0Hd-10p8ojMISw2fn8dzmm236iCPV-RDVPdDDvalFNrGymDdg4gUliRpQ371dYJEzys7r-WHtsr7c_0Xr-c8fXaIZF5KjILhp-d7ACxHEOMM0uwnm7lMgO1LHJ_4Z1oW1ELaaIRPCyJi3thYT0Q0VYd5dboKo9-JhOK3kgCG9748G_KhBRnukccBpH73Z34qSYvqUNoZcR_NXGKrhG0ZxHr7R0eOptyZoFxQkOiyS699DfFQAfl_H2JGBFUIouLEYRCi_VdsgllbEUEt1XE1rvRvxf0NtZYatLPLQKV9NAFBTrR_bQK2JigZaw&amp;X-OWA-CANARY=IFOUtSxAME6f7uQAPEq0YRDSqxYCENsYIdnog5FhgK7X2rTg7c935SXE7JkTlEgHWEGb1Y56teY.&amp;owa=outlook.office.com&amp;scriptVer=20230203007.09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4" r="2232" b="13188"/>
          <a:stretch/>
        </p:blipFill>
        <p:spPr bwMode="auto">
          <a:xfrm>
            <a:off x="5877509" y="0"/>
            <a:ext cx="6314491" cy="25724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14886" r="-1" b="4728"/>
          <a:stretch/>
        </p:blipFill>
        <p:spPr bwMode="auto">
          <a:xfrm>
            <a:off x="5877509" y="2584040"/>
            <a:ext cx="6332642" cy="37552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76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4008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966731"/>
            <a:ext cx="3962293" cy="45013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21</a:t>
            </a:r>
            <a:r>
              <a:rPr lang="en-GB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st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CENTURY LEARNER</a:t>
            </a:r>
            <a:b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Harnessing Technology to its Fullest</a:t>
            </a:r>
          </a:p>
        </p:txBody>
      </p:sp>
      <p:pic>
        <p:nvPicPr>
          <p:cNvPr id="6" name="Picture 5" descr="A picture containing text, person, computer, computer&#10;&#10;Description automatically generated">
            <a:extLst>
              <a:ext uri="{FF2B5EF4-FFF2-40B4-BE49-F238E27FC236}">
                <a16:creationId xmlns:a16="http://schemas.microsoft.com/office/drawing/2014/main" xmlns="" id="{CF0D1C99-9F0E-E1E8-3798-41208927F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9198" b="16723"/>
          <a:stretch/>
        </p:blipFill>
        <p:spPr>
          <a:xfrm>
            <a:off x="4083064" y="0"/>
            <a:ext cx="5231673" cy="3972393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EC538F5D-8311-87FE-DA73-591EB53DBA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43662" r="67208" b="10805"/>
          <a:stretch/>
        </p:blipFill>
        <p:spPr>
          <a:xfrm>
            <a:off x="8181175" y="3036582"/>
            <a:ext cx="4010824" cy="3311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793F1F-402D-A488-A30B-6E6E5A6BCBC5}"/>
              </a:ext>
            </a:extLst>
          </p:cNvPr>
          <p:cNvSpPr/>
          <p:nvPr/>
        </p:nvSpPr>
        <p:spPr>
          <a:xfrm>
            <a:off x="4083063" y="3968151"/>
            <a:ext cx="4098111" cy="2380080"/>
          </a:xfrm>
          <a:prstGeom prst="rect">
            <a:avLst/>
          </a:prstGeom>
          <a:solidFill>
            <a:srgbClr val="B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0FE746-ABDB-D9A0-220B-1C8B2765DA8B}"/>
              </a:ext>
            </a:extLst>
          </p:cNvPr>
          <p:cNvSpPr/>
          <p:nvPr/>
        </p:nvSpPr>
        <p:spPr>
          <a:xfrm>
            <a:off x="9314737" y="-1"/>
            <a:ext cx="2877262" cy="3036583"/>
          </a:xfrm>
          <a:prstGeom prst="rect">
            <a:avLst/>
          </a:prstGeom>
          <a:solidFill>
            <a:srgbClr val="C0E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476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4008"/>
            <a:ext cx="6214273" cy="365125"/>
          </a:xfrm>
        </p:spPr>
        <p:txBody>
          <a:bodyPr/>
          <a:lstStyle/>
          <a:p>
            <a:r>
              <a:rPr lang="en-US" dirty="0"/>
              <a:t>PRESENTED BY: SHOBHIT DAGA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1236590"/>
            <a:ext cx="4968815" cy="3791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THE WORLD IS YOUR OYSTER</a:t>
            </a:r>
            <a:b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Vasudhaiva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Kutumbakam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/>
          <a:stretch/>
        </p:blipFill>
        <p:spPr>
          <a:xfrm>
            <a:off x="4532243" y="726534"/>
            <a:ext cx="7480852" cy="49894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9818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35341</TotalTime>
  <Words>197</Words>
  <Application>Microsoft Office PowerPoint</Application>
  <PresentationFormat>Widescreen</PresentationFormat>
  <Paragraphs>66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Calibri</vt:lpstr>
      <vt:lpstr>Calibri Light</vt:lpstr>
      <vt:lpstr>Footlight MT Light</vt:lpstr>
      <vt:lpstr>Monotype Corsiva</vt:lpstr>
      <vt:lpstr>Retrospect</vt:lpstr>
      <vt:lpstr>LEVERAGING TECHNOLOGY FOR  EFFECTIVE IMPLEMENTATION OF NEP 2020  IN CLASSROOMS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 Technology  Day       May 11,2019</dc:title>
  <dc:creator>Shobhit Daga</dc:creator>
  <cp:lastModifiedBy>Microsoft account</cp:lastModifiedBy>
  <cp:revision>318</cp:revision>
  <dcterms:created xsi:type="dcterms:W3CDTF">2020-05-03T15:27:10Z</dcterms:created>
  <dcterms:modified xsi:type="dcterms:W3CDTF">2023-02-22T16:57:59Z</dcterms:modified>
  <cp:contentStatus/>
</cp:coreProperties>
</file>