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4"/>
  </p:sldMasterIdLst>
  <p:notesMasterIdLst>
    <p:notesMasterId r:id="rId37"/>
  </p:notesMasterIdLst>
  <p:handoutMasterIdLst>
    <p:handoutMasterId r:id="rId38"/>
  </p:handoutMasterIdLst>
  <p:sldIdLst>
    <p:sldId id="340" r:id="rId5"/>
    <p:sldId id="260" r:id="rId6"/>
    <p:sldId id="258" r:id="rId7"/>
    <p:sldId id="261" r:id="rId8"/>
    <p:sldId id="262" r:id="rId9"/>
    <p:sldId id="304" r:id="rId10"/>
    <p:sldId id="264" r:id="rId11"/>
    <p:sldId id="265" r:id="rId12"/>
    <p:sldId id="266" r:id="rId13"/>
    <p:sldId id="267" r:id="rId14"/>
    <p:sldId id="268" r:id="rId15"/>
    <p:sldId id="269" r:id="rId16"/>
    <p:sldId id="270" r:id="rId17"/>
    <p:sldId id="332" r:id="rId18"/>
    <p:sldId id="335" r:id="rId19"/>
    <p:sldId id="337" r:id="rId20"/>
    <p:sldId id="338" r:id="rId21"/>
    <p:sldId id="259" r:id="rId22"/>
    <p:sldId id="271" r:id="rId23"/>
    <p:sldId id="342" r:id="rId24"/>
    <p:sldId id="272" r:id="rId25"/>
    <p:sldId id="273" r:id="rId26"/>
    <p:sldId id="274" r:id="rId27"/>
    <p:sldId id="300" r:id="rId28"/>
    <p:sldId id="305" r:id="rId29"/>
    <p:sldId id="293" r:id="rId30"/>
    <p:sldId id="317" r:id="rId31"/>
    <p:sldId id="341" r:id="rId32"/>
    <p:sldId id="327" r:id="rId33"/>
    <p:sldId id="297" r:id="rId34"/>
    <p:sldId id="334" r:id="rId35"/>
    <p:sldId id="32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74" autoAdjust="0"/>
  </p:normalViewPr>
  <p:slideViewPr>
    <p:cSldViewPr snapToGrid="0">
      <p:cViewPr varScale="1">
        <p:scale>
          <a:sx n="90" d="100"/>
          <a:sy n="90" d="100"/>
        </p:scale>
        <p:origin x="576" y="108"/>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_rels/data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image" Target="../media/image44.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00567-B533-475B-B937-34B8908D8A8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6C2D39F-FA31-45D8-B021-24702299574B}">
      <dgm:prSet custT="1"/>
      <dgm:spPr/>
      <dgm:t>
        <a:bodyPr/>
        <a:lstStyle/>
        <a:p>
          <a:r>
            <a:rPr lang="en-IN" sz="2000" b="1" i="1" dirty="0">
              <a:latin typeface="Batang" panose="02030600000101010101" pitchFamily="18" charset="-127"/>
              <a:ea typeface="Batang" panose="02030600000101010101" pitchFamily="18" charset="-127"/>
            </a:rPr>
            <a:t>Presented by          Mr. Pavan </a:t>
          </a:r>
          <a:r>
            <a:rPr lang="en-IN" sz="2000" b="1" i="1" dirty="0" err="1">
              <a:latin typeface="Batang" panose="02030600000101010101" pitchFamily="18" charset="-127"/>
              <a:ea typeface="Batang" panose="02030600000101010101" pitchFamily="18" charset="-127"/>
            </a:rPr>
            <a:t>Vashishtha</a:t>
          </a:r>
          <a:r>
            <a:rPr lang="en-IN" sz="2000" b="1" i="1" dirty="0">
              <a:latin typeface="Batang" panose="02030600000101010101" pitchFamily="18" charset="-127"/>
              <a:ea typeface="Batang" panose="02030600000101010101" pitchFamily="18" charset="-127"/>
            </a:rPr>
            <a:t> </a:t>
          </a:r>
          <a:endParaRPr lang="en-US" sz="2000" dirty="0">
            <a:latin typeface="Batang" panose="02030600000101010101" pitchFamily="18" charset="-127"/>
            <a:ea typeface="Batang" panose="02030600000101010101" pitchFamily="18" charset="-127"/>
          </a:endParaRPr>
        </a:p>
      </dgm:t>
    </dgm:pt>
    <dgm:pt modelId="{DE18A078-E0F4-4F46-8782-9A05D2D9BB02}" type="parTrans" cxnId="{743EFF25-E491-4D0E-BD02-4F2FAFF87C93}">
      <dgm:prSet/>
      <dgm:spPr/>
      <dgm:t>
        <a:bodyPr/>
        <a:lstStyle/>
        <a:p>
          <a:endParaRPr lang="en-US"/>
        </a:p>
      </dgm:t>
    </dgm:pt>
    <dgm:pt modelId="{337CE11A-B130-4AD3-B5FA-ACDBA94BD451}" type="sibTrans" cxnId="{743EFF25-E491-4D0E-BD02-4F2FAFF87C93}">
      <dgm:prSet/>
      <dgm:spPr/>
      <dgm:t>
        <a:bodyPr/>
        <a:lstStyle/>
        <a:p>
          <a:endParaRPr lang="en-US"/>
        </a:p>
      </dgm:t>
    </dgm:pt>
    <dgm:pt modelId="{E8644310-D703-439A-B39A-EBAE94BBA955}">
      <dgm:prSet custT="1"/>
      <dgm:spPr/>
      <dgm:t>
        <a:bodyPr/>
        <a:lstStyle/>
        <a:p>
          <a:r>
            <a:rPr lang="en-IN" sz="1800" b="1" i="1" dirty="0">
              <a:latin typeface="Batang" panose="02030600000101010101" pitchFamily="18" charset="-127"/>
              <a:ea typeface="Batang" panose="02030600000101010101" pitchFamily="18" charset="-127"/>
            </a:rPr>
            <a:t>Principal</a:t>
          </a:r>
          <a:r>
            <a:rPr lang="en-IN" sz="1300" b="1" i="1" dirty="0"/>
            <a:t> </a:t>
          </a:r>
          <a:endParaRPr lang="en-US" sz="1300" dirty="0"/>
        </a:p>
      </dgm:t>
    </dgm:pt>
    <dgm:pt modelId="{8C4EF602-0F5B-416B-A32C-55F473947BAB}" type="parTrans" cxnId="{686C8026-53FF-4B61-84E8-E55A5E9A3AF4}">
      <dgm:prSet/>
      <dgm:spPr/>
      <dgm:t>
        <a:bodyPr/>
        <a:lstStyle/>
        <a:p>
          <a:endParaRPr lang="en-US"/>
        </a:p>
      </dgm:t>
    </dgm:pt>
    <dgm:pt modelId="{17F7DB6A-1D3A-4E7C-B65F-3D2F6C9D47F0}" type="sibTrans" cxnId="{686C8026-53FF-4B61-84E8-E55A5E9A3AF4}">
      <dgm:prSet/>
      <dgm:spPr/>
      <dgm:t>
        <a:bodyPr/>
        <a:lstStyle/>
        <a:p>
          <a:endParaRPr lang="en-US"/>
        </a:p>
      </dgm:t>
    </dgm:pt>
    <dgm:pt modelId="{6409ADF7-ADA2-4D7C-AA6F-9304DD4BF339}">
      <dgm:prSet custT="1"/>
      <dgm:spPr/>
      <dgm:t>
        <a:bodyPr/>
        <a:lstStyle/>
        <a:p>
          <a:r>
            <a:rPr lang="en-IN" sz="1800" b="1" i="1" dirty="0">
              <a:latin typeface="Batang" panose="02030600000101010101" pitchFamily="18" charset="-127"/>
              <a:ea typeface="Batang" panose="02030600000101010101" pitchFamily="18" charset="-127"/>
            </a:rPr>
            <a:t>Birla </a:t>
          </a:r>
          <a:r>
            <a:rPr lang="en-IN" sz="1800" b="1" i="1" dirty="0" err="1">
              <a:latin typeface="Batang" panose="02030600000101010101" pitchFamily="18" charset="-127"/>
              <a:ea typeface="Batang" panose="02030600000101010101" pitchFamily="18" charset="-127"/>
            </a:rPr>
            <a:t>Shishu</a:t>
          </a:r>
          <a:r>
            <a:rPr lang="en-IN" sz="1800" b="1" i="1" dirty="0">
              <a:latin typeface="Batang" panose="02030600000101010101" pitchFamily="18" charset="-127"/>
              <a:ea typeface="Batang" panose="02030600000101010101" pitchFamily="18" charset="-127"/>
            </a:rPr>
            <a:t> </a:t>
          </a:r>
          <a:r>
            <a:rPr lang="en-IN" sz="1800" b="1" i="1" dirty="0" err="1">
              <a:latin typeface="Batang" panose="02030600000101010101" pitchFamily="18" charset="-127"/>
              <a:ea typeface="Batang" panose="02030600000101010101" pitchFamily="18" charset="-127"/>
            </a:rPr>
            <a:t>Vihar</a:t>
          </a:r>
          <a:endParaRPr lang="en-US" sz="1800" dirty="0">
            <a:latin typeface="Batang" panose="02030600000101010101" pitchFamily="18" charset="-127"/>
            <a:ea typeface="Batang" panose="02030600000101010101" pitchFamily="18" charset="-127"/>
          </a:endParaRPr>
        </a:p>
      </dgm:t>
    </dgm:pt>
    <dgm:pt modelId="{B53B6690-1BF3-44C3-9965-0D1FF2011EBA}" type="parTrans" cxnId="{8BAFC258-B245-463D-B320-E53F1613E727}">
      <dgm:prSet/>
      <dgm:spPr/>
      <dgm:t>
        <a:bodyPr/>
        <a:lstStyle/>
        <a:p>
          <a:endParaRPr lang="en-US"/>
        </a:p>
      </dgm:t>
    </dgm:pt>
    <dgm:pt modelId="{3FB0FF11-AE0E-4A13-9FC5-1A48C17F9449}" type="sibTrans" cxnId="{8BAFC258-B245-463D-B320-E53F1613E727}">
      <dgm:prSet/>
      <dgm:spPr/>
      <dgm:t>
        <a:bodyPr/>
        <a:lstStyle/>
        <a:p>
          <a:endParaRPr lang="en-US"/>
        </a:p>
      </dgm:t>
    </dgm:pt>
    <dgm:pt modelId="{5DEBCCDE-A0B8-413E-9065-3655409755BD}">
      <dgm:prSet/>
      <dgm:spPr/>
      <dgm:t>
        <a:bodyPr/>
        <a:lstStyle/>
        <a:p>
          <a:r>
            <a:rPr lang="en-IN" b="1" i="1" dirty="0" err="1">
              <a:latin typeface="Batang" panose="02030600000101010101" pitchFamily="18" charset="-127"/>
              <a:ea typeface="Batang" panose="02030600000101010101" pitchFamily="18" charset="-127"/>
            </a:rPr>
            <a:t>Pilani</a:t>
          </a:r>
          <a:endParaRPr lang="en-US" dirty="0">
            <a:latin typeface="Batang" panose="02030600000101010101" pitchFamily="18" charset="-127"/>
            <a:ea typeface="Batang" panose="02030600000101010101" pitchFamily="18" charset="-127"/>
          </a:endParaRPr>
        </a:p>
      </dgm:t>
    </dgm:pt>
    <dgm:pt modelId="{3B5139DE-B887-4CC9-9166-6C1C6E450AC8}" type="parTrans" cxnId="{3FD0654B-D29F-41B4-A1DB-C2F8D75E251F}">
      <dgm:prSet/>
      <dgm:spPr/>
      <dgm:t>
        <a:bodyPr/>
        <a:lstStyle/>
        <a:p>
          <a:endParaRPr lang="en-US"/>
        </a:p>
      </dgm:t>
    </dgm:pt>
    <dgm:pt modelId="{39EB1955-449F-4005-A836-976645000FA2}" type="sibTrans" cxnId="{3FD0654B-D29F-41B4-A1DB-C2F8D75E251F}">
      <dgm:prSet/>
      <dgm:spPr/>
      <dgm:t>
        <a:bodyPr/>
        <a:lstStyle/>
        <a:p>
          <a:endParaRPr lang="en-US"/>
        </a:p>
      </dgm:t>
    </dgm:pt>
    <dgm:pt modelId="{A9B92D97-5CA5-4173-929E-77E9928EB70A}" type="pres">
      <dgm:prSet presAssocID="{FA600567-B533-475B-B937-34B8908D8A82}" presName="hierChild1" presStyleCnt="0">
        <dgm:presLayoutVars>
          <dgm:chPref val="1"/>
          <dgm:dir/>
          <dgm:animOne val="branch"/>
          <dgm:animLvl val="lvl"/>
          <dgm:resizeHandles/>
        </dgm:presLayoutVars>
      </dgm:prSet>
      <dgm:spPr/>
    </dgm:pt>
    <dgm:pt modelId="{617353C4-B079-4778-B943-810B49C52A86}" type="pres">
      <dgm:prSet presAssocID="{76C2D39F-FA31-45D8-B021-24702299574B}" presName="hierRoot1" presStyleCnt="0"/>
      <dgm:spPr/>
    </dgm:pt>
    <dgm:pt modelId="{4176DB77-673A-49A7-BB72-CF77D0B4A1FC}" type="pres">
      <dgm:prSet presAssocID="{76C2D39F-FA31-45D8-B021-24702299574B}" presName="composite" presStyleCnt="0"/>
      <dgm:spPr/>
    </dgm:pt>
    <dgm:pt modelId="{036BA961-0B00-4948-B66D-13679BC199C6}" type="pres">
      <dgm:prSet presAssocID="{76C2D39F-FA31-45D8-B021-24702299574B}" presName="background" presStyleLbl="node0" presStyleIdx="0" presStyleCnt="4"/>
      <dgm:spPr/>
    </dgm:pt>
    <dgm:pt modelId="{F630ED4D-FECB-44A1-888D-9C4CAAFB0C51}" type="pres">
      <dgm:prSet presAssocID="{76C2D39F-FA31-45D8-B021-24702299574B}" presName="text" presStyleLbl="fgAcc0" presStyleIdx="0" presStyleCnt="4" custScaleX="153964" custScaleY="235395" custLinFactNeighborY="-33476">
        <dgm:presLayoutVars>
          <dgm:chPref val="3"/>
        </dgm:presLayoutVars>
      </dgm:prSet>
      <dgm:spPr/>
    </dgm:pt>
    <dgm:pt modelId="{BC372A2F-763B-4C75-8AA3-1DC7ABC28CF9}" type="pres">
      <dgm:prSet presAssocID="{76C2D39F-FA31-45D8-B021-24702299574B}" presName="hierChild2" presStyleCnt="0"/>
      <dgm:spPr/>
    </dgm:pt>
    <dgm:pt modelId="{A8F0B23E-A734-4382-81F9-B40B8CB52246}" type="pres">
      <dgm:prSet presAssocID="{E8644310-D703-439A-B39A-EBAE94BBA955}" presName="hierRoot1" presStyleCnt="0"/>
      <dgm:spPr/>
    </dgm:pt>
    <dgm:pt modelId="{CBA357E2-51C7-4E51-A142-D9A805316F8B}" type="pres">
      <dgm:prSet presAssocID="{E8644310-D703-439A-B39A-EBAE94BBA955}" presName="composite" presStyleCnt="0"/>
      <dgm:spPr/>
    </dgm:pt>
    <dgm:pt modelId="{29637177-3CFB-4156-95AD-5505236E538A}" type="pres">
      <dgm:prSet presAssocID="{E8644310-D703-439A-B39A-EBAE94BBA955}" presName="background" presStyleLbl="node0" presStyleIdx="1" presStyleCnt="4"/>
      <dgm:spPr/>
    </dgm:pt>
    <dgm:pt modelId="{1485F412-7EE0-41B7-8A71-665C1411C228}" type="pres">
      <dgm:prSet presAssocID="{E8644310-D703-439A-B39A-EBAE94BBA955}" presName="text" presStyleLbl="fgAcc0" presStyleIdx="1" presStyleCnt="4" custScaleX="129900" custScaleY="193255" custLinFactNeighborX="-1019" custLinFactNeighborY="-5772">
        <dgm:presLayoutVars>
          <dgm:chPref val="3"/>
        </dgm:presLayoutVars>
      </dgm:prSet>
      <dgm:spPr/>
    </dgm:pt>
    <dgm:pt modelId="{EF9257B6-8C1F-40BD-86EE-D3932114F2D7}" type="pres">
      <dgm:prSet presAssocID="{E8644310-D703-439A-B39A-EBAE94BBA955}" presName="hierChild2" presStyleCnt="0"/>
      <dgm:spPr/>
    </dgm:pt>
    <dgm:pt modelId="{38B547FD-9CC3-45E8-9BBF-CE63AFCCE518}" type="pres">
      <dgm:prSet presAssocID="{6409ADF7-ADA2-4D7C-AA6F-9304DD4BF339}" presName="hierRoot1" presStyleCnt="0"/>
      <dgm:spPr/>
    </dgm:pt>
    <dgm:pt modelId="{EAB5C9C2-E8C5-4AE9-8E3E-95DE20660F41}" type="pres">
      <dgm:prSet presAssocID="{6409ADF7-ADA2-4D7C-AA6F-9304DD4BF339}" presName="composite" presStyleCnt="0"/>
      <dgm:spPr/>
    </dgm:pt>
    <dgm:pt modelId="{9BE1B31C-4E89-4F20-B4A4-45E487ECB9FC}" type="pres">
      <dgm:prSet presAssocID="{6409ADF7-ADA2-4D7C-AA6F-9304DD4BF339}" presName="background" presStyleLbl="node0" presStyleIdx="2" presStyleCnt="4"/>
      <dgm:spPr/>
    </dgm:pt>
    <dgm:pt modelId="{5DA93A8C-E5DB-443E-BD54-AE058E4A0461}" type="pres">
      <dgm:prSet presAssocID="{6409ADF7-ADA2-4D7C-AA6F-9304DD4BF339}" presName="text" presStyleLbl="fgAcc0" presStyleIdx="2" presStyleCnt="4" custScaleX="86862" custScaleY="167264" custLinFactNeighborX="-6159" custLinFactNeighborY="1606">
        <dgm:presLayoutVars>
          <dgm:chPref val="3"/>
        </dgm:presLayoutVars>
      </dgm:prSet>
      <dgm:spPr/>
    </dgm:pt>
    <dgm:pt modelId="{AC186C0C-033E-44D1-A9E9-A17DC460B686}" type="pres">
      <dgm:prSet presAssocID="{6409ADF7-ADA2-4D7C-AA6F-9304DD4BF339}" presName="hierChild2" presStyleCnt="0"/>
      <dgm:spPr/>
    </dgm:pt>
    <dgm:pt modelId="{D2A4C29B-1A20-47D6-9B30-726306087942}" type="pres">
      <dgm:prSet presAssocID="{5DEBCCDE-A0B8-413E-9065-3655409755BD}" presName="hierRoot1" presStyleCnt="0"/>
      <dgm:spPr/>
    </dgm:pt>
    <dgm:pt modelId="{B57F1644-B506-42DB-99F7-22E6862D82D3}" type="pres">
      <dgm:prSet presAssocID="{5DEBCCDE-A0B8-413E-9065-3655409755BD}" presName="composite" presStyleCnt="0"/>
      <dgm:spPr/>
    </dgm:pt>
    <dgm:pt modelId="{0B3FE83B-B920-47D4-92ED-2A8A1D5564E5}" type="pres">
      <dgm:prSet presAssocID="{5DEBCCDE-A0B8-413E-9065-3655409755BD}" presName="background" presStyleLbl="node0" presStyleIdx="3" presStyleCnt="4"/>
      <dgm:spPr/>
    </dgm:pt>
    <dgm:pt modelId="{C38E5E9A-11CC-4007-96B7-0F8BBC6878C1}" type="pres">
      <dgm:prSet presAssocID="{5DEBCCDE-A0B8-413E-9065-3655409755BD}" presName="text" presStyleLbl="fgAcc0" presStyleIdx="3" presStyleCnt="4" custLinFactNeighborX="-9382" custLinFactNeighborY="41707">
        <dgm:presLayoutVars>
          <dgm:chPref val="3"/>
        </dgm:presLayoutVars>
      </dgm:prSet>
      <dgm:spPr/>
    </dgm:pt>
    <dgm:pt modelId="{DE57C957-AC4B-4E16-8F5A-B76A01E01F9A}" type="pres">
      <dgm:prSet presAssocID="{5DEBCCDE-A0B8-413E-9065-3655409755BD}" presName="hierChild2" presStyleCnt="0"/>
      <dgm:spPr/>
    </dgm:pt>
  </dgm:ptLst>
  <dgm:cxnLst>
    <dgm:cxn modelId="{743EFF25-E491-4D0E-BD02-4F2FAFF87C93}" srcId="{FA600567-B533-475B-B937-34B8908D8A82}" destId="{76C2D39F-FA31-45D8-B021-24702299574B}" srcOrd="0" destOrd="0" parTransId="{DE18A078-E0F4-4F46-8782-9A05D2D9BB02}" sibTransId="{337CE11A-B130-4AD3-B5FA-ACDBA94BD451}"/>
    <dgm:cxn modelId="{686C8026-53FF-4B61-84E8-E55A5E9A3AF4}" srcId="{FA600567-B533-475B-B937-34B8908D8A82}" destId="{E8644310-D703-439A-B39A-EBAE94BBA955}" srcOrd="1" destOrd="0" parTransId="{8C4EF602-0F5B-416B-A32C-55F473947BAB}" sibTransId="{17F7DB6A-1D3A-4E7C-B65F-3D2F6C9D47F0}"/>
    <dgm:cxn modelId="{85027463-E5C2-4A3A-BC5A-50FBC32D1CA0}" type="presOf" srcId="{5DEBCCDE-A0B8-413E-9065-3655409755BD}" destId="{C38E5E9A-11CC-4007-96B7-0F8BBC6878C1}" srcOrd="0" destOrd="0" presId="urn:microsoft.com/office/officeart/2005/8/layout/hierarchy1"/>
    <dgm:cxn modelId="{3FD0654B-D29F-41B4-A1DB-C2F8D75E251F}" srcId="{FA600567-B533-475B-B937-34B8908D8A82}" destId="{5DEBCCDE-A0B8-413E-9065-3655409755BD}" srcOrd="3" destOrd="0" parTransId="{3B5139DE-B887-4CC9-9166-6C1C6E450AC8}" sibTransId="{39EB1955-449F-4005-A836-976645000FA2}"/>
    <dgm:cxn modelId="{8477BC4C-0AF3-453A-9F3B-6D57E49C7D4B}" type="presOf" srcId="{E8644310-D703-439A-B39A-EBAE94BBA955}" destId="{1485F412-7EE0-41B7-8A71-665C1411C228}" srcOrd="0" destOrd="0" presId="urn:microsoft.com/office/officeart/2005/8/layout/hierarchy1"/>
    <dgm:cxn modelId="{2FB16A51-5D84-4C97-A5A0-199895D9AEAD}" type="presOf" srcId="{76C2D39F-FA31-45D8-B021-24702299574B}" destId="{F630ED4D-FECB-44A1-888D-9C4CAAFB0C51}" srcOrd="0" destOrd="0" presId="urn:microsoft.com/office/officeart/2005/8/layout/hierarchy1"/>
    <dgm:cxn modelId="{71BA7E56-A9CB-4DD3-A82B-762E4606F6F0}" type="presOf" srcId="{FA600567-B533-475B-B937-34B8908D8A82}" destId="{A9B92D97-5CA5-4173-929E-77E9928EB70A}" srcOrd="0" destOrd="0" presId="urn:microsoft.com/office/officeart/2005/8/layout/hierarchy1"/>
    <dgm:cxn modelId="{8BAFC258-B245-463D-B320-E53F1613E727}" srcId="{FA600567-B533-475B-B937-34B8908D8A82}" destId="{6409ADF7-ADA2-4D7C-AA6F-9304DD4BF339}" srcOrd="2" destOrd="0" parTransId="{B53B6690-1BF3-44C3-9965-0D1FF2011EBA}" sibTransId="{3FB0FF11-AE0E-4A13-9FC5-1A48C17F9449}"/>
    <dgm:cxn modelId="{B5B78785-2992-493F-B8BB-2052E8E8A7EC}" type="presOf" srcId="{6409ADF7-ADA2-4D7C-AA6F-9304DD4BF339}" destId="{5DA93A8C-E5DB-443E-BD54-AE058E4A0461}" srcOrd="0" destOrd="0" presId="urn:microsoft.com/office/officeart/2005/8/layout/hierarchy1"/>
    <dgm:cxn modelId="{D8B2A5A4-A7AC-4655-86DA-5EDCD6A8C91B}" type="presParOf" srcId="{A9B92D97-5CA5-4173-929E-77E9928EB70A}" destId="{617353C4-B079-4778-B943-810B49C52A86}" srcOrd="0" destOrd="0" presId="urn:microsoft.com/office/officeart/2005/8/layout/hierarchy1"/>
    <dgm:cxn modelId="{7F67D985-2CF1-463B-86B0-B2922928401F}" type="presParOf" srcId="{617353C4-B079-4778-B943-810B49C52A86}" destId="{4176DB77-673A-49A7-BB72-CF77D0B4A1FC}" srcOrd="0" destOrd="0" presId="urn:microsoft.com/office/officeart/2005/8/layout/hierarchy1"/>
    <dgm:cxn modelId="{268E5184-C61F-4BA7-A0FF-3D2830A3EB6A}" type="presParOf" srcId="{4176DB77-673A-49A7-BB72-CF77D0B4A1FC}" destId="{036BA961-0B00-4948-B66D-13679BC199C6}" srcOrd="0" destOrd="0" presId="urn:microsoft.com/office/officeart/2005/8/layout/hierarchy1"/>
    <dgm:cxn modelId="{411025F8-748A-49BD-A62F-ED72A8E11253}" type="presParOf" srcId="{4176DB77-673A-49A7-BB72-CF77D0B4A1FC}" destId="{F630ED4D-FECB-44A1-888D-9C4CAAFB0C51}" srcOrd="1" destOrd="0" presId="urn:microsoft.com/office/officeart/2005/8/layout/hierarchy1"/>
    <dgm:cxn modelId="{47052686-783F-4394-A63E-6CD585890522}" type="presParOf" srcId="{617353C4-B079-4778-B943-810B49C52A86}" destId="{BC372A2F-763B-4C75-8AA3-1DC7ABC28CF9}" srcOrd="1" destOrd="0" presId="urn:microsoft.com/office/officeart/2005/8/layout/hierarchy1"/>
    <dgm:cxn modelId="{BA40F7D1-1AC8-4DBA-BB3B-9234F1BC09EE}" type="presParOf" srcId="{A9B92D97-5CA5-4173-929E-77E9928EB70A}" destId="{A8F0B23E-A734-4382-81F9-B40B8CB52246}" srcOrd="1" destOrd="0" presId="urn:microsoft.com/office/officeart/2005/8/layout/hierarchy1"/>
    <dgm:cxn modelId="{FBCD710F-4165-4A8C-BC99-A0E81B130DDA}" type="presParOf" srcId="{A8F0B23E-A734-4382-81F9-B40B8CB52246}" destId="{CBA357E2-51C7-4E51-A142-D9A805316F8B}" srcOrd="0" destOrd="0" presId="urn:microsoft.com/office/officeart/2005/8/layout/hierarchy1"/>
    <dgm:cxn modelId="{ED4592BB-5F39-4908-A7CC-988C71C0BE20}" type="presParOf" srcId="{CBA357E2-51C7-4E51-A142-D9A805316F8B}" destId="{29637177-3CFB-4156-95AD-5505236E538A}" srcOrd="0" destOrd="0" presId="urn:microsoft.com/office/officeart/2005/8/layout/hierarchy1"/>
    <dgm:cxn modelId="{6DD1DD98-2AC1-4040-BD52-B59255647264}" type="presParOf" srcId="{CBA357E2-51C7-4E51-A142-D9A805316F8B}" destId="{1485F412-7EE0-41B7-8A71-665C1411C228}" srcOrd="1" destOrd="0" presId="urn:microsoft.com/office/officeart/2005/8/layout/hierarchy1"/>
    <dgm:cxn modelId="{13441AE3-A4A4-4C40-8F9D-B771D11DA4D8}" type="presParOf" srcId="{A8F0B23E-A734-4382-81F9-B40B8CB52246}" destId="{EF9257B6-8C1F-40BD-86EE-D3932114F2D7}" srcOrd="1" destOrd="0" presId="urn:microsoft.com/office/officeart/2005/8/layout/hierarchy1"/>
    <dgm:cxn modelId="{09BA21D2-61F1-4E55-8195-BE2625134787}" type="presParOf" srcId="{A9B92D97-5CA5-4173-929E-77E9928EB70A}" destId="{38B547FD-9CC3-45E8-9BBF-CE63AFCCE518}" srcOrd="2" destOrd="0" presId="urn:microsoft.com/office/officeart/2005/8/layout/hierarchy1"/>
    <dgm:cxn modelId="{4B078839-6C9A-4BD4-BAD1-753384314D89}" type="presParOf" srcId="{38B547FD-9CC3-45E8-9BBF-CE63AFCCE518}" destId="{EAB5C9C2-E8C5-4AE9-8E3E-95DE20660F41}" srcOrd="0" destOrd="0" presId="urn:microsoft.com/office/officeart/2005/8/layout/hierarchy1"/>
    <dgm:cxn modelId="{5C72589C-91F9-4B01-8863-25489F23C7CB}" type="presParOf" srcId="{EAB5C9C2-E8C5-4AE9-8E3E-95DE20660F41}" destId="{9BE1B31C-4E89-4F20-B4A4-45E487ECB9FC}" srcOrd="0" destOrd="0" presId="urn:microsoft.com/office/officeart/2005/8/layout/hierarchy1"/>
    <dgm:cxn modelId="{11F3F10B-EDCD-490A-ADBB-4D76739C593D}" type="presParOf" srcId="{EAB5C9C2-E8C5-4AE9-8E3E-95DE20660F41}" destId="{5DA93A8C-E5DB-443E-BD54-AE058E4A0461}" srcOrd="1" destOrd="0" presId="urn:microsoft.com/office/officeart/2005/8/layout/hierarchy1"/>
    <dgm:cxn modelId="{6E9DC462-7C6A-49F3-A9A1-E49188BFED5F}" type="presParOf" srcId="{38B547FD-9CC3-45E8-9BBF-CE63AFCCE518}" destId="{AC186C0C-033E-44D1-A9E9-A17DC460B686}" srcOrd="1" destOrd="0" presId="urn:microsoft.com/office/officeart/2005/8/layout/hierarchy1"/>
    <dgm:cxn modelId="{B1CD53B4-90CC-4E81-819A-69838150C604}" type="presParOf" srcId="{A9B92D97-5CA5-4173-929E-77E9928EB70A}" destId="{D2A4C29B-1A20-47D6-9B30-726306087942}" srcOrd="3" destOrd="0" presId="urn:microsoft.com/office/officeart/2005/8/layout/hierarchy1"/>
    <dgm:cxn modelId="{72FC3C80-8765-453D-AB68-B4817549F909}" type="presParOf" srcId="{D2A4C29B-1A20-47D6-9B30-726306087942}" destId="{B57F1644-B506-42DB-99F7-22E6862D82D3}" srcOrd="0" destOrd="0" presId="urn:microsoft.com/office/officeart/2005/8/layout/hierarchy1"/>
    <dgm:cxn modelId="{74F267D9-97D3-4EDA-BFA4-444BB12DB56D}" type="presParOf" srcId="{B57F1644-B506-42DB-99F7-22E6862D82D3}" destId="{0B3FE83B-B920-47D4-92ED-2A8A1D5564E5}" srcOrd="0" destOrd="0" presId="urn:microsoft.com/office/officeart/2005/8/layout/hierarchy1"/>
    <dgm:cxn modelId="{18D72FB8-9679-4718-8644-FC8841529B6B}" type="presParOf" srcId="{B57F1644-B506-42DB-99F7-22E6862D82D3}" destId="{C38E5E9A-11CC-4007-96B7-0F8BBC6878C1}" srcOrd="1" destOrd="0" presId="urn:microsoft.com/office/officeart/2005/8/layout/hierarchy1"/>
    <dgm:cxn modelId="{97470BDB-2DFF-415C-87C4-8F860DAC7746}" type="presParOf" srcId="{D2A4C29B-1A20-47D6-9B30-726306087942}" destId="{DE57C957-AC4B-4E16-8F5A-B76A01E01F9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D5AB2B-8A73-408F-9C68-3C608241F90F}" type="doc">
      <dgm:prSet loTypeId="urn:microsoft.com/office/officeart/2005/8/layout/cycle8" loCatId="cycle" qsTypeId="urn:microsoft.com/office/officeart/2005/8/quickstyle/simple1" qsCatId="simple" csTypeId="urn:microsoft.com/office/officeart/2005/8/colors/accent1_2" csCatId="accent1" phldr="1"/>
      <dgm:spPr/>
    </dgm:pt>
    <dgm:pt modelId="{D05B24FD-1118-4FE2-9076-D7F25CEC5440}">
      <dgm:prSet phldrT="[Text]" custT="1"/>
      <dgm:spPr>
        <a:solidFill>
          <a:srgbClr val="002060"/>
        </a:solidFill>
      </dgm:spPr>
      <dgm:t>
        <a:bodyPr/>
        <a:lstStyle/>
        <a:p>
          <a:r>
            <a:rPr lang="en-IN" sz="1400" dirty="0"/>
            <a:t>ELICITING EVIDENCES OF CHILD LEARNING</a:t>
          </a:r>
        </a:p>
      </dgm:t>
    </dgm:pt>
    <dgm:pt modelId="{0210C988-7C8E-448E-A128-C6A777F95683}" type="parTrans" cxnId="{FDBDEB42-228F-42E0-B9DC-31154EE959B1}">
      <dgm:prSet/>
      <dgm:spPr/>
      <dgm:t>
        <a:bodyPr/>
        <a:lstStyle/>
        <a:p>
          <a:endParaRPr lang="en-IN"/>
        </a:p>
      </dgm:t>
    </dgm:pt>
    <dgm:pt modelId="{EF232F71-4AB8-41BA-8607-DE8C101A21EF}" type="sibTrans" cxnId="{FDBDEB42-228F-42E0-B9DC-31154EE959B1}">
      <dgm:prSet/>
      <dgm:spPr/>
      <dgm:t>
        <a:bodyPr/>
        <a:lstStyle/>
        <a:p>
          <a:endParaRPr lang="en-IN"/>
        </a:p>
      </dgm:t>
    </dgm:pt>
    <dgm:pt modelId="{F8ABAA49-0A8A-4A8D-94B7-DA259F948065}">
      <dgm:prSet phldrT="[Text]"/>
      <dgm:spPr>
        <a:solidFill>
          <a:schemeClr val="accent3">
            <a:lumMod val="50000"/>
          </a:schemeClr>
        </a:solidFill>
      </dgm:spPr>
      <dgm:t>
        <a:bodyPr/>
        <a:lstStyle/>
        <a:p>
          <a:r>
            <a:rPr lang="en-IN" dirty="0"/>
            <a:t>ANALISING &amp; INTERPRETITING THE EVIDENCES </a:t>
          </a:r>
        </a:p>
      </dgm:t>
    </dgm:pt>
    <dgm:pt modelId="{422A8966-7235-416E-9C68-5F559AADF7F7}" type="parTrans" cxnId="{D0611249-4728-4007-9816-87E6F5495181}">
      <dgm:prSet/>
      <dgm:spPr/>
      <dgm:t>
        <a:bodyPr/>
        <a:lstStyle/>
        <a:p>
          <a:endParaRPr lang="en-IN"/>
        </a:p>
      </dgm:t>
    </dgm:pt>
    <dgm:pt modelId="{FE0A6F84-A6E7-46D4-9113-3F2A6DAAE5FC}" type="sibTrans" cxnId="{D0611249-4728-4007-9816-87E6F5495181}">
      <dgm:prSet/>
      <dgm:spPr/>
      <dgm:t>
        <a:bodyPr/>
        <a:lstStyle/>
        <a:p>
          <a:endParaRPr lang="en-IN"/>
        </a:p>
      </dgm:t>
    </dgm:pt>
    <dgm:pt modelId="{B76442BE-005B-4AD1-9382-6947821B0C2B}">
      <dgm:prSet phldrT="[Text]" custT="1"/>
      <dgm:spPr>
        <a:solidFill>
          <a:srgbClr val="7030A0"/>
        </a:solidFill>
      </dgm:spPr>
      <dgm:t>
        <a:bodyPr/>
        <a:lstStyle/>
        <a:p>
          <a:r>
            <a:rPr lang="en-IN" sz="2000" b="0" dirty="0">
              <a:latin typeface="Tw Cen MT Condensed" panose="020B0606020104020203" pitchFamily="34" charset="0"/>
              <a:ea typeface="Microsoft JhengHei UI" panose="020B0604030504040204" pitchFamily="34" charset="-120"/>
            </a:rPr>
            <a:t>ACTING UPON THE EVIDENCES</a:t>
          </a:r>
        </a:p>
      </dgm:t>
    </dgm:pt>
    <dgm:pt modelId="{48EFB6ED-E6E6-41BD-9210-845B05177985}" type="parTrans" cxnId="{2C9F93E8-C3E7-481F-A650-480244633834}">
      <dgm:prSet/>
      <dgm:spPr/>
      <dgm:t>
        <a:bodyPr/>
        <a:lstStyle/>
        <a:p>
          <a:endParaRPr lang="en-IN"/>
        </a:p>
      </dgm:t>
    </dgm:pt>
    <dgm:pt modelId="{279D0EFD-12D6-420B-9968-A17ECD5EE14C}" type="sibTrans" cxnId="{2C9F93E8-C3E7-481F-A650-480244633834}">
      <dgm:prSet/>
      <dgm:spPr/>
      <dgm:t>
        <a:bodyPr/>
        <a:lstStyle/>
        <a:p>
          <a:endParaRPr lang="en-IN"/>
        </a:p>
      </dgm:t>
    </dgm:pt>
    <dgm:pt modelId="{CF5FE446-1E8C-4622-8B7F-7176E18E0E2F}" type="pres">
      <dgm:prSet presAssocID="{56D5AB2B-8A73-408F-9C68-3C608241F90F}" presName="compositeShape" presStyleCnt="0">
        <dgm:presLayoutVars>
          <dgm:chMax val="7"/>
          <dgm:dir/>
          <dgm:resizeHandles val="exact"/>
        </dgm:presLayoutVars>
      </dgm:prSet>
      <dgm:spPr/>
    </dgm:pt>
    <dgm:pt modelId="{D78AB3C9-18FA-4F85-87A2-0C4EC018E429}" type="pres">
      <dgm:prSet presAssocID="{56D5AB2B-8A73-408F-9C68-3C608241F90F}" presName="wedge1" presStyleLbl="node1" presStyleIdx="0" presStyleCnt="3" custScaleX="102949" custScaleY="97555"/>
      <dgm:spPr/>
    </dgm:pt>
    <dgm:pt modelId="{98B6BB56-08ED-4964-A7EB-E287A7516809}" type="pres">
      <dgm:prSet presAssocID="{56D5AB2B-8A73-408F-9C68-3C608241F90F}" presName="dummy1a" presStyleCnt="0"/>
      <dgm:spPr/>
    </dgm:pt>
    <dgm:pt modelId="{954CC595-579A-48E4-95E7-96D823757471}" type="pres">
      <dgm:prSet presAssocID="{56D5AB2B-8A73-408F-9C68-3C608241F90F}" presName="dummy1b" presStyleCnt="0"/>
      <dgm:spPr/>
    </dgm:pt>
    <dgm:pt modelId="{95DB001A-17DE-4A56-93E1-78622B7C97D4}" type="pres">
      <dgm:prSet presAssocID="{56D5AB2B-8A73-408F-9C68-3C608241F90F}" presName="wedge1Tx" presStyleLbl="node1" presStyleIdx="0" presStyleCnt="3">
        <dgm:presLayoutVars>
          <dgm:chMax val="0"/>
          <dgm:chPref val="0"/>
          <dgm:bulletEnabled val="1"/>
        </dgm:presLayoutVars>
      </dgm:prSet>
      <dgm:spPr/>
    </dgm:pt>
    <dgm:pt modelId="{EDB8FBDC-BB54-449E-8BBC-3BBEC7E004EC}" type="pres">
      <dgm:prSet presAssocID="{56D5AB2B-8A73-408F-9C68-3C608241F90F}" presName="wedge2" presStyleLbl="node1" presStyleIdx="1" presStyleCnt="3"/>
      <dgm:spPr/>
    </dgm:pt>
    <dgm:pt modelId="{6ABE18E5-236F-427A-BC5F-F45537EC707C}" type="pres">
      <dgm:prSet presAssocID="{56D5AB2B-8A73-408F-9C68-3C608241F90F}" presName="dummy2a" presStyleCnt="0"/>
      <dgm:spPr/>
    </dgm:pt>
    <dgm:pt modelId="{318F6CBA-DEFF-481B-B3C2-46D8B3FA9CF1}" type="pres">
      <dgm:prSet presAssocID="{56D5AB2B-8A73-408F-9C68-3C608241F90F}" presName="dummy2b" presStyleCnt="0"/>
      <dgm:spPr/>
    </dgm:pt>
    <dgm:pt modelId="{3DE84139-2AE1-4169-90D4-E35095AD3B9A}" type="pres">
      <dgm:prSet presAssocID="{56D5AB2B-8A73-408F-9C68-3C608241F90F}" presName="wedge2Tx" presStyleLbl="node1" presStyleIdx="1" presStyleCnt="3">
        <dgm:presLayoutVars>
          <dgm:chMax val="0"/>
          <dgm:chPref val="0"/>
          <dgm:bulletEnabled val="1"/>
        </dgm:presLayoutVars>
      </dgm:prSet>
      <dgm:spPr/>
    </dgm:pt>
    <dgm:pt modelId="{C3A035C5-B676-49ED-A54D-17938910B1EF}" type="pres">
      <dgm:prSet presAssocID="{56D5AB2B-8A73-408F-9C68-3C608241F90F}" presName="wedge3" presStyleLbl="node1" presStyleIdx="2" presStyleCnt="3"/>
      <dgm:spPr/>
    </dgm:pt>
    <dgm:pt modelId="{1B4778E8-DA3A-4F1E-A421-8778AF7BD8D6}" type="pres">
      <dgm:prSet presAssocID="{56D5AB2B-8A73-408F-9C68-3C608241F90F}" presName="dummy3a" presStyleCnt="0"/>
      <dgm:spPr/>
    </dgm:pt>
    <dgm:pt modelId="{0C2FE75F-7BC1-4A47-B680-BE002342A5E8}" type="pres">
      <dgm:prSet presAssocID="{56D5AB2B-8A73-408F-9C68-3C608241F90F}" presName="dummy3b" presStyleCnt="0"/>
      <dgm:spPr/>
    </dgm:pt>
    <dgm:pt modelId="{4C97129A-CFD5-4E3D-8458-9382BAB78ACF}" type="pres">
      <dgm:prSet presAssocID="{56D5AB2B-8A73-408F-9C68-3C608241F90F}" presName="wedge3Tx" presStyleLbl="node1" presStyleIdx="2" presStyleCnt="3">
        <dgm:presLayoutVars>
          <dgm:chMax val="0"/>
          <dgm:chPref val="0"/>
          <dgm:bulletEnabled val="1"/>
        </dgm:presLayoutVars>
      </dgm:prSet>
      <dgm:spPr/>
    </dgm:pt>
    <dgm:pt modelId="{CEE32087-BEDB-469E-98C0-5B23CB9D823E}" type="pres">
      <dgm:prSet presAssocID="{EF232F71-4AB8-41BA-8607-DE8C101A21EF}" presName="arrowWedge1" presStyleLbl="fgSibTrans2D1" presStyleIdx="0" presStyleCnt="3"/>
      <dgm:spPr/>
    </dgm:pt>
    <dgm:pt modelId="{CE63B3D5-55AA-4DDE-BB8B-733BD1A985DE}" type="pres">
      <dgm:prSet presAssocID="{FE0A6F84-A6E7-46D4-9113-3F2A6DAAE5FC}" presName="arrowWedge2" presStyleLbl="fgSibTrans2D1" presStyleIdx="1" presStyleCnt="3"/>
      <dgm:spPr/>
    </dgm:pt>
    <dgm:pt modelId="{3F010B04-1293-4BA5-8FA9-939D253892CD}" type="pres">
      <dgm:prSet presAssocID="{279D0EFD-12D6-420B-9968-A17ECD5EE14C}" presName="arrowWedge3" presStyleLbl="fgSibTrans2D1" presStyleIdx="2" presStyleCnt="3"/>
      <dgm:spPr/>
    </dgm:pt>
  </dgm:ptLst>
  <dgm:cxnLst>
    <dgm:cxn modelId="{26615B03-9C21-4F53-A38E-7090503D6B38}" type="presOf" srcId="{D05B24FD-1118-4FE2-9076-D7F25CEC5440}" destId="{95DB001A-17DE-4A56-93E1-78622B7C97D4}" srcOrd="1" destOrd="0" presId="urn:microsoft.com/office/officeart/2005/8/layout/cycle8"/>
    <dgm:cxn modelId="{FB03D822-542C-4BEC-A5E2-D3E775A4D6B4}" type="presOf" srcId="{F8ABAA49-0A8A-4A8D-94B7-DA259F948065}" destId="{3DE84139-2AE1-4169-90D4-E35095AD3B9A}" srcOrd="1" destOrd="0" presId="urn:microsoft.com/office/officeart/2005/8/layout/cycle8"/>
    <dgm:cxn modelId="{A20CF031-9FAF-4783-A591-96D8780A2484}" type="presOf" srcId="{B76442BE-005B-4AD1-9382-6947821B0C2B}" destId="{4C97129A-CFD5-4E3D-8458-9382BAB78ACF}" srcOrd="1" destOrd="0" presId="urn:microsoft.com/office/officeart/2005/8/layout/cycle8"/>
    <dgm:cxn modelId="{1372AB36-6144-47B5-9F0D-3EEC9E0FA360}" type="presOf" srcId="{56D5AB2B-8A73-408F-9C68-3C608241F90F}" destId="{CF5FE446-1E8C-4622-8B7F-7176E18E0E2F}" srcOrd="0" destOrd="0" presId="urn:microsoft.com/office/officeart/2005/8/layout/cycle8"/>
    <dgm:cxn modelId="{788BBA3D-AD9F-4749-A892-2B693AB1FC5C}" type="presOf" srcId="{F8ABAA49-0A8A-4A8D-94B7-DA259F948065}" destId="{EDB8FBDC-BB54-449E-8BBC-3BBEC7E004EC}" srcOrd="0" destOrd="0" presId="urn:microsoft.com/office/officeart/2005/8/layout/cycle8"/>
    <dgm:cxn modelId="{223F255C-299B-4A15-BE2B-EDD9DAEB9377}" type="presOf" srcId="{B76442BE-005B-4AD1-9382-6947821B0C2B}" destId="{C3A035C5-B676-49ED-A54D-17938910B1EF}" srcOrd="0" destOrd="0" presId="urn:microsoft.com/office/officeart/2005/8/layout/cycle8"/>
    <dgm:cxn modelId="{FDBDEB42-228F-42E0-B9DC-31154EE959B1}" srcId="{56D5AB2B-8A73-408F-9C68-3C608241F90F}" destId="{D05B24FD-1118-4FE2-9076-D7F25CEC5440}" srcOrd="0" destOrd="0" parTransId="{0210C988-7C8E-448E-A128-C6A777F95683}" sibTransId="{EF232F71-4AB8-41BA-8607-DE8C101A21EF}"/>
    <dgm:cxn modelId="{D0611249-4728-4007-9816-87E6F5495181}" srcId="{56D5AB2B-8A73-408F-9C68-3C608241F90F}" destId="{F8ABAA49-0A8A-4A8D-94B7-DA259F948065}" srcOrd="1" destOrd="0" parTransId="{422A8966-7235-416E-9C68-5F559AADF7F7}" sibTransId="{FE0A6F84-A6E7-46D4-9113-3F2A6DAAE5FC}"/>
    <dgm:cxn modelId="{6A5A19A5-6705-4B73-B05C-AD777CDC8278}" type="presOf" srcId="{D05B24FD-1118-4FE2-9076-D7F25CEC5440}" destId="{D78AB3C9-18FA-4F85-87A2-0C4EC018E429}" srcOrd="0" destOrd="0" presId="urn:microsoft.com/office/officeart/2005/8/layout/cycle8"/>
    <dgm:cxn modelId="{2C9F93E8-C3E7-481F-A650-480244633834}" srcId="{56D5AB2B-8A73-408F-9C68-3C608241F90F}" destId="{B76442BE-005B-4AD1-9382-6947821B0C2B}" srcOrd="2" destOrd="0" parTransId="{48EFB6ED-E6E6-41BD-9210-845B05177985}" sibTransId="{279D0EFD-12D6-420B-9968-A17ECD5EE14C}"/>
    <dgm:cxn modelId="{CE29E9B8-40B6-44F0-8DD1-4CD0F4C55C4C}" type="presParOf" srcId="{CF5FE446-1E8C-4622-8B7F-7176E18E0E2F}" destId="{D78AB3C9-18FA-4F85-87A2-0C4EC018E429}" srcOrd="0" destOrd="0" presId="urn:microsoft.com/office/officeart/2005/8/layout/cycle8"/>
    <dgm:cxn modelId="{51290CC0-13C2-4A97-8E3D-AE43B1A59776}" type="presParOf" srcId="{CF5FE446-1E8C-4622-8B7F-7176E18E0E2F}" destId="{98B6BB56-08ED-4964-A7EB-E287A7516809}" srcOrd="1" destOrd="0" presId="urn:microsoft.com/office/officeart/2005/8/layout/cycle8"/>
    <dgm:cxn modelId="{5FA01A45-DD1F-472D-8454-FC264199B05F}" type="presParOf" srcId="{CF5FE446-1E8C-4622-8B7F-7176E18E0E2F}" destId="{954CC595-579A-48E4-95E7-96D823757471}" srcOrd="2" destOrd="0" presId="urn:microsoft.com/office/officeart/2005/8/layout/cycle8"/>
    <dgm:cxn modelId="{0410D177-4C89-40FC-BBC4-2593EDDF593B}" type="presParOf" srcId="{CF5FE446-1E8C-4622-8B7F-7176E18E0E2F}" destId="{95DB001A-17DE-4A56-93E1-78622B7C97D4}" srcOrd="3" destOrd="0" presId="urn:microsoft.com/office/officeart/2005/8/layout/cycle8"/>
    <dgm:cxn modelId="{406F3D9A-A8FE-49D4-B830-61ED4FF02742}" type="presParOf" srcId="{CF5FE446-1E8C-4622-8B7F-7176E18E0E2F}" destId="{EDB8FBDC-BB54-449E-8BBC-3BBEC7E004EC}" srcOrd="4" destOrd="0" presId="urn:microsoft.com/office/officeart/2005/8/layout/cycle8"/>
    <dgm:cxn modelId="{7793F589-EAE5-4F11-AF60-7D029141A71B}" type="presParOf" srcId="{CF5FE446-1E8C-4622-8B7F-7176E18E0E2F}" destId="{6ABE18E5-236F-427A-BC5F-F45537EC707C}" srcOrd="5" destOrd="0" presId="urn:microsoft.com/office/officeart/2005/8/layout/cycle8"/>
    <dgm:cxn modelId="{509C858D-528F-49A8-8603-87B2D2F40D5E}" type="presParOf" srcId="{CF5FE446-1E8C-4622-8B7F-7176E18E0E2F}" destId="{318F6CBA-DEFF-481B-B3C2-46D8B3FA9CF1}" srcOrd="6" destOrd="0" presId="urn:microsoft.com/office/officeart/2005/8/layout/cycle8"/>
    <dgm:cxn modelId="{B60659CF-A875-4C79-82A0-62CBF83FF07F}" type="presParOf" srcId="{CF5FE446-1E8C-4622-8B7F-7176E18E0E2F}" destId="{3DE84139-2AE1-4169-90D4-E35095AD3B9A}" srcOrd="7" destOrd="0" presId="urn:microsoft.com/office/officeart/2005/8/layout/cycle8"/>
    <dgm:cxn modelId="{4D8E3121-C8DB-41B6-8E63-90B397B654D2}" type="presParOf" srcId="{CF5FE446-1E8C-4622-8B7F-7176E18E0E2F}" destId="{C3A035C5-B676-49ED-A54D-17938910B1EF}" srcOrd="8" destOrd="0" presId="urn:microsoft.com/office/officeart/2005/8/layout/cycle8"/>
    <dgm:cxn modelId="{1D814961-A8AB-436C-BD75-9B533E7CA0C4}" type="presParOf" srcId="{CF5FE446-1E8C-4622-8B7F-7176E18E0E2F}" destId="{1B4778E8-DA3A-4F1E-A421-8778AF7BD8D6}" srcOrd="9" destOrd="0" presId="urn:microsoft.com/office/officeart/2005/8/layout/cycle8"/>
    <dgm:cxn modelId="{4F2EB04C-C774-4DA4-86EC-B381DB0B7A51}" type="presParOf" srcId="{CF5FE446-1E8C-4622-8B7F-7176E18E0E2F}" destId="{0C2FE75F-7BC1-4A47-B680-BE002342A5E8}" srcOrd="10" destOrd="0" presId="urn:microsoft.com/office/officeart/2005/8/layout/cycle8"/>
    <dgm:cxn modelId="{E8665E5A-8771-45C3-8948-7F6E5FF00E5D}" type="presParOf" srcId="{CF5FE446-1E8C-4622-8B7F-7176E18E0E2F}" destId="{4C97129A-CFD5-4E3D-8458-9382BAB78ACF}" srcOrd="11" destOrd="0" presId="urn:microsoft.com/office/officeart/2005/8/layout/cycle8"/>
    <dgm:cxn modelId="{51AEB684-AF80-4D4E-ADC7-1FC804B30522}" type="presParOf" srcId="{CF5FE446-1E8C-4622-8B7F-7176E18E0E2F}" destId="{CEE32087-BEDB-469E-98C0-5B23CB9D823E}" srcOrd="12" destOrd="0" presId="urn:microsoft.com/office/officeart/2005/8/layout/cycle8"/>
    <dgm:cxn modelId="{79091B63-3EB6-4C78-B899-98F3E81CC87D}" type="presParOf" srcId="{CF5FE446-1E8C-4622-8B7F-7176E18E0E2F}" destId="{CE63B3D5-55AA-4DDE-BB8B-733BD1A985DE}" srcOrd="13" destOrd="0" presId="urn:microsoft.com/office/officeart/2005/8/layout/cycle8"/>
    <dgm:cxn modelId="{242FAB2C-D55C-4820-ACB5-BFF41308E479}" type="presParOf" srcId="{CF5FE446-1E8C-4622-8B7F-7176E18E0E2F}" destId="{3F010B04-1293-4BA5-8FA9-939D253892CD}" srcOrd="14" destOrd="0" presId="urn:microsoft.com/office/officeart/2005/8/layout/cycle8"/>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57FBE7-99FE-4CD5-9F79-E03722BE69DF}" type="doc">
      <dgm:prSet loTypeId="urn:microsoft.com/office/officeart/2005/8/layout/venn1" loCatId="relationship" qsTypeId="urn:microsoft.com/office/officeart/2005/8/quickstyle/simple4" qsCatId="simple" csTypeId="urn:microsoft.com/office/officeart/2005/8/colors/colorful1" csCatId="colorful" phldr="1"/>
      <dgm:spPr/>
    </dgm:pt>
    <dgm:pt modelId="{2664E3A4-7AE5-4D28-90F5-762011A8D539}">
      <dgm:prSet phldrT="[Text]"/>
      <dgm:spPr/>
      <dgm:t>
        <a:bodyPr/>
        <a:lstStyle/>
        <a:p>
          <a:r>
            <a:rPr lang="en-US" dirty="0"/>
            <a:t>Play</a:t>
          </a:r>
        </a:p>
      </dgm:t>
    </dgm:pt>
    <dgm:pt modelId="{FC670DA2-A8FD-49FA-A35D-B6ED5DCD6EB9}" type="parTrans" cxnId="{2CF19662-3217-40BB-A375-2684092B7DFD}">
      <dgm:prSet/>
      <dgm:spPr/>
      <dgm:t>
        <a:bodyPr/>
        <a:lstStyle/>
        <a:p>
          <a:endParaRPr lang="en-US"/>
        </a:p>
      </dgm:t>
    </dgm:pt>
    <dgm:pt modelId="{FAFE6E37-4233-4882-860E-C3C6BAEFAADF}" type="sibTrans" cxnId="{2CF19662-3217-40BB-A375-2684092B7DFD}">
      <dgm:prSet/>
      <dgm:spPr/>
      <dgm:t>
        <a:bodyPr/>
        <a:lstStyle/>
        <a:p>
          <a:endParaRPr lang="en-US"/>
        </a:p>
      </dgm:t>
    </dgm:pt>
    <dgm:pt modelId="{7B2785D2-35E6-4D07-A2E7-ED4D12841F45}">
      <dgm:prSet phldrT="[Text]"/>
      <dgm:spPr/>
      <dgm:t>
        <a:bodyPr/>
        <a:lstStyle/>
        <a:p>
          <a:r>
            <a:rPr lang="en-US" dirty="0"/>
            <a:t>Environment</a:t>
          </a:r>
        </a:p>
      </dgm:t>
    </dgm:pt>
    <dgm:pt modelId="{B0E21804-9F1E-4445-AF4D-2C7317B3474C}" type="parTrans" cxnId="{CC86EFCD-6696-4273-A44F-3EB7B1E6A751}">
      <dgm:prSet/>
      <dgm:spPr/>
      <dgm:t>
        <a:bodyPr/>
        <a:lstStyle/>
        <a:p>
          <a:endParaRPr lang="en-US"/>
        </a:p>
      </dgm:t>
    </dgm:pt>
    <dgm:pt modelId="{806FCEE4-4070-4CE2-A9A0-45FA41CC4B02}" type="sibTrans" cxnId="{CC86EFCD-6696-4273-A44F-3EB7B1E6A751}">
      <dgm:prSet/>
      <dgm:spPr/>
      <dgm:t>
        <a:bodyPr/>
        <a:lstStyle/>
        <a:p>
          <a:endParaRPr lang="en-US"/>
        </a:p>
      </dgm:t>
    </dgm:pt>
    <dgm:pt modelId="{FE72BEF1-7A3E-416E-8808-9DF66AAE0246}">
      <dgm:prSet phldrT="[Text]"/>
      <dgm:spPr/>
      <dgm:t>
        <a:bodyPr/>
        <a:lstStyle/>
        <a:p>
          <a:r>
            <a:rPr lang="en-US" dirty="0"/>
            <a:t>Interaction</a:t>
          </a:r>
        </a:p>
      </dgm:t>
    </dgm:pt>
    <dgm:pt modelId="{F1222385-83B4-4D9D-841E-4FD7E385F4F0}" type="parTrans" cxnId="{86D87CE1-97C8-4F89-8045-B45589FCDCB0}">
      <dgm:prSet/>
      <dgm:spPr/>
      <dgm:t>
        <a:bodyPr/>
        <a:lstStyle/>
        <a:p>
          <a:endParaRPr lang="en-US"/>
        </a:p>
      </dgm:t>
    </dgm:pt>
    <dgm:pt modelId="{BAADBF58-8E5F-4071-9121-D90FEC898416}" type="sibTrans" cxnId="{86D87CE1-97C8-4F89-8045-B45589FCDCB0}">
      <dgm:prSet/>
      <dgm:spPr/>
      <dgm:t>
        <a:bodyPr/>
        <a:lstStyle/>
        <a:p>
          <a:endParaRPr lang="en-US"/>
        </a:p>
      </dgm:t>
    </dgm:pt>
    <dgm:pt modelId="{CB2F2AED-159F-44E7-BD08-0AF9A011FC95}" type="pres">
      <dgm:prSet presAssocID="{F057FBE7-99FE-4CD5-9F79-E03722BE69DF}" presName="compositeShape" presStyleCnt="0">
        <dgm:presLayoutVars>
          <dgm:chMax val="7"/>
          <dgm:dir/>
          <dgm:resizeHandles val="exact"/>
        </dgm:presLayoutVars>
      </dgm:prSet>
      <dgm:spPr/>
    </dgm:pt>
    <dgm:pt modelId="{D3A28CDC-F161-4111-9016-A5C040BE2789}" type="pres">
      <dgm:prSet presAssocID="{2664E3A4-7AE5-4D28-90F5-762011A8D539}" presName="circ1" presStyleLbl="vennNode1" presStyleIdx="0" presStyleCnt="3" custLinFactNeighborX="-3500" custLinFactNeighborY="4716"/>
      <dgm:spPr/>
    </dgm:pt>
    <dgm:pt modelId="{0FACC3E5-8AD1-40FD-8B2C-0FD362192BC5}" type="pres">
      <dgm:prSet presAssocID="{2664E3A4-7AE5-4D28-90F5-762011A8D539}" presName="circ1Tx" presStyleLbl="revTx" presStyleIdx="0" presStyleCnt="0">
        <dgm:presLayoutVars>
          <dgm:chMax val="0"/>
          <dgm:chPref val="0"/>
          <dgm:bulletEnabled val="1"/>
        </dgm:presLayoutVars>
      </dgm:prSet>
      <dgm:spPr/>
    </dgm:pt>
    <dgm:pt modelId="{999599CF-4222-447F-BE41-F9D081FF63DD}" type="pres">
      <dgm:prSet presAssocID="{7B2785D2-35E6-4D07-A2E7-ED4D12841F45}" presName="circ2" presStyleLbl="vennNode1" presStyleIdx="1" presStyleCnt="3" custLinFactNeighborX="1673" custLinFactNeighborY="-2343"/>
      <dgm:spPr/>
    </dgm:pt>
    <dgm:pt modelId="{774ED1C9-D3D8-482F-AA0D-FF71D914C4D3}" type="pres">
      <dgm:prSet presAssocID="{7B2785D2-35E6-4D07-A2E7-ED4D12841F45}" presName="circ2Tx" presStyleLbl="revTx" presStyleIdx="0" presStyleCnt="0">
        <dgm:presLayoutVars>
          <dgm:chMax val="0"/>
          <dgm:chPref val="0"/>
          <dgm:bulletEnabled val="1"/>
        </dgm:presLayoutVars>
      </dgm:prSet>
      <dgm:spPr/>
    </dgm:pt>
    <dgm:pt modelId="{8EA12A1B-E1BB-4904-8072-BE4776DFB53A}" type="pres">
      <dgm:prSet presAssocID="{FE72BEF1-7A3E-416E-8808-9DF66AAE0246}" presName="circ3" presStyleLbl="vennNode1" presStyleIdx="2" presStyleCnt="3" custLinFactNeighborX="-8371" custLinFactNeighborY="3881"/>
      <dgm:spPr/>
    </dgm:pt>
    <dgm:pt modelId="{9305066B-70C7-4489-9A93-8A0C56E50ED7}" type="pres">
      <dgm:prSet presAssocID="{FE72BEF1-7A3E-416E-8808-9DF66AAE0246}" presName="circ3Tx" presStyleLbl="revTx" presStyleIdx="0" presStyleCnt="0">
        <dgm:presLayoutVars>
          <dgm:chMax val="0"/>
          <dgm:chPref val="0"/>
          <dgm:bulletEnabled val="1"/>
        </dgm:presLayoutVars>
      </dgm:prSet>
      <dgm:spPr/>
    </dgm:pt>
  </dgm:ptLst>
  <dgm:cxnLst>
    <dgm:cxn modelId="{C0CFA404-0C20-44EB-80BC-A2707600C054}" type="presOf" srcId="{FE72BEF1-7A3E-416E-8808-9DF66AAE0246}" destId="{8EA12A1B-E1BB-4904-8072-BE4776DFB53A}" srcOrd="0" destOrd="0" presId="urn:microsoft.com/office/officeart/2005/8/layout/venn1"/>
    <dgm:cxn modelId="{D48FF810-1860-43F5-AA00-131B188F112F}" type="presOf" srcId="{FE72BEF1-7A3E-416E-8808-9DF66AAE0246}" destId="{9305066B-70C7-4489-9A93-8A0C56E50ED7}" srcOrd="1" destOrd="0" presId="urn:microsoft.com/office/officeart/2005/8/layout/venn1"/>
    <dgm:cxn modelId="{7429382B-6455-4CF7-BB94-9D372F77714E}" type="presOf" srcId="{7B2785D2-35E6-4D07-A2E7-ED4D12841F45}" destId="{774ED1C9-D3D8-482F-AA0D-FF71D914C4D3}" srcOrd="1" destOrd="0" presId="urn:microsoft.com/office/officeart/2005/8/layout/venn1"/>
    <dgm:cxn modelId="{78A1FA32-B674-4A97-BC42-2E1F313EEE07}" type="presOf" srcId="{7B2785D2-35E6-4D07-A2E7-ED4D12841F45}" destId="{999599CF-4222-447F-BE41-F9D081FF63DD}" srcOrd="0" destOrd="0" presId="urn:microsoft.com/office/officeart/2005/8/layout/venn1"/>
    <dgm:cxn modelId="{2CF19662-3217-40BB-A375-2684092B7DFD}" srcId="{F057FBE7-99FE-4CD5-9F79-E03722BE69DF}" destId="{2664E3A4-7AE5-4D28-90F5-762011A8D539}" srcOrd="0" destOrd="0" parTransId="{FC670DA2-A8FD-49FA-A35D-B6ED5DCD6EB9}" sibTransId="{FAFE6E37-4233-4882-860E-C3C6BAEFAADF}"/>
    <dgm:cxn modelId="{C58CC3A6-9273-47B2-84C6-EB6562AE5F9C}" type="presOf" srcId="{2664E3A4-7AE5-4D28-90F5-762011A8D539}" destId="{D3A28CDC-F161-4111-9016-A5C040BE2789}" srcOrd="0" destOrd="0" presId="urn:microsoft.com/office/officeart/2005/8/layout/venn1"/>
    <dgm:cxn modelId="{5811A2C4-D2AC-438F-BCBB-BF806443919F}" type="presOf" srcId="{2664E3A4-7AE5-4D28-90F5-762011A8D539}" destId="{0FACC3E5-8AD1-40FD-8B2C-0FD362192BC5}" srcOrd="1" destOrd="0" presId="urn:microsoft.com/office/officeart/2005/8/layout/venn1"/>
    <dgm:cxn modelId="{CC86EFCD-6696-4273-A44F-3EB7B1E6A751}" srcId="{F057FBE7-99FE-4CD5-9F79-E03722BE69DF}" destId="{7B2785D2-35E6-4D07-A2E7-ED4D12841F45}" srcOrd="1" destOrd="0" parTransId="{B0E21804-9F1E-4445-AF4D-2C7317B3474C}" sibTransId="{806FCEE4-4070-4CE2-A9A0-45FA41CC4B02}"/>
    <dgm:cxn modelId="{86D87CE1-97C8-4F89-8045-B45589FCDCB0}" srcId="{F057FBE7-99FE-4CD5-9F79-E03722BE69DF}" destId="{FE72BEF1-7A3E-416E-8808-9DF66AAE0246}" srcOrd="2" destOrd="0" parTransId="{F1222385-83B4-4D9D-841E-4FD7E385F4F0}" sibTransId="{BAADBF58-8E5F-4071-9121-D90FEC898416}"/>
    <dgm:cxn modelId="{58F630EB-9A2A-4E60-92FC-FF69FF707D6A}" type="presOf" srcId="{F057FBE7-99FE-4CD5-9F79-E03722BE69DF}" destId="{CB2F2AED-159F-44E7-BD08-0AF9A011FC95}" srcOrd="0" destOrd="0" presId="urn:microsoft.com/office/officeart/2005/8/layout/venn1"/>
    <dgm:cxn modelId="{FFA40E5F-442D-4700-B8A5-4B3F94BB2C82}" type="presParOf" srcId="{CB2F2AED-159F-44E7-BD08-0AF9A011FC95}" destId="{D3A28CDC-F161-4111-9016-A5C040BE2789}" srcOrd="0" destOrd="0" presId="urn:microsoft.com/office/officeart/2005/8/layout/venn1"/>
    <dgm:cxn modelId="{D3DE931E-F0CD-4488-A3CD-51479690FE6E}" type="presParOf" srcId="{CB2F2AED-159F-44E7-BD08-0AF9A011FC95}" destId="{0FACC3E5-8AD1-40FD-8B2C-0FD362192BC5}" srcOrd="1" destOrd="0" presId="urn:microsoft.com/office/officeart/2005/8/layout/venn1"/>
    <dgm:cxn modelId="{F22A3383-33F2-451C-973D-4A6D9517258B}" type="presParOf" srcId="{CB2F2AED-159F-44E7-BD08-0AF9A011FC95}" destId="{999599CF-4222-447F-BE41-F9D081FF63DD}" srcOrd="2" destOrd="0" presId="urn:microsoft.com/office/officeart/2005/8/layout/venn1"/>
    <dgm:cxn modelId="{F4CCA5FC-1D01-459C-A7CE-00110AD03441}" type="presParOf" srcId="{CB2F2AED-159F-44E7-BD08-0AF9A011FC95}" destId="{774ED1C9-D3D8-482F-AA0D-FF71D914C4D3}" srcOrd="3" destOrd="0" presId="urn:microsoft.com/office/officeart/2005/8/layout/venn1"/>
    <dgm:cxn modelId="{316444C9-A897-4706-BB8B-0B550221C451}" type="presParOf" srcId="{CB2F2AED-159F-44E7-BD08-0AF9A011FC95}" destId="{8EA12A1B-E1BB-4904-8072-BE4776DFB53A}" srcOrd="4" destOrd="0" presId="urn:microsoft.com/office/officeart/2005/8/layout/venn1"/>
    <dgm:cxn modelId="{B3A8DE8F-F872-4296-9281-3A38BD337BED}" type="presParOf" srcId="{CB2F2AED-159F-44E7-BD08-0AF9A011FC95}" destId="{9305066B-70C7-4489-9A93-8A0C56E50ED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62D40A-66D3-4BC7-9C8C-344F45B23F5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IN"/>
        </a:p>
      </dgm:t>
    </dgm:pt>
    <dgm:pt modelId="{9BA8A80C-E7E9-4D0F-B26E-057A0996FAE6}">
      <dgm:prSet phldrT="[Text]"/>
      <dgm:spPr>
        <a:solidFill>
          <a:srgbClr val="FFFF00"/>
        </a:solidFill>
      </dgm:spPr>
      <dgm:t>
        <a:bodyPr/>
        <a:lstStyle/>
        <a:p>
          <a:r>
            <a:rPr lang="en-IN" dirty="0">
              <a:solidFill>
                <a:srgbClr val="C00000"/>
              </a:solidFill>
            </a:rPr>
            <a:t>Development Goal  1</a:t>
          </a:r>
        </a:p>
      </dgm:t>
    </dgm:pt>
    <dgm:pt modelId="{DF721119-6C9C-4793-8328-D56526C25AB7}" type="parTrans" cxnId="{EDCDD001-8A85-40A1-9D86-036811C751E7}">
      <dgm:prSet/>
      <dgm:spPr/>
      <dgm:t>
        <a:bodyPr/>
        <a:lstStyle/>
        <a:p>
          <a:endParaRPr lang="en-IN"/>
        </a:p>
      </dgm:t>
    </dgm:pt>
    <dgm:pt modelId="{D9AEDED3-459C-4089-B763-78C336E4A7F2}" type="sibTrans" cxnId="{EDCDD001-8A85-40A1-9D86-036811C751E7}">
      <dgm:prSet/>
      <dgm:spPr/>
      <dgm:t>
        <a:bodyPr/>
        <a:lstStyle/>
        <a:p>
          <a:endParaRPr lang="en-IN"/>
        </a:p>
      </dgm:t>
    </dgm:pt>
    <dgm:pt modelId="{524F6CA0-BDE0-4396-90B7-4F5D29290218}">
      <dgm:prSet phldrT="[Text]" custT="1"/>
      <dgm:spPr>
        <a:solidFill>
          <a:srgbClr val="00B0F0"/>
        </a:solidFill>
      </dgm:spPr>
      <dgm:t>
        <a:bodyPr/>
        <a:lstStyle/>
        <a:p>
          <a:r>
            <a:rPr lang="en-US" sz="2000" b="1" dirty="0">
              <a:solidFill>
                <a:schemeClr val="tx1"/>
              </a:solidFill>
              <a:latin typeface="Batang" panose="02030600000101010101" pitchFamily="18" charset="-127"/>
              <a:ea typeface="Batang" panose="02030600000101010101" pitchFamily="18" charset="-127"/>
            </a:rPr>
            <a:t>Children maintain good health and well-being</a:t>
          </a:r>
          <a:endParaRPr lang="en-IN" sz="2000" b="1" dirty="0">
            <a:solidFill>
              <a:schemeClr val="tx1"/>
            </a:solidFill>
            <a:latin typeface="Batang" panose="02030600000101010101" pitchFamily="18" charset="-127"/>
            <a:ea typeface="Batang" panose="02030600000101010101" pitchFamily="18" charset="-127"/>
          </a:endParaRPr>
        </a:p>
      </dgm:t>
    </dgm:pt>
    <dgm:pt modelId="{78DDFEC1-A89A-4BE9-8F83-21A9F67D3A7F}" type="parTrans" cxnId="{4038A8A6-29D5-47DE-A237-5EF3299EDE67}">
      <dgm:prSet/>
      <dgm:spPr/>
      <dgm:t>
        <a:bodyPr/>
        <a:lstStyle/>
        <a:p>
          <a:endParaRPr lang="en-IN"/>
        </a:p>
      </dgm:t>
    </dgm:pt>
    <dgm:pt modelId="{6C70ECD0-7963-48ED-959A-0EE6E477C250}" type="sibTrans" cxnId="{4038A8A6-29D5-47DE-A237-5EF3299EDE67}">
      <dgm:prSet/>
      <dgm:spPr/>
      <dgm:t>
        <a:bodyPr/>
        <a:lstStyle/>
        <a:p>
          <a:endParaRPr lang="en-IN"/>
        </a:p>
      </dgm:t>
    </dgm:pt>
    <dgm:pt modelId="{4DF088C4-76F5-4E9C-AA4F-3A4F6F9A5FC3}">
      <dgm:prSet phldrT="[Text]" custT="1"/>
      <dgm:spPr>
        <a:solidFill>
          <a:srgbClr val="00B0F0"/>
        </a:solidFill>
      </dgm:spPr>
      <dgm:t>
        <a:bodyPr/>
        <a:lstStyle/>
        <a:p>
          <a:r>
            <a:rPr lang="en-US" sz="2000" b="1" dirty="0">
              <a:solidFill>
                <a:schemeClr val="tx1"/>
              </a:solidFill>
              <a:latin typeface="Batang" panose="02030600000101010101" pitchFamily="18" charset="-127"/>
              <a:ea typeface="Batang" panose="02030600000101010101" pitchFamily="18" charset="-127"/>
            </a:rPr>
            <a:t>To provide experiences for physical and motor development, socio-emotional development, nutrition, safety, hygiene and sanitation </a:t>
          </a:r>
          <a:endParaRPr lang="en-IN" sz="2000" b="1" dirty="0">
            <a:solidFill>
              <a:schemeClr val="tx1"/>
            </a:solidFill>
            <a:latin typeface="Batang" panose="02030600000101010101" pitchFamily="18" charset="-127"/>
            <a:ea typeface="Batang" panose="02030600000101010101" pitchFamily="18" charset="-127"/>
          </a:endParaRPr>
        </a:p>
      </dgm:t>
    </dgm:pt>
    <dgm:pt modelId="{B762859A-83D3-460D-A6C0-8E58C508C97E}" type="parTrans" cxnId="{182B784F-2258-4D18-AB3C-D0DD775739A7}">
      <dgm:prSet/>
      <dgm:spPr/>
      <dgm:t>
        <a:bodyPr/>
        <a:lstStyle/>
        <a:p>
          <a:endParaRPr lang="en-IN"/>
        </a:p>
      </dgm:t>
    </dgm:pt>
    <dgm:pt modelId="{F4D462A6-8877-40AF-AEAD-00F53A86244F}" type="sibTrans" cxnId="{182B784F-2258-4D18-AB3C-D0DD775739A7}">
      <dgm:prSet/>
      <dgm:spPr/>
      <dgm:t>
        <a:bodyPr/>
        <a:lstStyle/>
        <a:p>
          <a:endParaRPr lang="en-IN"/>
        </a:p>
      </dgm:t>
    </dgm:pt>
    <dgm:pt modelId="{C552E332-1A0B-4795-8D46-2D79AB21420F}">
      <dgm:prSet phldrT="[Text]"/>
      <dgm:spPr>
        <a:solidFill>
          <a:srgbClr val="FFFF00"/>
        </a:solidFill>
      </dgm:spPr>
      <dgm:t>
        <a:bodyPr/>
        <a:lstStyle/>
        <a:p>
          <a:r>
            <a:rPr lang="en-IN" dirty="0">
              <a:solidFill>
                <a:srgbClr val="C00000"/>
              </a:solidFill>
            </a:rPr>
            <a:t>Development Goal 2</a:t>
          </a:r>
        </a:p>
      </dgm:t>
    </dgm:pt>
    <dgm:pt modelId="{910B16E7-5FC2-42DC-9AEB-31F3AAF2BAE7}" type="parTrans" cxnId="{473F560D-C7C8-4F0A-B9B9-A0C23FB3AB0D}">
      <dgm:prSet/>
      <dgm:spPr/>
      <dgm:t>
        <a:bodyPr/>
        <a:lstStyle/>
        <a:p>
          <a:endParaRPr lang="en-IN"/>
        </a:p>
      </dgm:t>
    </dgm:pt>
    <dgm:pt modelId="{81C0E59F-3283-4255-ADEA-730E075271D8}" type="sibTrans" cxnId="{473F560D-C7C8-4F0A-B9B9-A0C23FB3AB0D}">
      <dgm:prSet/>
      <dgm:spPr/>
      <dgm:t>
        <a:bodyPr/>
        <a:lstStyle/>
        <a:p>
          <a:endParaRPr lang="en-IN"/>
        </a:p>
      </dgm:t>
    </dgm:pt>
    <dgm:pt modelId="{4963930E-EA08-4DD7-8AC5-77CF1D8C8D75}">
      <dgm:prSet phldrT="[Text]" custT="1"/>
      <dgm:spPr>
        <a:solidFill>
          <a:schemeClr val="accent6">
            <a:lumMod val="75000"/>
          </a:schemeClr>
        </a:solidFill>
      </dgm:spPr>
      <dgm:t>
        <a:bodyPr/>
        <a:lstStyle/>
        <a:p>
          <a:r>
            <a:rPr lang="en-IN" sz="2400" b="1" dirty="0">
              <a:latin typeface="Batang" panose="02030600000101010101" pitchFamily="18" charset="-127"/>
              <a:ea typeface="Batang" panose="02030600000101010101" pitchFamily="18" charset="-127"/>
            </a:rPr>
            <a:t>Children become effective communicators</a:t>
          </a:r>
        </a:p>
      </dgm:t>
    </dgm:pt>
    <dgm:pt modelId="{DA0DF9B4-D744-4A4A-95B8-E2D8028DFD2A}" type="parTrans" cxnId="{9061B232-BEA3-476A-927C-5A8FB8FC67FC}">
      <dgm:prSet/>
      <dgm:spPr/>
      <dgm:t>
        <a:bodyPr/>
        <a:lstStyle/>
        <a:p>
          <a:endParaRPr lang="en-IN"/>
        </a:p>
      </dgm:t>
    </dgm:pt>
    <dgm:pt modelId="{977D4ADF-E913-4D1E-9E70-3ACF726D1A0D}" type="sibTrans" cxnId="{9061B232-BEA3-476A-927C-5A8FB8FC67FC}">
      <dgm:prSet/>
      <dgm:spPr/>
      <dgm:t>
        <a:bodyPr/>
        <a:lstStyle/>
        <a:p>
          <a:endParaRPr lang="en-IN"/>
        </a:p>
      </dgm:t>
    </dgm:pt>
    <dgm:pt modelId="{7AD5DFCA-3D2A-49FF-8A6B-CB14E4156FE3}">
      <dgm:prSet phldrT="[Text]" custT="1"/>
      <dgm:spPr>
        <a:solidFill>
          <a:schemeClr val="accent6">
            <a:lumMod val="75000"/>
          </a:schemeClr>
        </a:solidFill>
      </dgm:spPr>
      <dgm:t>
        <a:bodyPr/>
        <a:lstStyle/>
        <a:p>
          <a:r>
            <a:rPr lang="en-US" sz="2400" b="1" dirty="0">
              <a:latin typeface="Batang" panose="02030600000101010101" pitchFamily="18" charset="-127"/>
              <a:ea typeface="Batang" panose="02030600000101010101" pitchFamily="18" charset="-127"/>
            </a:rPr>
            <a:t>To build the foundations for language and literacy </a:t>
          </a:r>
          <a:endParaRPr lang="en-IN" sz="2400" b="1" dirty="0">
            <a:latin typeface="Batang" panose="02030600000101010101" pitchFamily="18" charset="-127"/>
            <a:ea typeface="Batang" panose="02030600000101010101" pitchFamily="18" charset="-127"/>
          </a:endParaRPr>
        </a:p>
      </dgm:t>
    </dgm:pt>
    <dgm:pt modelId="{7501740E-D0FC-44F3-A134-21BB794F3496}" type="parTrans" cxnId="{F719E3F9-ED53-475A-BF4F-3D7A49906E40}">
      <dgm:prSet/>
      <dgm:spPr/>
      <dgm:t>
        <a:bodyPr/>
        <a:lstStyle/>
        <a:p>
          <a:endParaRPr lang="en-IN"/>
        </a:p>
      </dgm:t>
    </dgm:pt>
    <dgm:pt modelId="{8E7811DD-7021-4A0B-897E-59FA0954CF6D}" type="sibTrans" cxnId="{F719E3F9-ED53-475A-BF4F-3D7A49906E40}">
      <dgm:prSet/>
      <dgm:spPr/>
      <dgm:t>
        <a:bodyPr/>
        <a:lstStyle/>
        <a:p>
          <a:endParaRPr lang="en-IN"/>
        </a:p>
      </dgm:t>
    </dgm:pt>
    <dgm:pt modelId="{DA18D2B8-1722-450D-94DA-7A67B33261DF}">
      <dgm:prSet phldrT="[Text]"/>
      <dgm:spPr>
        <a:solidFill>
          <a:srgbClr val="FFFF00"/>
        </a:solidFill>
      </dgm:spPr>
      <dgm:t>
        <a:bodyPr/>
        <a:lstStyle/>
        <a:p>
          <a:r>
            <a:rPr lang="en-IN" dirty="0">
              <a:solidFill>
                <a:srgbClr val="C00000"/>
              </a:solidFill>
            </a:rPr>
            <a:t>Development Goal 3</a:t>
          </a:r>
        </a:p>
      </dgm:t>
    </dgm:pt>
    <dgm:pt modelId="{E12BC390-1371-471C-881A-1E09509E3F1A}" type="parTrans" cxnId="{0F8A5B30-AB36-47BB-AB1B-E85E8EE632BD}">
      <dgm:prSet/>
      <dgm:spPr/>
      <dgm:t>
        <a:bodyPr/>
        <a:lstStyle/>
        <a:p>
          <a:endParaRPr lang="en-IN"/>
        </a:p>
      </dgm:t>
    </dgm:pt>
    <dgm:pt modelId="{44BE895C-4421-4C63-90FA-F08306247E79}" type="sibTrans" cxnId="{0F8A5B30-AB36-47BB-AB1B-E85E8EE632BD}">
      <dgm:prSet/>
      <dgm:spPr/>
      <dgm:t>
        <a:bodyPr/>
        <a:lstStyle/>
        <a:p>
          <a:endParaRPr lang="en-IN"/>
        </a:p>
      </dgm:t>
    </dgm:pt>
    <dgm:pt modelId="{2CC62C78-9D15-4F2C-98AB-9830CA6A77EF}">
      <dgm:prSet phldrT="[Text]" custT="1"/>
      <dgm:spPr>
        <a:solidFill>
          <a:schemeClr val="accent2">
            <a:lumMod val="75000"/>
          </a:schemeClr>
        </a:solidFill>
      </dgm:spPr>
      <dgm:t>
        <a:bodyPr/>
        <a:lstStyle/>
        <a:p>
          <a:r>
            <a:rPr lang="en-US" sz="2000" b="1" dirty="0">
              <a:solidFill>
                <a:schemeClr val="tx1"/>
              </a:solidFill>
              <a:latin typeface="Batang" panose="02030600000101010101" pitchFamily="18" charset="-127"/>
              <a:ea typeface="Batang" panose="02030600000101010101" pitchFamily="18" charset="-127"/>
            </a:rPr>
            <a:t>Children become involved learners and connect with their immediate environment</a:t>
          </a:r>
          <a:endParaRPr lang="en-IN" sz="2000" b="1" dirty="0">
            <a:solidFill>
              <a:schemeClr val="tx1"/>
            </a:solidFill>
            <a:latin typeface="Batang" panose="02030600000101010101" pitchFamily="18" charset="-127"/>
            <a:ea typeface="Batang" panose="02030600000101010101" pitchFamily="18" charset="-127"/>
          </a:endParaRPr>
        </a:p>
      </dgm:t>
    </dgm:pt>
    <dgm:pt modelId="{F6457E43-2D3A-40BB-847F-E11CC30FA9C0}" type="parTrans" cxnId="{DBF43CF6-1678-4575-96BD-E86D3AB857BF}">
      <dgm:prSet/>
      <dgm:spPr/>
      <dgm:t>
        <a:bodyPr/>
        <a:lstStyle/>
        <a:p>
          <a:endParaRPr lang="en-IN"/>
        </a:p>
      </dgm:t>
    </dgm:pt>
    <dgm:pt modelId="{CF970004-91A5-43AD-855A-8EA7C7060C90}" type="sibTrans" cxnId="{DBF43CF6-1678-4575-96BD-E86D3AB857BF}">
      <dgm:prSet/>
      <dgm:spPr/>
      <dgm:t>
        <a:bodyPr/>
        <a:lstStyle/>
        <a:p>
          <a:endParaRPr lang="en-IN"/>
        </a:p>
      </dgm:t>
    </dgm:pt>
    <dgm:pt modelId="{D2A49FB4-6B71-4E6C-B313-1ADCB1D57148}">
      <dgm:prSet phldrT="[Text]" custT="1"/>
      <dgm:spPr>
        <a:solidFill>
          <a:schemeClr val="accent2">
            <a:lumMod val="75000"/>
          </a:schemeClr>
        </a:solidFill>
      </dgm:spPr>
      <dgm:t>
        <a:bodyPr/>
        <a:lstStyle/>
        <a:p>
          <a:r>
            <a:rPr lang="en-US" sz="2000" b="1" dirty="0">
              <a:solidFill>
                <a:schemeClr val="tx1"/>
              </a:solidFill>
              <a:latin typeface="Batang" panose="02030600000101010101" pitchFamily="18" charset="-127"/>
              <a:ea typeface="Batang" panose="02030600000101010101" pitchFamily="18" charset="-127"/>
            </a:rPr>
            <a:t>To build foundations of numeracy, and provide direct experience and interaction with the physical, social and natural environment</a:t>
          </a:r>
          <a:endParaRPr lang="en-IN" sz="2000" b="1" dirty="0">
            <a:solidFill>
              <a:schemeClr val="tx1"/>
            </a:solidFill>
            <a:latin typeface="Batang" panose="02030600000101010101" pitchFamily="18" charset="-127"/>
            <a:ea typeface="Batang" panose="02030600000101010101" pitchFamily="18" charset="-127"/>
          </a:endParaRPr>
        </a:p>
      </dgm:t>
    </dgm:pt>
    <dgm:pt modelId="{57477D4C-79C9-4069-8E8E-A37738BA0A1F}" type="parTrans" cxnId="{0CCFBA95-1FA9-4771-A798-DEB19B990591}">
      <dgm:prSet/>
      <dgm:spPr/>
      <dgm:t>
        <a:bodyPr/>
        <a:lstStyle/>
        <a:p>
          <a:endParaRPr lang="en-IN"/>
        </a:p>
      </dgm:t>
    </dgm:pt>
    <dgm:pt modelId="{F89EE4C0-1CAE-4E7D-8720-A9B66B49E906}" type="sibTrans" cxnId="{0CCFBA95-1FA9-4771-A798-DEB19B990591}">
      <dgm:prSet/>
      <dgm:spPr/>
      <dgm:t>
        <a:bodyPr/>
        <a:lstStyle/>
        <a:p>
          <a:endParaRPr lang="en-IN"/>
        </a:p>
      </dgm:t>
    </dgm:pt>
    <dgm:pt modelId="{E89FF5E8-74F0-4F14-A4AC-EEBAC689D8DB}" type="pres">
      <dgm:prSet presAssocID="{4962D40A-66D3-4BC7-9C8C-344F45B23F5F}" presName="linearFlow" presStyleCnt="0">
        <dgm:presLayoutVars>
          <dgm:dir/>
          <dgm:animLvl val="lvl"/>
          <dgm:resizeHandles/>
        </dgm:presLayoutVars>
      </dgm:prSet>
      <dgm:spPr/>
    </dgm:pt>
    <dgm:pt modelId="{8622F106-A0DC-45DD-8E30-D4298F51DF5A}" type="pres">
      <dgm:prSet presAssocID="{9BA8A80C-E7E9-4D0F-B26E-057A0996FAE6}" presName="compositeNode" presStyleCnt="0">
        <dgm:presLayoutVars>
          <dgm:bulletEnabled val="1"/>
        </dgm:presLayoutVars>
      </dgm:prSet>
      <dgm:spPr/>
    </dgm:pt>
    <dgm:pt modelId="{8887DDD1-259E-4607-AFCB-A9D81381F47B}" type="pres">
      <dgm:prSet presAssocID="{9BA8A80C-E7E9-4D0F-B26E-057A0996FAE6}" presName="image" presStyleLbl="fgImgPlace1" presStyleIdx="0" presStyleCnt="3" custScaleX="152324" custScaleY="149897" custLinFactX="4348" custLinFactNeighborX="100000" custLinFactNeighborY="-1380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Toddler playing with blocks"/>
        </a:ext>
      </dgm:extLst>
    </dgm:pt>
    <dgm:pt modelId="{8B516DE5-E76E-40B7-819D-C34BAE598A54}" type="pres">
      <dgm:prSet presAssocID="{9BA8A80C-E7E9-4D0F-B26E-057A0996FAE6}" presName="childNode" presStyleLbl="node1" presStyleIdx="0" presStyleCnt="3" custLinFactNeighborX="-2755" custLinFactNeighborY="8542">
        <dgm:presLayoutVars>
          <dgm:bulletEnabled val="1"/>
        </dgm:presLayoutVars>
      </dgm:prSet>
      <dgm:spPr/>
    </dgm:pt>
    <dgm:pt modelId="{430467E6-EAD3-428B-84F9-19A4D14276B0}" type="pres">
      <dgm:prSet presAssocID="{9BA8A80C-E7E9-4D0F-B26E-057A0996FAE6}" presName="parentNode" presStyleLbl="revTx" presStyleIdx="0" presStyleCnt="3" custScaleY="100264" custLinFactNeighborX="-16677" custLinFactNeighborY="13732">
        <dgm:presLayoutVars>
          <dgm:chMax val="0"/>
          <dgm:bulletEnabled val="1"/>
        </dgm:presLayoutVars>
      </dgm:prSet>
      <dgm:spPr/>
    </dgm:pt>
    <dgm:pt modelId="{59B7F0C9-767F-46C0-971A-6671BE830617}" type="pres">
      <dgm:prSet presAssocID="{D9AEDED3-459C-4089-B763-78C336E4A7F2}" presName="sibTrans" presStyleCnt="0"/>
      <dgm:spPr/>
    </dgm:pt>
    <dgm:pt modelId="{5582FDC2-753B-43B6-944E-BFE60394FC71}" type="pres">
      <dgm:prSet presAssocID="{C552E332-1A0B-4795-8D46-2D79AB21420F}" presName="compositeNode" presStyleCnt="0">
        <dgm:presLayoutVars>
          <dgm:bulletEnabled val="1"/>
        </dgm:presLayoutVars>
      </dgm:prSet>
      <dgm:spPr/>
    </dgm:pt>
    <dgm:pt modelId="{9021F511-E6B9-4841-AE93-C60BC730E97B}" type="pres">
      <dgm:prSet presAssocID="{C552E332-1A0B-4795-8D46-2D79AB21420F}" presName="image" presStyleLbl="fgImgPlace1" presStyleIdx="1" presStyleCnt="3" custScaleX="157670" custScaleY="141292" custLinFactX="23138" custLinFactNeighborX="100000" custLinFactNeighborY="-17311"/>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Two phones with conversation bubbles"/>
        </a:ext>
      </dgm:extLst>
    </dgm:pt>
    <dgm:pt modelId="{67D1A5D4-345E-44ED-ACC6-FD468C94438F}" type="pres">
      <dgm:prSet presAssocID="{C552E332-1A0B-4795-8D46-2D79AB21420F}" presName="childNode" presStyleLbl="node1" presStyleIdx="1" presStyleCnt="3" custScaleY="99072" custLinFactNeighborX="1068" custLinFactNeighborY="9594">
        <dgm:presLayoutVars>
          <dgm:bulletEnabled val="1"/>
        </dgm:presLayoutVars>
      </dgm:prSet>
      <dgm:spPr/>
    </dgm:pt>
    <dgm:pt modelId="{DFAD3344-64D9-4B2E-9216-AEE9792A7AAC}" type="pres">
      <dgm:prSet presAssocID="{C552E332-1A0B-4795-8D46-2D79AB21420F}" presName="parentNode" presStyleLbl="revTx" presStyleIdx="1" presStyleCnt="3" custScaleY="97801" custLinFactNeighborX="7950" custLinFactNeighborY="15004">
        <dgm:presLayoutVars>
          <dgm:chMax val="0"/>
          <dgm:bulletEnabled val="1"/>
        </dgm:presLayoutVars>
      </dgm:prSet>
      <dgm:spPr/>
    </dgm:pt>
    <dgm:pt modelId="{CF20C498-8E7C-488B-9A5A-242A4CF80DA1}" type="pres">
      <dgm:prSet presAssocID="{81C0E59F-3283-4255-ADEA-730E075271D8}" presName="sibTrans" presStyleCnt="0"/>
      <dgm:spPr/>
    </dgm:pt>
    <dgm:pt modelId="{BCF93742-D6B7-4B51-A47B-408AB514D16A}" type="pres">
      <dgm:prSet presAssocID="{DA18D2B8-1722-450D-94DA-7A67B33261DF}" presName="compositeNode" presStyleCnt="0">
        <dgm:presLayoutVars>
          <dgm:bulletEnabled val="1"/>
        </dgm:presLayoutVars>
      </dgm:prSet>
      <dgm:spPr/>
    </dgm:pt>
    <dgm:pt modelId="{944C1EEE-9755-43F4-BEA9-3AAF80FC13F8}" type="pres">
      <dgm:prSet presAssocID="{DA18D2B8-1722-450D-94DA-7A67B33261DF}" presName="image" presStyleLbl="fgImgPlace1" presStyleIdx="2" presStyleCnt="3" custScaleX="136359" custScaleY="138023" custLinFactX="12056" custLinFactNeighborX="100000" custLinFactNeighborY="-17721"/>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748D09AE-4FB9-4BB1-A0E1-0D7E1AEDDA30}" type="pres">
      <dgm:prSet presAssocID="{DA18D2B8-1722-450D-94DA-7A67B33261DF}" presName="childNode" presStyleLbl="node1" presStyleIdx="2" presStyleCnt="3" custLinFactNeighborX="-2041" custLinFactNeighborY="8835">
        <dgm:presLayoutVars>
          <dgm:bulletEnabled val="1"/>
        </dgm:presLayoutVars>
      </dgm:prSet>
      <dgm:spPr/>
    </dgm:pt>
    <dgm:pt modelId="{C38FEE4E-08BA-44D2-9530-D083BC0D1926}" type="pres">
      <dgm:prSet presAssocID="{DA18D2B8-1722-450D-94DA-7A67B33261DF}" presName="parentNode" presStyleLbl="revTx" presStyleIdx="2" presStyleCnt="3" custScaleY="94953" custLinFactNeighborX="5215" custLinFactNeighborY="11492">
        <dgm:presLayoutVars>
          <dgm:chMax val="0"/>
          <dgm:bulletEnabled val="1"/>
        </dgm:presLayoutVars>
      </dgm:prSet>
      <dgm:spPr/>
    </dgm:pt>
  </dgm:ptLst>
  <dgm:cxnLst>
    <dgm:cxn modelId="{EDCDD001-8A85-40A1-9D86-036811C751E7}" srcId="{4962D40A-66D3-4BC7-9C8C-344F45B23F5F}" destId="{9BA8A80C-E7E9-4D0F-B26E-057A0996FAE6}" srcOrd="0" destOrd="0" parTransId="{DF721119-6C9C-4793-8328-D56526C25AB7}" sibTransId="{D9AEDED3-459C-4089-B763-78C336E4A7F2}"/>
    <dgm:cxn modelId="{473F560D-C7C8-4F0A-B9B9-A0C23FB3AB0D}" srcId="{4962D40A-66D3-4BC7-9C8C-344F45B23F5F}" destId="{C552E332-1A0B-4795-8D46-2D79AB21420F}" srcOrd="1" destOrd="0" parTransId="{910B16E7-5FC2-42DC-9AEB-31F3AAF2BAE7}" sibTransId="{81C0E59F-3283-4255-ADEA-730E075271D8}"/>
    <dgm:cxn modelId="{34A6162D-8C91-499E-892A-F7709E3092D5}" type="presOf" srcId="{4DF088C4-76F5-4E9C-AA4F-3A4F6F9A5FC3}" destId="{8B516DE5-E76E-40B7-819D-C34BAE598A54}" srcOrd="0" destOrd="1" presId="urn:microsoft.com/office/officeart/2005/8/layout/hList2"/>
    <dgm:cxn modelId="{0F8A5B30-AB36-47BB-AB1B-E85E8EE632BD}" srcId="{4962D40A-66D3-4BC7-9C8C-344F45B23F5F}" destId="{DA18D2B8-1722-450D-94DA-7A67B33261DF}" srcOrd="2" destOrd="0" parTransId="{E12BC390-1371-471C-881A-1E09509E3F1A}" sibTransId="{44BE895C-4421-4C63-90FA-F08306247E79}"/>
    <dgm:cxn modelId="{9061B232-BEA3-476A-927C-5A8FB8FC67FC}" srcId="{C552E332-1A0B-4795-8D46-2D79AB21420F}" destId="{4963930E-EA08-4DD7-8AC5-77CF1D8C8D75}" srcOrd="0" destOrd="0" parTransId="{DA0DF9B4-D744-4A4A-95B8-E2D8028DFD2A}" sibTransId="{977D4ADF-E913-4D1E-9E70-3ACF726D1A0D}"/>
    <dgm:cxn modelId="{5F8C075B-51A0-4C9C-B3FC-3C66061939DA}" type="presOf" srcId="{DA18D2B8-1722-450D-94DA-7A67B33261DF}" destId="{C38FEE4E-08BA-44D2-9530-D083BC0D1926}" srcOrd="0" destOrd="0" presId="urn:microsoft.com/office/officeart/2005/8/layout/hList2"/>
    <dgm:cxn modelId="{543ED05B-EDDF-42B5-BAFF-D6AF1A7FF51D}" type="presOf" srcId="{7AD5DFCA-3D2A-49FF-8A6B-CB14E4156FE3}" destId="{67D1A5D4-345E-44ED-ACC6-FD468C94438F}" srcOrd="0" destOrd="1" presId="urn:microsoft.com/office/officeart/2005/8/layout/hList2"/>
    <dgm:cxn modelId="{182B784F-2258-4D18-AB3C-D0DD775739A7}" srcId="{9BA8A80C-E7E9-4D0F-B26E-057A0996FAE6}" destId="{4DF088C4-76F5-4E9C-AA4F-3A4F6F9A5FC3}" srcOrd="1" destOrd="0" parTransId="{B762859A-83D3-460D-A6C0-8E58C508C97E}" sibTransId="{F4D462A6-8877-40AF-AEAD-00F53A86244F}"/>
    <dgm:cxn modelId="{436A7E7C-AA98-4C4D-B22C-104F173B1394}" type="presOf" srcId="{4962D40A-66D3-4BC7-9C8C-344F45B23F5F}" destId="{E89FF5E8-74F0-4F14-A4AC-EEBAC689D8DB}" srcOrd="0" destOrd="0" presId="urn:microsoft.com/office/officeart/2005/8/layout/hList2"/>
    <dgm:cxn modelId="{5CCE4B8A-720A-4DE2-9A37-6331B5F4958C}" type="presOf" srcId="{524F6CA0-BDE0-4396-90B7-4F5D29290218}" destId="{8B516DE5-E76E-40B7-819D-C34BAE598A54}" srcOrd="0" destOrd="0" presId="urn:microsoft.com/office/officeart/2005/8/layout/hList2"/>
    <dgm:cxn modelId="{A50BE890-6F53-4476-B370-AFB2BC32BC57}" type="presOf" srcId="{9BA8A80C-E7E9-4D0F-B26E-057A0996FAE6}" destId="{430467E6-EAD3-428B-84F9-19A4D14276B0}" srcOrd="0" destOrd="0" presId="urn:microsoft.com/office/officeart/2005/8/layout/hList2"/>
    <dgm:cxn modelId="{0CCFBA95-1FA9-4771-A798-DEB19B990591}" srcId="{DA18D2B8-1722-450D-94DA-7A67B33261DF}" destId="{D2A49FB4-6B71-4E6C-B313-1ADCB1D57148}" srcOrd="1" destOrd="0" parTransId="{57477D4C-79C9-4069-8E8E-A37738BA0A1F}" sibTransId="{F89EE4C0-1CAE-4E7D-8720-A9B66B49E906}"/>
    <dgm:cxn modelId="{2B29239B-74A6-4CED-AACF-DAFBFFABE4BB}" type="presOf" srcId="{D2A49FB4-6B71-4E6C-B313-1ADCB1D57148}" destId="{748D09AE-4FB9-4BB1-A0E1-0D7E1AEDDA30}" srcOrd="0" destOrd="1" presId="urn:microsoft.com/office/officeart/2005/8/layout/hList2"/>
    <dgm:cxn modelId="{4038A8A6-29D5-47DE-A237-5EF3299EDE67}" srcId="{9BA8A80C-E7E9-4D0F-B26E-057A0996FAE6}" destId="{524F6CA0-BDE0-4396-90B7-4F5D29290218}" srcOrd="0" destOrd="0" parTransId="{78DDFEC1-A89A-4BE9-8F83-21A9F67D3A7F}" sibTransId="{6C70ECD0-7963-48ED-959A-0EE6E477C250}"/>
    <dgm:cxn modelId="{594DD9AC-8525-4274-B656-C63D683FBEF3}" type="presOf" srcId="{2CC62C78-9D15-4F2C-98AB-9830CA6A77EF}" destId="{748D09AE-4FB9-4BB1-A0E1-0D7E1AEDDA30}" srcOrd="0" destOrd="0" presId="urn:microsoft.com/office/officeart/2005/8/layout/hList2"/>
    <dgm:cxn modelId="{5D3E58DA-D46E-4CA5-B025-CFF73C23D909}" type="presOf" srcId="{4963930E-EA08-4DD7-8AC5-77CF1D8C8D75}" destId="{67D1A5D4-345E-44ED-ACC6-FD468C94438F}" srcOrd="0" destOrd="0" presId="urn:microsoft.com/office/officeart/2005/8/layout/hList2"/>
    <dgm:cxn modelId="{745146DC-A25F-4B61-A6CE-5F9E37AB7EF6}" type="presOf" srcId="{C552E332-1A0B-4795-8D46-2D79AB21420F}" destId="{DFAD3344-64D9-4B2E-9216-AEE9792A7AAC}" srcOrd="0" destOrd="0" presId="urn:microsoft.com/office/officeart/2005/8/layout/hList2"/>
    <dgm:cxn modelId="{DBF43CF6-1678-4575-96BD-E86D3AB857BF}" srcId="{DA18D2B8-1722-450D-94DA-7A67B33261DF}" destId="{2CC62C78-9D15-4F2C-98AB-9830CA6A77EF}" srcOrd="0" destOrd="0" parTransId="{F6457E43-2D3A-40BB-847F-E11CC30FA9C0}" sibTransId="{CF970004-91A5-43AD-855A-8EA7C7060C90}"/>
    <dgm:cxn modelId="{F719E3F9-ED53-475A-BF4F-3D7A49906E40}" srcId="{C552E332-1A0B-4795-8D46-2D79AB21420F}" destId="{7AD5DFCA-3D2A-49FF-8A6B-CB14E4156FE3}" srcOrd="1" destOrd="0" parTransId="{7501740E-D0FC-44F3-A134-21BB794F3496}" sibTransId="{8E7811DD-7021-4A0B-897E-59FA0954CF6D}"/>
    <dgm:cxn modelId="{062D616B-9EC1-4557-A5F0-64E903E8125C}" type="presParOf" srcId="{E89FF5E8-74F0-4F14-A4AC-EEBAC689D8DB}" destId="{8622F106-A0DC-45DD-8E30-D4298F51DF5A}" srcOrd="0" destOrd="0" presId="urn:microsoft.com/office/officeart/2005/8/layout/hList2"/>
    <dgm:cxn modelId="{BD058DB0-45F9-45D6-A21F-6F2D47389FD7}" type="presParOf" srcId="{8622F106-A0DC-45DD-8E30-D4298F51DF5A}" destId="{8887DDD1-259E-4607-AFCB-A9D81381F47B}" srcOrd="0" destOrd="0" presId="urn:microsoft.com/office/officeart/2005/8/layout/hList2"/>
    <dgm:cxn modelId="{C3FDB1BD-A99F-4627-B500-265465BE39DB}" type="presParOf" srcId="{8622F106-A0DC-45DD-8E30-D4298F51DF5A}" destId="{8B516DE5-E76E-40B7-819D-C34BAE598A54}" srcOrd="1" destOrd="0" presId="urn:microsoft.com/office/officeart/2005/8/layout/hList2"/>
    <dgm:cxn modelId="{86E42DD2-4C35-4EC6-BF7C-2DC17AE15C36}" type="presParOf" srcId="{8622F106-A0DC-45DD-8E30-D4298F51DF5A}" destId="{430467E6-EAD3-428B-84F9-19A4D14276B0}" srcOrd="2" destOrd="0" presId="urn:microsoft.com/office/officeart/2005/8/layout/hList2"/>
    <dgm:cxn modelId="{07055202-A2DE-4CEB-AAB3-F3404C050542}" type="presParOf" srcId="{E89FF5E8-74F0-4F14-A4AC-EEBAC689D8DB}" destId="{59B7F0C9-767F-46C0-971A-6671BE830617}" srcOrd="1" destOrd="0" presId="urn:microsoft.com/office/officeart/2005/8/layout/hList2"/>
    <dgm:cxn modelId="{1D0AE6BF-CA67-4668-9050-275D2884DE55}" type="presParOf" srcId="{E89FF5E8-74F0-4F14-A4AC-EEBAC689D8DB}" destId="{5582FDC2-753B-43B6-944E-BFE60394FC71}" srcOrd="2" destOrd="0" presId="urn:microsoft.com/office/officeart/2005/8/layout/hList2"/>
    <dgm:cxn modelId="{4F1C559E-E7C0-4CA2-B19D-36312E069A71}" type="presParOf" srcId="{5582FDC2-753B-43B6-944E-BFE60394FC71}" destId="{9021F511-E6B9-4841-AE93-C60BC730E97B}" srcOrd="0" destOrd="0" presId="urn:microsoft.com/office/officeart/2005/8/layout/hList2"/>
    <dgm:cxn modelId="{359D4448-30EB-44F0-9073-B19E8B30EB45}" type="presParOf" srcId="{5582FDC2-753B-43B6-944E-BFE60394FC71}" destId="{67D1A5D4-345E-44ED-ACC6-FD468C94438F}" srcOrd="1" destOrd="0" presId="urn:microsoft.com/office/officeart/2005/8/layout/hList2"/>
    <dgm:cxn modelId="{36E5F3B4-A4B0-4640-91F8-24B5C591A227}" type="presParOf" srcId="{5582FDC2-753B-43B6-944E-BFE60394FC71}" destId="{DFAD3344-64D9-4B2E-9216-AEE9792A7AAC}" srcOrd="2" destOrd="0" presId="urn:microsoft.com/office/officeart/2005/8/layout/hList2"/>
    <dgm:cxn modelId="{33A13ACA-9C4C-4713-B3CC-8256696AD670}" type="presParOf" srcId="{E89FF5E8-74F0-4F14-A4AC-EEBAC689D8DB}" destId="{CF20C498-8E7C-488B-9A5A-242A4CF80DA1}" srcOrd="3" destOrd="0" presId="urn:microsoft.com/office/officeart/2005/8/layout/hList2"/>
    <dgm:cxn modelId="{1AF10557-75A3-466D-99A2-1E0914B8A981}" type="presParOf" srcId="{E89FF5E8-74F0-4F14-A4AC-EEBAC689D8DB}" destId="{BCF93742-D6B7-4B51-A47B-408AB514D16A}" srcOrd="4" destOrd="0" presId="urn:microsoft.com/office/officeart/2005/8/layout/hList2"/>
    <dgm:cxn modelId="{EF627304-9980-48CC-AB8A-0E33C60D462D}" type="presParOf" srcId="{BCF93742-D6B7-4B51-A47B-408AB514D16A}" destId="{944C1EEE-9755-43F4-BEA9-3AAF80FC13F8}" srcOrd="0" destOrd="0" presId="urn:microsoft.com/office/officeart/2005/8/layout/hList2"/>
    <dgm:cxn modelId="{5C80A1E8-4F9F-40A4-AEC2-A83B2A313713}" type="presParOf" srcId="{BCF93742-D6B7-4B51-A47B-408AB514D16A}" destId="{748D09AE-4FB9-4BB1-A0E1-0D7E1AEDDA30}" srcOrd="1" destOrd="0" presId="urn:microsoft.com/office/officeart/2005/8/layout/hList2"/>
    <dgm:cxn modelId="{E8F9BC11-3187-4993-94E5-67B7FA9E16BC}" type="presParOf" srcId="{BCF93742-D6B7-4B51-A47B-408AB514D16A}" destId="{C38FEE4E-08BA-44D2-9530-D083BC0D1926}"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18DFB0-33A6-44CB-836A-09A211899A8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0E7E249-AAE9-4D40-96FC-DE40778220FD}">
      <dgm:prSet phldrT="[Text]" custT="1"/>
      <dgm:spPr>
        <a:solidFill>
          <a:srgbClr val="FFFF00"/>
        </a:solidFill>
      </dgm:spPr>
      <dgm:t>
        <a:bodyPr/>
        <a:lstStyle/>
        <a:p>
          <a:r>
            <a:rPr lang="en-US" sz="3200" b="1" dirty="0">
              <a:solidFill>
                <a:srgbClr val="C00000"/>
              </a:solidFill>
              <a:latin typeface="Batang" panose="02030600000101010101" pitchFamily="18" charset="-127"/>
              <a:ea typeface="Batang" panose="02030600000101010101" pitchFamily="18" charset="-127"/>
            </a:rPr>
            <a:t>Developmental Goal 1</a:t>
          </a:r>
        </a:p>
      </dgm:t>
    </dgm:pt>
    <dgm:pt modelId="{BAEF1618-E637-4173-A8FD-4A5422EAFD87}" type="parTrans" cxnId="{14F391E0-6E16-4A6A-A0BD-3C1F5795451D}">
      <dgm:prSet/>
      <dgm:spPr/>
      <dgm:t>
        <a:bodyPr/>
        <a:lstStyle/>
        <a:p>
          <a:endParaRPr lang="en-US"/>
        </a:p>
      </dgm:t>
    </dgm:pt>
    <dgm:pt modelId="{1C4FF7A4-AEC1-4979-B277-01CA1D6B9923}" type="sibTrans" cxnId="{14F391E0-6E16-4A6A-A0BD-3C1F5795451D}">
      <dgm:prSet/>
      <dgm:spPr/>
      <dgm:t>
        <a:bodyPr/>
        <a:lstStyle/>
        <a:p>
          <a:endParaRPr lang="en-US"/>
        </a:p>
      </dgm:t>
    </dgm:pt>
    <dgm:pt modelId="{08FF8A1E-D44A-4045-B0EF-E79CD8034594}">
      <dgm:prSet phldrT="[Text]" custT="1"/>
      <dgm:spPr/>
      <dgm:t>
        <a:bodyPr/>
        <a:lstStyle/>
        <a:p>
          <a:r>
            <a:rPr lang="en-US" sz="2400" b="1" dirty="0">
              <a:latin typeface="Batang" panose="02030600000101010101" pitchFamily="18" charset="-127"/>
              <a:ea typeface="Batang" panose="02030600000101010101" pitchFamily="18" charset="-127"/>
            </a:rPr>
            <a:t>Gross Motor Skills  Fine Motor Skills </a:t>
          </a:r>
        </a:p>
        <a:p>
          <a:r>
            <a:rPr lang="en-US" sz="2400" b="1" dirty="0">
              <a:latin typeface="Batang" panose="02030600000101010101" pitchFamily="18" charset="-127"/>
              <a:ea typeface="Batang" panose="02030600000101010101" pitchFamily="18" charset="-127"/>
            </a:rPr>
            <a:t>Eye hand coordination</a:t>
          </a:r>
        </a:p>
      </dgm:t>
    </dgm:pt>
    <dgm:pt modelId="{FEEE97E5-AC40-4168-944E-C0730B2A11FE}" type="parTrans" cxnId="{3A6601F6-4DC7-4C89-B781-2C0DCE6931E7}">
      <dgm:prSet/>
      <dgm:spPr/>
      <dgm:t>
        <a:bodyPr/>
        <a:lstStyle/>
        <a:p>
          <a:endParaRPr lang="en-US"/>
        </a:p>
      </dgm:t>
    </dgm:pt>
    <dgm:pt modelId="{8ECBF761-7007-4F0A-9B74-017D9B069219}" type="sibTrans" cxnId="{3A6601F6-4DC7-4C89-B781-2C0DCE6931E7}">
      <dgm:prSet/>
      <dgm:spPr/>
      <dgm:t>
        <a:bodyPr/>
        <a:lstStyle/>
        <a:p>
          <a:endParaRPr lang="en-US"/>
        </a:p>
      </dgm:t>
    </dgm:pt>
    <dgm:pt modelId="{2D193381-0223-4A4F-B99C-E99913C9CB60}">
      <dgm:prSet phldrT="[Text]" custT="1"/>
      <dgm:spPr/>
      <dgm:t>
        <a:bodyPr/>
        <a:lstStyle/>
        <a:p>
          <a:r>
            <a:rPr lang="en-US" sz="2400" b="1" dirty="0">
              <a:latin typeface="Batang" panose="02030600000101010101" pitchFamily="18" charset="-127"/>
              <a:ea typeface="Batang" panose="02030600000101010101" pitchFamily="18" charset="-127"/>
            </a:rPr>
            <a:t>Socio - Emotional development</a:t>
          </a:r>
        </a:p>
        <a:p>
          <a:r>
            <a:rPr lang="en-US" sz="2400" b="1" dirty="0">
              <a:latin typeface="Batang" panose="02030600000101010101" pitchFamily="18" charset="-127"/>
              <a:ea typeface="Batang" panose="02030600000101010101" pitchFamily="18" charset="-127"/>
            </a:rPr>
            <a:t>Health &amp; Nutrition Hygiene</a:t>
          </a:r>
        </a:p>
        <a:p>
          <a:r>
            <a:rPr lang="en-US" sz="2400" b="1" dirty="0">
              <a:latin typeface="Batang" panose="02030600000101010101" pitchFamily="18" charset="-127"/>
              <a:ea typeface="Batang" panose="02030600000101010101" pitchFamily="18" charset="-127"/>
            </a:rPr>
            <a:t>  Safety</a:t>
          </a:r>
        </a:p>
      </dgm:t>
    </dgm:pt>
    <dgm:pt modelId="{7E7B9377-391D-405B-B895-A23DBAEEFD8F}" type="parTrans" cxnId="{F101819A-A03A-474A-AA36-A2E5C0AD20B1}">
      <dgm:prSet/>
      <dgm:spPr/>
      <dgm:t>
        <a:bodyPr/>
        <a:lstStyle/>
        <a:p>
          <a:endParaRPr lang="en-US"/>
        </a:p>
      </dgm:t>
    </dgm:pt>
    <dgm:pt modelId="{75DF0D17-3F0C-400E-BCD9-E948CDEC0650}" type="sibTrans" cxnId="{F101819A-A03A-474A-AA36-A2E5C0AD20B1}">
      <dgm:prSet/>
      <dgm:spPr/>
      <dgm:t>
        <a:bodyPr/>
        <a:lstStyle/>
        <a:p>
          <a:endParaRPr lang="en-US"/>
        </a:p>
      </dgm:t>
    </dgm:pt>
    <dgm:pt modelId="{32A9CD97-D835-4738-8617-3DD21574294A}">
      <dgm:prSet phldrT="[Text]" custT="1"/>
      <dgm:spPr>
        <a:solidFill>
          <a:srgbClr val="FFFF00"/>
        </a:solidFill>
      </dgm:spPr>
      <dgm:t>
        <a:bodyPr/>
        <a:lstStyle/>
        <a:p>
          <a:r>
            <a:rPr lang="en-US" sz="3200" b="1" dirty="0">
              <a:solidFill>
                <a:srgbClr val="C00000"/>
              </a:solidFill>
              <a:latin typeface="Batang" panose="02030600000101010101" pitchFamily="18" charset="-127"/>
              <a:ea typeface="Batang" panose="02030600000101010101" pitchFamily="18" charset="-127"/>
            </a:rPr>
            <a:t>Developmental Goal 2</a:t>
          </a:r>
        </a:p>
      </dgm:t>
    </dgm:pt>
    <dgm:pt modelId="{32328EE1-4844-4840-9392-4284E2788354}" type="parTrans" cxnId="{A9D51257-591F-4C2D-B3A5-B1E7FC72642D}">
      <dgm:prSet/>
      <dgm:spPr/>
      <dgm:t>
        <a:bodyPr/>
        <a:lstStyle/>
        <a:p>
          <a:endParaRPr lang="en-US"/>
        </a:p>
      </dgm:t>
    </dgm:pt>
    <dgm:pt modelId="{ECFCACB5-FBBE-415E-AFC0-6FD761CDC8DA}" type="sibTrans" cxnId="{A9D51257-591F-4C2D-B3A5-B1E7FC72642D}">
      <dgm:prSet/>
      <dgm:spPr/>
      <dgm:t>
        <a:bodyPr/>
        <a:lstStyle/>
        <a:p>
          <a:endParaRPr lang="en-US"/>
        </a:p>
      </dgm:t>
    </dgm:pt>
    <dgm:pt modelId="{18AA0276-DA7D-433C-9CA7-F7E0B11F65AC}">
      <dgm:prSet phldrT="[Text]" custT="1"/>
      <dgm:spPr/>
      <dgm:t>
        <a:bodyPr/>
        <a:lstStyle/>
        <a:p>
          <a:r>
            <a:rPr lang="en-US" sz="2800" b="1" dirty="0">
              <a:latin typeface="Batang" panose="02030600000101010101" pitchFamily="18" charset="-127"/>
              <a:ea typeface="Batang" panose="02030600000101010101" pitchFamily="18" charset="-127"/>
            </a:rPr>
            <a:t>Talking &amp;listening Reading with Comprehension</a:t>
          </a:r>
        </a:p>
      </dgm:t>
    </dgm:pt>
    <dgm:pt modelId="{E2EFBEEC-7D6A-4F74-9E54-A7F5193538F8}" type="parTrans" cxnId="{036BDAAE-BC5B-470E-B41E-803928BA4BB3}">
      <dgm:prSet/>
      <dgm:spPr/>
      <dgm:t>
        <a:bodyPr/>
        <a:lstStyle/>
        <a:p>
          <a:endParaRPr lang="en-US"/>
        </a:p>
      </dgm:t>
    </dgm:pt>
    <dgm:pt modelId="{3F03729A-4E7F-4764-B097-9AADCB238DAB}" type="sibTrans" cxnId="{036BDAAE-BC5B-470E-B41E-803928BA4BB3}">
      <dgm:prSet/>
      <dgm:spPr/>
      <dgm:t>
        <a:bodyPr/>
        <a:lstStyle/>
        <a:p>
          <a:endParaRPr lang="en-US"/>
        </a:p>
      </dgm:t>
    </dgm:pt>
    <dgm:pt modelId="{04A8449F-9A5D-4980-AAC5-BC6AE7AEB1F1}">
      <dgm:prSet phldrT="[Text]"/>
      <dgm:spPr/>
      <dgm:t>
        <a:bodyPr/>
        <a:lstStyle/>
        <a:p>
          <a:r>
            <a:rPr lang="en-US" b="1" dirty="0">
              <a:latin typeface="Batang" panose="02030600000101010101" pitchFamily="18" charset="-127"/>
              <a:ea typeface="Batang" panose="02030600000101010101" pitchFamily="18" charset="-127"/>
            </a:rPr>
            <a:t>Writing with purpose</a:t>
          </a:r>
        </a:p>
      </dgm:t>
    </dgm:pt>
    <dgm:pt modelId="{38FAF2FE-8BE8-41AC-B52C-CB2CF722112C}" type="parTrans" cxnId="{1B5714E6-D512-4119-B1FD-E4EA446A904E}">
      <dgm:prSet/>
      <dgm:spPr/>
      <dgm:t>
        <a:bodyPr/>
        <a:lstStyle/>
        <a:p>
          <a:endParaRPr lang="en-US"/>
        </a:p>
      </dgm:t>
    </dgm:pt>
    <dgm:pt modelId="{A56BB130-616A-43A6-8199-B4EE94FCAEA0}" type="sibTrans" cxnId="{1B5714E6-D512-4119-B1FD-E4EA446A904E}">
      <dgm:prSet/>
      <dgm:spPr/>
      <dgm:t>
        <a:bodyPr/>
        <a:lstStyle/>
        <a:p>
          <a:endParaRPr lang="en-US"/>
        </a:p>
      </dgm:t>
    </dgm:pt>
    <dgm:pt modelId="{40254E11-6D11-4C85-B18E-4D7BA0F0070D}">
      <dgm:prSet phldrT="[Text]" custT="1"/>
      <dgm:spPr>
        <a:solidFill>
          <a:srgbClr val="FFFF00"/>
        </a:solidFill>
      </dgm:spPr>
      <dgm:t>
        <a:bodyPr/>
        <a:lstStyle/>
        <a:p>
          <a:r>
            <a:rPr lang="en-US" sz="2800" b="1" dirty="0">
              <a:solidFill>
                <a:srgbClr val="C00000"/>
              </a:solidFill>
              <a:latin typeface="Batang" panose="02030600000101010101" pitchFamily="18" charset="-127"/>
              <a:ea typeface="Batang" panose="02030600000101010101" pitchFamily="18" charset="-127"/>
            </a:rPr>
            <a:t>Developmental Goal 3</a:t>
          </a:r>
        </a:p>
      </dgm:t>
    </dgm:pt>
    <dgm:pt modelId="{D4D6CF45-34ED-4C76-B8B8-36691D458468}" type="parTrans" cxnId="{2027C947-BB59-43B5-81D7-D3F3200DECB4}">
      <dgm:prSet/>
      <dgm:spPr/>
      <dgm:t>
        <a:bodyPr/>
        <a:lstStyle/>
        <a:p>
          <a:endParaRPr lang="en-US"/>
        </a:p>
      </dgm:t>
    </dgm:pt>
    <dgm:pt modelId="{AA9627F6-D8B1-4F21-A2E3-4C120E41261E}" type="sibTrans" cxnId="{2027C947-BB59-43B5-81D7-D3F3200DECB4}">
      <dgm:prSet/>
      <dgm:spPr/>
      <dgm:t>
        <a:bodyPr/>
        <a:lstStyle/>
        <a:p>
          <a:endParaRPr lang="en-US"/>
        </a:p>
      </dgm:t>
    </dgm:pt>
    <dgm:pt modelId="{CE699648-E58D-4C7D-B34E-D5F6D6452B17}">
      <dgm:prSet phldrT="[Text]"/>
      <dgm:spPr/>
      <dgm:t>
        <a:bodyPr/>
        <a:lstStyle/>
        <a:p>
          <a:r>
            <a:rPr lang="en-US" b="1" dirty="0">
              <a:latin typeface="Batang" panose="02030600000101010101" pitchFamily="18" charset="-127"/>
              <a:ea typeface="Batang" panose="02030600000101010101" pitchFamily="18" charset="-127"/>
            </a:rPr>
            <a:t>Sensory Development , Cognitive Skills</a:t>
          </a:r>
        </a:p>
      </dgm:t>
    </dgm:pt>
    <dgm:pt modelId="{22EE4DD5-69BB-4C95-9A75-A03A48F0508A}" type="parTrans" cxnId="{FEE0CC88-FA85-44C9-8ECC-D576D431B1D7}">
      <dgm:prSet/>
      <dgm:spPr/>
      <dgm:t>
        <a:bodyPr/>
        <a:lstStyle/>
        <a:p>
          <a:endParaRPr lang="en-US"/>
        </a:p>
      </dgm:t>
    </dgm:pt>
    <dgm:pt modelId="{E1576478-9C37-4A65-BABB-3F1D3D38C10F}" type="sibTrans" cxnId="{FEE0CC88-FA85-44C9-8ECC-D576D431B1D7}">
      <dgm:prSet/>
      <dgm:spPr/>
      <dgm:t>
        <a:bodyPr/>
        <a:lstStyle/>
        <a:p>
          <a:endParaRPr lang="en-US"/>
        </a:p>
      </dgm:t>
    </dgm:pt>
    <dgm:pt modelId="{DFA14180-B7B3-4C69-8CC9-4FCD320A08BF}">
      <dgm:prSet phldrT="[Text]"/>
      <dgm:spPr/>
      <dgm:t>
        <a:bodyPr/>
        <a:lstStyle/>
        <a:p>
          <a:r>
            <a:rPr lang="en-US" b="1" dirty="0">
              <a:latin typeface="Batang" panose="02030600000101010101" pitchFamily="18" charset="-127"/>
              <a:ea typeface="Batang" panose="02030600000101010101" pitchFamily="18" charset="-127"/>
            </a:rPr>
            <a:t>Concepts related to Environment, Number Sense</a:t>
          </a:r>
        </a:p>
      </dgm:t>
    </dgm:pt>
    <dgm:pt modelId="{7BC01A9F-99E9-4CB8-A7D2-8973B29E2719}" type="sibTrans" cxnId="{450EC298-604C-4975-AE18-82DD6395478A}">
      <dgm:prSet/>
      <dgm:spPr/>
      <dgm:t>
        <a:bodyPr/>
        <a:lstStyle/>
        <a:p>
          <a:endParaRPr lang="en-US"/>
        </a:p>
      </dgm:t>
    </dgm:pt>
    <dgm:pt modelId="{B0E259CC-05B1-4E80-A33F-9F5D5A2069A6}" type="parTrans" cxnId="{450EC298-604C-4975-AE18-82DD6395478A}">
      <dgm:prSet/>
      <dgm:spPr/>
      <dgm:t>
        <a:bodyPr/>
        <a:lstStyle/>
        <a:p>
          <a:endParaRPr lang="en-US"/>
        </a:p>
      </dgm:t>
    </dgm:pt>
    <dgm:pt modelId="{23C1897C-E87F-4AE1-84A0-7D997FF367C3}" type="pres">
      <dgm:prSet presAssocID="{8B18DFB0-33A6-44CB-836A-09A211899A82}" presName="theList" presStyleCnt="0">
        <dgm:presLayoutVars>
          <dgm:dir/>
          <dgm:animLvl val="lvl"/>
          <dgm:resizeHandles val="exact"/>
        </dgm:presLayoutVars>
      </dgm:prSet>
      <dgm:spPr/>
    </dgm:pt>
    <dgm:pt modelId="{1480F2FD-6EF3-4ADA-A0F3-358D5BEF9320}" type="pres">
      <dgm:prSet presAssocID="{20E7E249-AAE9-4D40-96FC-DE40778220FD}" presName="compNode" presStyleCnt="0"/>
      <dgm:spPr/>
    </dgm:pt>
    <dgm:pt modelId="{17803EF4-64E6-403C-BA71-242683BAC916}" type="pres">
      <dgm:prSet presAssocID="{20E7E249-AAE9-4D40-96FC-DE40778220FD}" presName="aNode" presStyleLbl="bgShp" presStyleIdx="0" presStyleCnt="3" custLinFactNeighborX="4287" custLinFactNeighborY="-26125"/>
      <dgm:spPr/>
    </dgm:pt>
    <dgm:pt modelId="{B4ECA693-468B-41C7-B0E8-542A622BFD9A}" type="pres">
      <dgm:prSet presAssocID="{20E7E249-AAE9-4D40-96FC-DE40778220FD}" presName="textNode" presStyleLbl="bgShp" presStyleIdx="0" presStyleCnt="3"/>
      <dgm:spPr/>
    </dgm:pt>
    <dgm:pt modelId="{016A5C13-8B74-44AF-98A0-82F9D9FDAD89}" type="pres">
      <dgm:prSet presAssocID="{20E7E249-AAE9-4D40-96FC-DE40778220FD}" presName="compChildNode" presStyleCnt="0"/>
      <dgm:spPr/>
    </dgm:pt>
    <dgm:pt modelId="{4C799396-1DF6-40D2-9944-C904007745A9}" type="pres">
      <dgm:prSet presAssocID="{20E7E249-AAE9-4D40-96FC-DE40778220FD}" presName="theInnerList" presStyleCnt="0"/>
      <dgm:spPr/>
    </dgm:pt>
    <dgm:pt modelId="{5EA7C890-7038-4FD5-BDF7-97189F6029D0}" type="pres">
      <dgm:prSet presAssocID="{08FF8A1E-D44A-4045-B0EF-E79CD8034594}" presName="childNode" presStyleLbl="node1" presStyleIdx="0" presStyleCnt="6" custScaleX="110195" custScaleY="1388916" custLinFactY="-104703" custLinFactNeighborX="4209" custLinFactNeighborY="-200000">
        <dgm:presLayoutVars>
          <dgm:bulletEnabled val="1"/>
        </dgm:presLayoutVars>
      </dgm:prSet>
      <dgm:spPr/>
    </dgm:pt>
    <dgm:pt modelId="{BCC5CA99-944E-408B-A422-3667160EDBEC}" type="pres">
      <dgm:prSet presAssocID="{08FF8A1E-D44A-4045-B0EF-E79CD8034594}" presName="aSpace2" presStyleCnt="0"/>
      <dgm:spPr/>
    </dgm:pt>
    <dgm:pt modelId="{EE11A963-4CDC-4512-B774-75EF7DBF86DF}" type="pres">
      <dgm:prSet presAssocID="{2D193381-0223-4A4F-B99C-E99913C9CB60}" presName="childNode" presStyleLbl="node1" presStyleIdx="1" presStyleCnt="6" custScaleX="111345" custScaleY="1454251" custLinFactY="-49466" custLinFactNeighborX="2679" custLinFactNeighborY="-100000">
        <dgm:presLayoutVars>
          <dgm:bulletEnabled val="1"/>
        </dgm:presLayoutVars>
      </dgm:prSet>
      <dgm:spPr/>
    </dgm:pt>
    <dgm:pt modelId="{0783D115-D78D-4165-A0C1-49810E8F8997}" type="pres">
      <dgm:prSet presAssocID="{20E7E249-AAE9-4D40-96FC-DE40778220FD}" presName="aSpace" presStyleCnt="0"/>
      <dgm:spPr/>
    </dgm:pt>
    <dgm:pt modelId="{3611E407-4C33-46B0-9B4E-41737B1766C2}" type="pres">
      <dgm:prSet presAssocID="{32A9CD97-D835-4738-8617-3DD21574294A}" presName="compNode" presStyleCnt="0"/>
      <dgm:spPr/>
    </dgm:pt>
    <dgm:pt modelId="{5EEA7806-FD43-4F91-AFE7-FBF2D706279D}" type="pres">
      <dgm:prSet presAssocID="{32A9CD97-D835-4738-8617-3DD21574294A}" presName="aNode" presStyleLbl="bgShp" presStyleIdx="1" presStyleCnt="3" custLinFactNeighborY="297"/>
      <dgm:spPr/>
    </dgm:pt>
    <dgm:pt modelId="{5EB714E6-E51F-4472-93FC-907A9EB04051}" type="pres">
      <dgm:prSet presAssocID="{32A9CD97-D835-4738-8617-3DD21574294A}" presName="textNode" presStyleLbl="bgShp" presStyleIdx="1" presStyleCnt="3"/>
      <dgm:spPr/>
    </dgm:pt>
    <dgm:pt modelId="{C546B8F2-04D4-4964-A05E-B7C9106A2B44}" type="pres">
      <dgm:prSet presAssocID="{32A9CD97-D835-4738-8617-3DD21574294A}" presName="compChildNode" presStyleCnt="0"/>
      <dgm:spPr/>
    </dgm:pt>
    <dgm:pt modelId="{58AF58A5-72F6-4083-988D-45275289CF22}" type="pres">
      <dgm:prSet presAssocID="{32A9CD97-D835-4738-8617-3DD21574294A}" presName="theInnerList" presStyleCnt="0"/>
      <dgm:spPr/>
    </dgm:pt>
    <dgm:pt modelId="{29975CF9-5ACC-4BCD-BE18-7EB428A61F19}" type="pres">
      <dgm:prSet presAssocID="{18AA0276-DA7D-433C-9CA7-F7E0B11F65AC}" presName="childNode" presStyleLbl="node1" presStyleIdx="2" presStyleCnt="6" custScaleX="110140" custScaleY="131877" custLinFactNeighborX="1148" custLinFactNeighborY="-62082">
        <dgm:presLayoutVars>
          <dgm:bulletEnabled val="1"/>
        </dgm:presLayoutVars>
      </dgm:prSet>
      <dgm:spPr/>
    </dgm:pt>
    <dgm:pt modelId="{36A3C372-D7F8-4B00-892D-899C1BB529A0}" type="pres">
      <dgm:prSet presAssocID="{18AA0276-DA7D-433C-9CA7-F7E0B11F65AC}" presName="aSpace2" presStyleCnt="0"/>
      <dgm:spPr/>
    </dgm:pt>
    <dgm:pt modelId="{9E1A9718-F677-41CB-BD0F-620C9511201C}" type="pres">
      <dgm:prSet presAssocID="{04A8449F-9A5D-4980-AAC5-BC6AE7AEB1F1}" presName="childNode" presStyleLbl="node1" presStyleIdx="3" presStyleCnt="6" custLinFactNeighborX="1097" custLinFactNeighborY="10073">
        <dgm:presLayoutVars>
          <dgm:bulletEnabled val="1"/>
        </dgm:presLayoutVars>
      </dgm:prSet>
      <dgm:spPr/>
    </dgm:pt>
    <dgm:pt modelId="{3BFCB8F6-FB76-4872-831D-4AC797267932}" type="pres">
      <dgm:prSet presAssocID="{32A9CD97-D835-4738-8617-3DD21574294A}" presName="aSpace" presStyleCnt="0"/>
      <dgm:spPr/>
    </dgm:pt>
    <dgm:pt modelId="{9A84DC80-DF09-4BC0-B94F-F4276D0126D3}" type="pres">
      <dgm:prSet presAssocID="{40254E11-6D11-4C85-B18E-4D7BA0F0070D}" presName="compNode" presStyleCnt="0"/>
      <dgm:spPr/>
    </dgm:pt>
    <dgm:pt modelId="{6194962A-2797-4EF7-8779-9996870A1D8E}" type="pres">
      <dgm:prSet presAssocID="{40254E11-6D11-4C85-B18E-4D7BA0F0070D}" presName="aNode" presStyleLbl="bgShp" presStyleIdx="2" presStyleCnt="3"/>
      <dgm:spPr/>
    </dgm:pt>
    <dgm:pt modelId="{1CE3E8DF-185F-4EC6-B08F-C3BC0BEDB829}" type="pres">
      <dgm:prSet presAssocID="{40254E11-6D11-4C85-B18E-4D7BA0F0070D}" presName="textNode" presStyleLbl="bgShp" presStyleIdx="2" presStyleCnt="3"/>
      <dgm:spPr/>
    </dgm:pt>
    <dgm:pt modelId="{118E4D03-24F0-4576-84C6-3880106E868B}" type="pres">
      <dgm:prSet presAssocID="{40254E11-6D11-4C85-B18E-4D7BA0F0070D}" presName="compChildNode" presStyleCnt="0"/>
      <dgm:spPr/>
    </dgm:pt>
    <dgm:pt modelId="{380714E1-837D-434A-B6EE-05FC299EC092}" type="pres">
      <dgm:prSet presAssocID="{40254E11-6D11-4C85-B18E-4D7BA0F0070D}" presName="theInnerList" presStyleCnt="0"/>
      <dgm:spPr/>
    </dgm:pt>
    <dgm:pt modelId="{5C0C17A1-FB53-40BF-9591-674927988111}" type="pres">
      <dgm:prSet presAssocID="{CE699648-E58D-4C7D-B34E-D5F6D6452B17}" presName="childNode" presStyleLbl="node1" presStyleIdx="4" presStyleCnt="6" custLinFactNeighborX="1097" custLinFactNeighborY="-10073">
        <dgm:presLayoutVars>
          <dgm:bulletEnabled val="1"/>
        </dgm:presLayoutVars>
      </dgm:prSet>
      <dgm:spPr/>
    </dgm:pt>
    <dgm:pt modelId="{89AF51E0-4E7F-40BE-B2D7-FDC6E4806648}" type="pres">
      <dgm:prSet presAssocID="{CE699648-E58D-4C7D-B34E-D5F6D6452B17}" presName="aSpace2" presStyleCnt="0"/>
      <dgm:spPr/>
    </dgm:pt>
    <dgm:pt modelId="{054EB6A2-4FDC-4F92-9291-32CA4E41D8DC}" type="pres">
      <dgm:prSet presAssocID="{DFA14180-B7B3-4C69-8CC9-4FCD320A08BF}" presName="childNode" presStyleLbl="node1" presStyleIdx="5" presStyleCnt="6">
        <dgm:presLayoutVars>
          <dgm:bulletEnabled val="1"/>
        </dgm:presLayoutVars>
      </dgm:prSet>
      <dgm:spPr/>
    </dgm:pt>
  </dgm:ptLst>
  <dgm:cxnLst>
    <dgm:cxn modelId="{A4814F60-D9C3-44C8-B410-F8DE3FC78C84}" type="presOf" srcId="{20E7E249-AAE9-4D40-96FC-DE40778220FD}" destId="{B4ECA693-468B-41C7-B0E8-542A622BFD9A}" srcOrd="1" destOrd="0" presId="urn:microsoft.com/office/officeart/2005/8/layout/lProcess2"/>
    <dgm:cxn modelId="{2027C947-BB59-43B5-81D7-D3F3200DECB4}" srcId="{8B18DFB0-33A6-44CB-836A-09A211899A82}" destId="{40254E11-6D11-4C85-B18E-4D7BA0F0070D}" srcOrd="2" destOrd="0" parTransId="{D4D6CF45-34ED-4C76-B8B8-36691D458468}" sibTransId="{AA9627F6-D8B1-4F21-A2E3-4C120E41261E}"/>
    <dgm:cxn modelId="{62038E48-4AB3-4D72-95E8-DEFB6F093411}" type="presOf" srcId="{2D193381-0223-4A4F-B99C-E99913C9CB60}" destId="{EE11A963-4CDC-4512-B774-75EF7DBF86DF}" srcOrd="0" destOrd="0" presId="urn:microsoft.com/office/officeart/2005/8/layout/lProcess2"/>
    <dgm:cxn modelId="{2B4A2176-4F9A-400A-8F2B-07C0F2266BC7}" type="presOf" srcId="{8B18DFB0-33A6-44CB-836A-09A211899A82}" destId="{23C1897C-E87F-4AE1-84A0-7D997FF367C3}" srcOrd="0" destOrd="0" presId="urn:microsoft.com/office/officeart/2005/8/layout/lProcess2"/>
    <dgm:cxn modelId="{A9D51257-591F-4C2D-B3A5-B1E7FC72642D}" srcId="{8B18DFB0-33A6-44CB-836A-09A211899A82}" destId="{32A9CD97-D835-4738-8617-3DD21574294A}" srcOrd="1" destOrd="0" parTransId="{32328EE1-4844-4840-9392-4284E2788354}" sibTransId="{ECFCACB5-FBBE-415E-AFC0-6FD761CDC8DA}"/>
    <dgm:cxn modelId="{7C652777-F30E-414C-9845-1E696ADC64AB}" type="presOf" srcId="{40254E11-6D11-4C85-B18E-4D7BA0F0070D}" destId="{1CE3E8DF-185F-4EC6-B08F-C3BC0BEDB829}" srcOrd="1" destOrd="0" presId="urn:microsoft.com/office/officeart/2005/8/layout/lProcess2"/>
    <dgm:cxn modelId="{8C4F9685-F332-4D1F-BAB7-7E8F46B7D098}" type="presOf" srcId="{40254E11-6D11-4C85-B18E-4D7BA0F0070D}" destId="{6194962A-2797-4EF7-8779-9996870A1D8E}" srcOrd="0" destOrd="0" presId="urn:microsoft.com/office/officeart/2005/8/layout/lProcess2"/>
    <dgm:cxn modelId="{FEE0CC88-FA85-44C9-8ECC-D576D431B1D7}" srcId="{40254E11-6D11-4C85-B18E-4D7BA0F0070D}" destId="{CE699648-E58D-4C7D-B34E-D5F6D6452B17}" srcOrd="0" destOrd="0" parTransId="{22EE4DD5-69BB-4C95-9A75-A03A48F0508A}" sibTransId="{E1576478-9C37-4A65-BABB-3F1D3D38C10F}"/>
    <dgm:cxn modelId="{678BD38E-9433-4F47-9DE7-576CE7F6CA35}" type="presOf" srcId="{20E7E249-AAE9-4D40-96FC-DE40778220FD}" destId="{17803EF4-64E6-403C-BA71-242683BAC916}" srcOrd="0" destOrd="0" presId="urn:microsoft.com/office/officeart/2005/8/layout/lProcess2"/>
    <dgm:cxn modelId="{AAD4A591-1E68-4502-A702-0353FCCE9821}" type="presOf" srcId="{08FF8A1E-D44A-4045-B0EF-E79CD8034594}" destId="{5EA7C890-7038-4FD5-BDF7-97189F6029D0}" srcOrd="0" destOrd="0" presId="urn:microsoft.com/office/officeart/2005/8/layout/lProcess2"/>
    <dgm:cxn modelId="{450EC298-604C-4975-AE18-82DD6395478A}" srcId="{40254E11-6D11-4C85-B18E-4D7BA0F0070D}" destId="{DFA14180-B7B3-4C69-8CC9-4FCD320A08BF}" srcOrd="1" destOrd="0" parTransId="{B0E259CC-05B1-4E80-A33F-9F5D5A2069A6}" sibTransId="{7BC01A9F-99E9-4CB8-A7D2-8973B29E2719}"/>
    <dgm:cxn modelId="{D0A4219A-011F-4B6E-A9C4-E6EF57A2666E}" type="presOf" srcId="{32A9CD97-D835-4738-8617-3DD21574294A}" destId="{5EB714E6-E51F-4472-93FC-907A9EB04051}" srcOrd="1" destOrd="0" presId="urn:microsoft.com/office/officeart/2005/8/layout/lProcess2"/>
    <dgm:cxn modelId="{F101819A-A03A-474A-AA36-A2E5C0AD20B1}" srcId="{20E7E249-AAE9-4D40-96FC-DE40778220FD}" destId="{2D193381-0223-4A4F-B99C-E99913C9CB60}" srcOrd="1" destOrd="0" parTransId="{7E7B9377-391D-405B-B895-A23DBAEEFD8F}" sibTransId="{75DF0D17-3F0C-400E-BCD9-E948CDEC0650}"/>
    <dgm:cxn modelId="{57A780A5-445C-4856-94C2-DB118D6F8A6D}" type="presOf" srcId="{04A8449F-9A5D-4980-AAC5-BC6AE7AEB1F1}" destId="{9E1A9718-F677-41CB-BD0F-620C9511201C}" srcOrd="0" destOrd="0" presId="urn:microsoft.com/office/officeart/2005/8/layout/lProcess2"/>
    <dgm:cxn modelId="{036BDAAE-BC5B-470E-B41E-803928BA4BB3}" srcId="{32A9CD97-D835-4738-8617-3DD21574294A}" destId="{18AA0276-DA7D-433C-9CA7-F7E0B11F65AC}" srcOrd="0" destOrd="0" parTransId="{E2EFBEEC-7D6A-4F74-9E54-A7F5193538F8}" sibTransId="{3F03729A-4E7F-4764-B097-9AADCB238DAB}"/>
    <dgm:cxn modelId="{80EAC5B6-60F0-456D-80A9-FE0952155A0F}" type="presOf" srcId="{CE699648-E58D-4C7D-B34E-D5F6D6452B17}" destId="{5C0C17A1-FB53-40BF-9591-674927988111}" srcOrd="0" destOrd="0" presId="urn:microsoft.com/office/officeart/2005/8/layout/lProcess2"/>
    <dgm:cxn modelId="{8F5E21C2-4702-4EE0-9D0C-BD18B1E34A15}" type="presOf" srcId="{DFA14180-B7B3-4C69-8CC9-4FCD320A08BF}" destId="{054EB6A2-4FDC-4F92-9291-32CA4E41D8DC}" srcOrd="0" destOrd="0" presId="urn:microsoft.com/office/officeart/2005/8/layout/lProcess2"/>
    <dgm:cxn modelId="{CE240ED5-5E7E-4393-A683-EAB31D838633}" type="presOf" srcId="{18AA0276-DA7D-433C-9CA7-F7E0B11F65AC}" destId="{29975CF9-5ACC-4BCD-BE18-7EB428A61F19}" srcOrd="0" destOrd="0" presId="urn:microsoft.com/office/officeart/2005/8/layout/lProcess2"/>
    <dgm:cxn modelId="{14F391E0-6E16-4A6A-A0BD-3C1F5795451D}" srcId="{8B18DFB0-33A6-44CB-836A-09A211899A82}" destId="{20E7E249-AAE9-4D40-96FC-DE40778220FD}" srcOrd="0" destOrd="0" parTransId="{BAEF1618-E637-4173-A8FD-4A5422EAFD87}" sibTransId="{1C4FF7A4-AEC1-4979-B277-01CA1D6B9923}"/>
    <dgm:cxn modelId="{1B5714E6-D512-4119-B1FD-E4EA446A904E}" srcId="{32A9CD97-D835-4738-8617-3DD21574294A}" destId="{04A8449F-9A5D-4980-AAC5-BC6AE7AEB1F1}" srcOrd="1" destOrd="0" parTransId="{38FAF2FE-8BE8-41AC-B52C-CB2CF722112C}" sibTransId="{A56BB130-616A-43A6-8199-B4EE94FCAEA0}"/>
    <dgm:cxn modelId="{BCF1D1EB-B5DB-4C94-9B05-1733D579E5AF}" type="presOf" srcId="{32A9CD97-D835-4738-8617-3DD21574294A}" destId="{5EEA7806-FD43-4F91-AFE7-FBF2D706279D}" srcOrd="0" destOrd="0" presId="urn:microsoft.com/office/officeart/2005/8/layout/lProcess2"/>
    <dgm:cxn modelId="{3A6601F6-4DC7-4C89-B781-2C0DCE6931E7}" srcId="{20E7E249-AAE9-4D40-96FC-DE40778220FD}" destId="{08FF8A1E-D44A-4045-B0EF-E79CD8034594}" srcOrd="0" destOrd="0" parTransId="{FEEE97E5-AC40-4168-944E-C0730B2A11FE}" sibTransId="{8ECBF761-7007-4F0A-9B74-017D9B069219}"/>
    <dgm:cxn modelId="{C99C026C-42D9-4C50-BE11-329197D551B1}" type="presParOf" srcId="{23C1897C-E87F-4AE1-84A0-7D997FF367C3}" destId="{1480F2FD-6EF3-4ADA-A0F3-358D5BEF9320}" srcOrd="0" destOrd="0" presId="urn:microsoft.com/office/officeart/2005/8/layout/lProcess2"/>
    <dgm:cxn modelId="{9EBA9AEF-CE19-4E65-9DC0-AEE06B11A98D}" type="presParOf" srcId="{1480F2FD-6EF3-4ADA-A0F3-358D5BEF9320}" destId="{17803EF4-64E6-403C-BA71-242683BAC916}" srcOrd="0" destOrd="0" presId="urn:microsoft.com/office/officeart/2005/8/layout/lProcess2"/>
    <dgm:cxn modelId="{21786553-5125-46A7-8D98-5F38A0D91FF0}" type="presParOf" srcId="{1480F2FD-6EF3-4ADA-A0F3-358D5BEF9320}" destId="{B4ECA693-468B-41C7-B0E8-542A622BFD9A}" srcOrd="1" destOrd="0" presId="urn:microsoft.com/office/officeart/2005/8/layout/lProcess2"/>
    <dgm:cxn modelId="{B2A7AB84-C68B-4261-BB4B-FAF1223DB306}" type="presParOf" srcId="{1480F2FD-6EF3-4ADA-A0F3-358D5BEF9320}" destId="{016A5C13-8B74-44AF-98A0-82F9D9FDAD89}" srcOrd="2" destOrd="0" presId="urn:microsoft.com/office/officeart/2005/8/layout/lProcess2"/>
    <dgm:cxn modelId="{EF3BD2F4-D0C9-482D-B30D-3BD630798FAE}" type="presParOf" srcId="{016A5C13-8B74-44AF-98A0-82F9D9FDAD89}" destId="{4C799396-1DF6-40D2-9944-C904007745A9}" srcOrd="0" destOrd="0" presId="urn:microsoft.com/office/officeart/2005/8/layout/lProcess2"/>
    <dgm:cxn modelId="{381682DA-22CB-444B-B867-E8C8917A22CB}" type="presParOf" srcId="{4C799396-1DF6-40D2-9944-C904007745A9}" destId="{5EA7C890-7038-4FD5-BDF7-97189F6029D0}" srcOrd="0" destOrd="0" presId="urn:microsoft.com/office/officeart/2005/8/layout/lProcess2"/>
    <dgm:cxn modelId="{8B13F64A-CDC9-4AA0-9371-1D9887E3620F}" type="presParOf" srcId="{4C799396-1DF6-40D2-9944-C904007745A9}" destId="{BCC5CA99-944E-408B-A422-3667160EDBEC}" srcOrd="1" destOrd="0" presId="urn:microsoft.com/office/officeart/2005/8/layout/lProcess2"/>
    <dgm:cxn modelId="{BED89CD1-9B47-4C76-AFFF-5C7FAE717A8A}" type="presParOf" srcId="{4C799396-1DF6-40D2-9944-C904007745A9}" destId="{EE11A963-4CDC-4512-B774-75EF7DBF86DF}" srcOrd="2" destOrd="0" presId="urn:microsoft.com/office/officeart/2005/8/layout/lProcess2"/>
    <dgm:cxn modelId="{7F2E6E83-AC2F-4580-96A7-23D1453833AE}" type="presParOf" srcId="{23C1897C-E87F-4AE1-84A0-7D997FF367C3}" destId="{0783D115-D78D-4165-A0C1-49810E8F8997}" srcOrd="1" destOrd="0" presId="urn:microsoft.com/office/officeart/2005/8/layout/lProcess2"/>
    <dgm:cxn modelId="{A5FD88C9-351E-4432-8045-87B481E2B8C7}" type="presParOf" srcId="{23C1897C-E87F-4AE1-84A0-7D997FF367C3}" destId="{3611E407-4C33-46B0-9B4E-41737B1766C2}" srcOrd="2" destOrd="0" presId="urn:microsoft.com/office/officeart/2005/8/layout/lProcess2"/>
    <dgm:cxn modelId="{313D53B1-4667-4BD0-B3EF-4CCBF53B73CF}" type="presParOf" srcId="{3611E407-4C33-46B0-9B4E-41737B1766C2}" destId="{5EEA7806-FD43-4F91-AFE7-FBF2D706279D}" srcOrd="0" destOrd="0" presId="urn:microsoft.com/office/officeart/2005/8/layout/lProcess2"/>
    <dgm:cxn modelId="{8DEE26A7-32D9-47C7-B9A2-78F305EE1474}" type="presParOf" srcId="{3611E407-4C33-46B0-9B4E-41737B1766C2}" destId="{5EB714E6-E51F-4472-93FC-907A9EB04051}" srcOrd="1" destOrd="0" presId="urn:microsoft.com/office/officeart/2005/8/layout/lProcess2"/>
    <dgm:cxn modelId="{FBAEC81E-A0EF-48C7-A4DE-4E74703F76D2}" type="presParOf" srcId="{3611E407-4C33-46B0-9B4E-41737B1766C2}" destId="{C546B8F2-04D4-4964-A05E-B7C9106A2B44}" srcOrd="2" destOrd="0" presId="urn:microsoft.com/office/officeart/2005/8/layout/lProcess2"/>
    <dgm:cxn modelId="{06040E1E-AE19-40FE-AD41-31E158091473}" type="presParOf" srcId="{C546B8F2-04D4-4964-A05E-B7C9106A2B44}" destId="{58AF58A5-72F6-4083-988D-45275289CF22}" srcOrd="0" destOrd="0" presId="urn:microsoft.com/office/officeart/2005/8/layout/lProcess2"/>
    <dgm:cxn modelId="{FDCFFC9B-EEF6-4E47-B69E-49DFFD93502B}" type="presParOf" srcId="{58AF58A5-72F6-4083-988D-45275289CF22}" destId="{29975CF9-5ACC-4BCD-BE18-7EB428A61F19}" srcOrd="0" destOrd="0" presId="urn:microsoft.com/office/officeart/2005/8/layout/lProcess2"/>
    <dgm:cxn modelId="{AD891FFA-FF9B-40A9-8C92-E30B33FACFFC}" type="presParOf" srcId="{58AF58A5-72F6-4083-988D-45275289CF22}" destId="{36A3C372-D7F8-4B00-892D-899C1BB529A0}" srcOrd="1" destOrd="0" presId="urn:microsoft.com/office/officeart/2005/8/layout/lProcess2"/>
    <dgm:cxn modelId="{5A229755-8ECB-4507-AF96-11ACA6DFFE8D}" type="presParOf" srcId="{58AF58A5-72F6-4083-988D-45275289CF22}" destId="{9E1A9718-F677-41CB-BD0F-620C9511201C}" srcOrd="2" destOrd="0" presId="urn:microsoft.com/office/officeart/2005/8/layout/lProcess2"/>
    <dgm:cxn modelId="{8AED3D0E-A4CF-4197-A333-142B12217F06}" type="presParOf" srcId="{23C1897C-E87F-4AE1-84A0-7D997FF367C3}" destId="{3BFCB8F6-FB76-4872-831D-4AC797267932}" srcOrd="3" destOrd="0" presId="urn:microsoft.com/office/officeart/2005/8/layout/lProcess2"/>
    <dgm:cxn modelId="{19EC216E-2AEA-466A-B31B-5159CD41722D}" type="presParOf" srcId="{23C1897C-E87F-4AE1-84A0-7D997FF367C3}" destId="{9A84DC80-DF09-4BC0-B94F-F4276D0126D3}" srcOrd="4" destOrd="0" presId="urn:microsoft.com/office/officeart/2005/8/layout/lProcess2"/>
    <dgm:cxn modelId="{4C691153-E444-470E-BD73-6015AA1A84A4}" type="presParOf" srcId="{9A84DC80-DF09-4BC0-B94F-F4276D0126D3}" destId="{6194962A-2797-4EF7-8779-9996870A1D8E}" srcOrd="0" destOrd="0" presId="urn:microsoft.com/office/officeart/2005/8/layout/lProcess2"/>
    <dgm:cxn modelId="{BAB6E73D-5C13-4904-997C-F8CF651B470E}" type="presParOf" srcId="{9A84DC80-DF09-4BC0-B94F-F4276D0126D3}" destId="{1CE3E8DF-185F-4EC6-B08F-C3BC0BEDB829}" srcOrd="1" destOrd="0" presId="urn:microsoft.com/office/officeart/2005/8/layout/lProcess2"/>
    <dgm:cxn modelId="{A1452CFA-E5AE-4A0C-B103-76385DBE0ED1}" type="presParOf" srcId="{9A84DC80-DF09-4BC0-B94F-F4276D0126D3}" destId="{118E4D03-24F0-4576-84C6-3880106E868B}" srcOrd="2" destOrd="0" presId="urn:microsoft.com/office/officeart/2005/8/layout/lProcess2"/>
    <dgm:cxn modelId="{99CE0D4B-F948-443D-992D-4E56BB5BB920}" type="presParOf" srcId="{118E4D03-24F0-4576-84C6-3880106E868B}" destId="{380714E1-837D-434A-B6EE-05FC299EC092}" srcOrd="0" destOrd="0" presId="urn:microsoft.com/office/officeart/2005/8/layout/lProcess2"/>
    <dgm:cxn modelId="{5C3E1233-E750-4CFB-AB10-2118203F438A}" type="presParOf" srcId="{380714E1-837D-434A-B6EE-05FC299EC092}" destId="{5C0C17A1-FB53-40BF-9591-674927988111}" srcOrd="0" destOrd="0" presId="urn:microsoft.com/office/officeart/2005/8/layout/lProcess2"/>
    <dgm:cxn modelId="{4D17A3D6-4546-414C-9D45-462D21BB826E}" type="presParOf" srcId="{380714E1-837D-434A-B6EE-05FC299EC092}" destId="{89AF51E0-4E7F-40BE-B2D7-FDC6E4806648}" srcOrd="1" destOrd="0" presId="urn:microsoft.com/office/officeart/2005/8/layout/lProcess2"/>
    <dgm:cxn modelId="{BE46F7D8-826A-4D5D-805B-530E4195626E}" type="presParOf" srcId="{380714E1-837D-434A-B6EE-05FC299EC092}" destId="{054EB6A2-4FDC-4F92-9291-32CA4E41D8DC}"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C22ED6-2A68-40A0-91B1-D297F3B37CF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81F92509-C524-4A95-BDFD-FD1AB11204E9}">
      <dgm:prSet phldrT="[Text]"/>
      <dgm:spPr/>
      <dgm:t>
        <a:bodyPr/>
        <a:lstStyle/>
        <a:p>
          <a:r>
            <a:rPr lang="en-US" dirty="0"/>
            <a:t>School</a:t>
          </a:r>
        </a:p>
      </dgm:t>
    </dgm:pt>
    <dgm:pt modelId="{92050B97-8D21-4AFF-BE12-D02DA9E94A92}" type="parTrans" cxnId="{7E7B9871-5340-4245-8758-ABDF8AF9784F}">
      <dgm:prSet/>
      <dgm:spPr/>
      <dgm:t>
        <a:bodyPr/>
        <a:lstStyle/>
        <a:p>
          <a:endParaRPr lang="en-US"/>
        </a:p>
      </dgm:t>
    </dgm:pt>
    <dgm:pt modelId="{5FA1399D-F7A9-4C08-AC1A-B5A66C490A6A}" type="sibTrans" cxnId="{7E7B9871-5340-4245-8758-ABDF8AF9784F}">
      <dgm:prSet/>
      <dgm:spPr/>
      <dgm:t>
        <a:bodyPr/>
        <a:lstStyle/>
        <a:p>
          <a:endParaRPr lang="en-US"/>
        </a:p>
      </dgm:t>
    </dgm:pt>
    <dgm:pt modelId="{6E7C9F0E-76D0-4C83-8D7B-6CEE033986D2}">
      <dgm:prSet phldrT="[Text]" custT="1"/>
      <dgm:spPr/>
      <dgm:t>
        <a:bodyPr/>
        <a:lstStyle/>
        <a:p>
          <a:r>
            <a:rPr lang="en-US" sz="1800" b="1" dirty="0">
              <a:latin typeface="Batang" panose="02030600000101010101" pitchFamily="18" charset="-127"/>
              <a:ea typeface="Batang" panose="02030600000101010101" pitchFamily="18" charset="-127"/>
            </a:rPr>
            <a:t>Provision of stimulating safe , secure and joyful learning environment , play based pedagogy</a:t>
          </a:r>
        </a:p>
      </dgm:t>
    </dgm:pt>
    <dgm:pt modelId="{BEC838A2-A887-4459-A8C2-ED897320C06A}" type="parTrans" cxnId="{A36DEE16-C533-4F9B-A37D-1192C2886FE2}">
      <dgm:prSet/>
      <dgm:spPr/>
      <dgm:t>
        <a:bodyPr/>
        <a:lstStyle/>
        <a:p>
          <a:endParaRPr lang="en-US"/>
        </a:p>
      </dgm:t>
    </dgm:pt>
    <dgm:pt modelId="{18F29749-40A3-4036-9F67-A21ABF977478}" type="sibTrans" cxnId="{A36DEE16-C533-4F9B-A37D-1192C2886FE2}">
      <dgm:prSet/>
      <dgm:spPr/>
      <dgm:t>
        <a:bodyPr/>
        <a:lstStyle/>
        <a:p>
          <a:endParaRPr lang="en-US"/>
        </a:p>
      </dgm:t>
    </dgm:pt>
    <dgm:pt modelId="{0F5EB086-1C4A-453B-BDF5-10F558891BE8}">
      <dgm:prSet phldrT="[Text]" custT="1"/>
      <dgm:spPr/>
      <dgm:t>
        <a:bodyPr/>
        <a:lstStyle/>
        <a:p>
          <a:r>
            <a:rPr lang="en-US" sz="1800" b="1" dirty="0">
              <a:latin typeface="Batang" panose="02030600000101010101" pitchFamily="18" charset="-127"/>
              <a:ea typeface="Batang" panose="02030600000101010101" pitchFamily="18" charset="-127"/>
            </a:rPr>
            <a:t>Opportunities for experimentation ,exploration , problem solving, critical thinking and interaction, Focus on the development of foundational literacy and numeracy competencies</a:t>
          </a:r>
        </a:p>
      </dgm:t>
    </dgm:pt>
    <dgm:pt modelId="{047FDD67-8348-449D-A40F-6415C3A15FB2}" type="parTrans" cxnId="{25627178-FFD9-47A4-A1CA-E6E1DF555F71}">
      <dgm:prSet/>
      <dgm:spPr/>
      <dgm:t>
        <a:bodyPr/>
        <a:lstStyle/>
        <a:p>
          <a:endParaRPr lang="en-US"/>
        </a:p>
      </dgm:t>
    </dgm:pt>
    <dgm:pt modelId="{31563664-A699-499D-B237-D202CBEC0C41}" type="sibTrans" cxnId="{25627178-FFD9-47A4-A1CA-E6E1DF555F71}">
      <dgm:prSet/>
      <dgm:spPr/>
      <dgm:t>
        <a:bodyPr/>
        <a:lstStyle/>
        <a:p>
          <a:endParaRPr lang="en-US"/>
        </a:p>
      </dgm:t>
    </dgm:pt>
    <dgm:pt modelId="{CC59D61D-CBD7-49FE-A416-6476BCAA7E5F}">
      <dgm:prSet phldrT="[Text]"/>
      <dgm:spPr/>
      <dgm:t>
        <a:bodyPr/>
        <a:lstStyle/>
        <a:p>
          <a:r>
            <a:rPr lang="en-US" dirty="0"/>
            <a:t>Family</a:t>
          </a:r>
        </a:p>
      </dgm:t>
    </dgm:pt>
    <dgm:pt modelId="{F18427F4-BF9A-448A-9253-268EDCE222EF}" type="parTrans" cxnId="{7ACA5DC9-BBBC-4A89-AFFB-85275CB31F10}">
      <dgm:prSet/>
      <dgm:spPr/>
      <dgm:t>
        <a:bodyPr/>
        <a:lstStyle/>
        <a:p>
          <a:endParaRPr lang="en-US"/>
        </a:p>
      </dgm:t>
    </dgm:pt>
    <dgm:pt modelId="{A14CF271-6A01-4925-A347-B704AC797DAC}" type="sibTrans" cxnId="{7ACA5DC9-BBBC-4A89-AFFB-85275CB31F10}">
      <dgm:prSet/>
      <dgm:spPr/>
      <dgm:t>
        <a:bodyPr/>
        <a:lstStyle/>
        <a:p>
          <a:endParaRPr lang="en-US"/>
        </a:p>
      </dgm:t>
    </dgm:pt>
    <dgm:pt modelId="{6B5D3309-F03D-4829-9725-366192071BD9}">
      <dgm:prSet phldrT="[Text]" custT="1"/>
      <dgm:spPr/>
      <dgm:t>
        <a:bodyPr/>
        <a:lstStyle/>
        <a:p>
          <a:r>
            <a:rPr lang="en-US" sz="2000" b="1" dirty="0">
              <a:latin typeface="Batang" panose="02030600000101010101" pitchFamily="18" charset="-127"/>
              <a:ea typeface="Batang" panose="02030600000101010101" pitchFamily="18" charset="-127"/>
            </a:rPr>
            <a:t>Warm, caring, supportive and joyful learning environment at home, Appreciate and encourage children’s learning</a:t>
          </a:r>
        </a:p>
      </dgm:t>
    </dgm:pt>
    <dgm:pt modelId="{101E293A-6F04-49B5-A431-A28A96746581}" type="parTrans" cxnId="{598871F2-A571-490A-A9A3-098BB87DDAF2}">
      <dgm:prSet/>
      <dgm:spPr/>
      <dgm:t>
        <a:bodyPr/>
        <a:lstStyle/>
        <a:p>
          <a:endParaRPr lang="en-US"/>
        </a:p>
      </dgm:t>
    </dgm:pt>
    <dgm:pt modelId="{9DC9C224-8F4C-4307-8A6F-761CAA1592E7}" type="sibTrans" cxnId="{598871F2-A571-490A-A9A3-098BB87DDAF2}">
      <dgm:prSet/>
      <dgm:spPr/>
      <dgm:t>
        <a:bodyPr/>
        <a:lstStyle/>
        <a:p>
          <a:endParaRPr lang="en-US"/>
        </a:p>
      </dgm:t>
    </dgm:pt>
    <dgm:pt modelId="{576B268D-641D-4876-83D9-6F96C6CC6E98}">
      <dgm:prSet phldrT="[Text]" custT="1"/>
      <dgm:spPr/>
      <dgm:t>
        <a:bodyPr/>
        <a:lstStyle/>
        <a:p>
          <a:r>
            <a:rPr lang="en-US" sz="2000" b="1" dirty="0">
              <a:latin typeface="Batang" panose="02030600000101010101" pitchFamily="18" charset="-127"/>
              <a:ea typeface="Batang" panose="02030600000101010101" pitchFamily="18" charset="-127"/>
            </a:rPr>
            <a:t>Engage with children, talk and play with them, support children’s overall well being</a:t>
          </a:r>
        </a:p>
      </dgm:t>
    </dgm:pt>
    <dgm:pt modelId="{4E92F94A-D228-42FA-B117-190D6C5FF571}" type="parTrans" cxnId="{17DF447D-3AF6-4485-9C65-6C3A1E26DE5B}">
      <dgm:prSet/>
      <dgm:spPr/>
      <dgm:t>
        <a:bodyPr/>
        <a:lstStyle/>
        <a:p>
          <a:endParaRPr lang="en-US"/>
        </a:p>
      </dgm:t>
    </dgm:pt>
    <dgm:pt modelId="{C40D629C-AAB6-4ABF-968C-BBA43FA8592E}" type="sibTrans" cxnId="{17DF447D-3AF6-4485-9C65-6C3A1E26DE5B}">
      <dgm:prSet/>
      <dgm:spPr/>
      <dgm:t>
        <a:bodyPr/>
        <a:lstStyle/>
        <a:p>
          <a:endParaRPr lang="en-US"/>
        </a:p>
      </dgm:t>
    </dgm:pt>
    <dgm:pt modelId="{28319299-784F-47B0-BB4B-66E7B4E09917}">
      <dgm:prSet phldrT="[Text]"/>
      <dgm:spPr/>
      <dgm:t>
        <a:bodyPr/>
        <a:lstStyle/>
        <a:p>
          <a:r>
            <a:rPr lang="en-US" dirty="0"/>
            <a:t>Children</a:t>
          </a:r>
        </a:p>
      </dgm:t>
    </dgm:pt>
    <dgm:pt modelId="{69B3ECA4-C8F5-4851-8635-90E6000D9B91}" type="parTrans" cxnId="{9F3F9276-BEE3-4BD3-9C09-ACF26AD79429}">
      <dgm:prSet/>
      <dgm:spPr/>
      <dgm:t>
        <a:bodyPr/>
        <a:lstStyle/>
        <a:p>
          <a:endParaRPr lang="en-US"/>
        </a:p>
      </dgm:t>
    </dgm:pt>
    <dgm:pt modelId="{D664F964-D59E-411C-BEC0-314A676612B1}" type="sibTrans" cxnId="{9F3F9276-BEE3-4BD3-9C09-ACF26AD79429}">
      <dgm:prSet/>
      <dgm:spPr/>
      <dgm:t>
        <a:bodyPr/>
        <a:lstStyle/>
        <a:p>
          <a:endParaRPr lang="en-US"/>
        </a:p>
      </dgm:t>
    </dgm:pt>
    <dgm:pt modelId="{81D132A6-ACDA-4F0A-8764-8BC4515EEED8}">
      <dgm:prSet phldrT="[Text]" custT="1"/>
      <dgm:spPr/>
      <dgm:t>
        <a:bodyPr/>
        <a:lstStyle/>
        <a:p>
          <a:r>
            <a:rPr lang="en-US" sz="2000" b="1" dirty="0">
              <a:latin typeface="Batang" panose="02030600000101010101" pitchFamily="18" charset="-127"/>
              <a:ea typeface="Batang" panose="02030600000101010101" pitchFamily="18" charset="-127"/>
            </a:rPr>
            <a:t>Learn joyfully, maintain good health and well being , become effective communicators</a:t>
          </a:r>
        </a:p>
      </dgm:t>
    </dgm:pt>
    <dgm:pt modelId="{AACF3363-33BC-48EA-955A-66E8BF161890}" type="parTrans" cxnId="{B9341F4A-54FF-4404-A6BF-C1BAFED5A90D}">
      <dgm:prSet/>
      <dgm:spPr/>
      <dgm:t>
        <a:bodyPr/>
        <a:lstStyle/>
        <a:p>
          <a:endParaRPr lang="en-US"/>
        </a:p>
      </dgm:t>
    </dgm:pt>
    <dgm:pt modelId="{815383D5-D59C-4666-A7AE-1DB43FA41D25}" type="sibTrans" cxnId="{B9341F4A-54FF-4404-A6BF-C1BAFED5A90D}">
      <dgm:prSet/>
      <dgm:spPr/>
      <dgm:t>
        <a:bodyPr/>
        <a:lstStyle/>
        <a:p>
          <a:endParaRPr lang="en-US"/>
        </a:p>
      </dgm:t>
    </dgm:pt>
    <dgm:pt modelId="{D1AE8C98-7C37-4266-B7E9-C6ED779C1594}">
      <dgm:prSet phldrT="[Text]" custT="1"/>
      <dgm:spPr/>
      <dgm:t>
        <a:bodyPr/>
        <a:lstStyle/>
        <a:p>
          <a:r>
            <a:rPr lang="en-US" sz="2000" b="1" dirty="0">
              <a:latin typeface="Batang" panose="02030600000101010101" pitchFamily="18" charset="-127"/>
              <a:ea typeface="Batang" panose="02030600000101010101" pitchFamily="18" charset="-127"/>
            </a:rPr>
            <a:t>Become involved learners and connect with their immediate environment</a:t>
          </a:r>
        </a:p>
      </dgm:t>
    </dgm:pt>
    <dgm:pt modelId="{6B521A91-8684-4C01-8845-57203A4F1511}" type="parTrans" cxnId="{EDCA5AB0-98F0-4AF1-A918-05438CA49567}">
      <dgm:prSet/>
      <dgm:spPr/>
      <dgm:t>
        <a:bodyPr/>
        <a:lstStyle/>
        <a:p>
          <a:endParaRPr lang="en-US"/>
        </a:p>
      </dgm:t>
    </dgm:pt>
    <dgm:pt modelId="{05A0C61F-2FB3-4544-8787-E6628D1D6C71}" type="sibTrans" cxnId="{EDCA5AB0-98F0-4AF1-A918-05438CA49567}">
      <dgm:prSet/>
      <dgm:spPr/>
      <dgm:t>
        <a:bodyPr/>
        <a:lstStyle/>
        <a:p>
          <a:endParaRPr lang="en-US"/>
        </a:p>
      </dgm:t>
    </dgm:pt>
    <dgm:pt modelId="{C2303E9E-4EF4-4344-A645-46F53F80B596}" type="pres">
      <dgm:prSet presAssocID="{28C22ED6-2A68-40A0-91B1-D297F3B37CF0}" presName="Name0" presStyleCnt="0">
        <dgm:presLayoutVars>
          <dgm:dir/>
          <dgm:animLvl val="lvl"/>
          <dgm:resizeHandles val="exact"/>
        </dgm:presLayoutVars>
      </dgm:prSet>
      <dgm:spPr/>
    </dgm:pt>
    <dgm:pt modelId="{14A81A2F-C41D-4C51-962C-6077E7DDB634}" type="pres">
      <dgm:prSet presAssocID="{28C22ED6-2A68-40A0-91B1-D297F3B37CF0}" presName="tSp" presStyleCnt="0"/>
      <dgm:spPr/>
    </dgm:pt>
    <dgm:pt modelId="{CADCB42D-7372-4493-8D26-6B016F2B2617}" type="pres">
      <dgm:prSet presAssocID="{28C22ED6-2A68-40A0-91B1-D297F3B37CF0}" presName="bSp" presStyleCnt="0"/>
      <dgm:spPr/>
    </dgm:pt>
    <dgm:pt modelId="{700BC4B8-DDB8-4926-B3D0-118FC961F98D}" type="pres">
      <dgm:prSet presAssocID="{28C22ED6-2A68-40A0-91B1-D297F3B37CF0}" presName="process" presStyleCnt="0"/>
      <dgm:spPr/>
    </dgm:pt>
    <dgm:pt modelId="{FBC41C41-6571-42BB-9269-6927371465A4}" type="pres">
      <dgm:prSet presAssocID="{81F92509-C524-4A95-BDFD-FD1AB11204E9}" presName="composite1" presStyleCnt="0"/>
      <dgm:spPr/>
    </dgm:pt>
    <dgm:pt modelId="{A524503C-242A-4598-B62D-A304E658A4F7}" type="pres">
      <dgm:prSet presAssocID="{81F92509-C524-4A95-BDFD-FD1AB11204E9}" presName="dummyNode1" presStyleLbl="node1" presStyleIdx="0" presStyleCnt="3"/>
      <dgm:spPr/>
    </dgm:pt>
    <dgm:pt modelId="{BC8490CE-4691-4898-9432-3129DA73BABF}" type="pres">
      <dgm:prSet presAssocID="{81F92509-C524-4A95-BDFD-FD1AB11204E9}" presName="childNode1" presStyleLbl="bgAcc1" presStyleIdx="0" presStyleCnt="3" custScaleY="207050">
        <dgm:presLayoutVars>
          <dgm:bulletEnabled val="1"/>
        </dgm:presLayoutVars>
      </dgm:prSet>
      <dgm:spPr/>
    </dgm:pt>
    <dgm:pt modelId="{B0903611-2F92-469D-8C53-5C599BB14259}" type="pres">
      <dgm:prSet presAssocID="{81F92509-C524-4A95-BDFD-FD1AB11204E9}" presName="childNode1tx" presStyleLbl="bgAcc1" presStyleIdx="0" presStyleCnt="3">
        <dgm:presLayoutVars>
          <dgm:bulletEnabled val="1"/>
        </dgm:presLayoutVars>
      </dgm:prSet>
      <dgm:spPr/>
    </dgm:pt>
    <dgm:pt modelId="{3B7F38B1-D6B1-45AB-BC08-A66CFEA2BD20}" type="pres">
      <dgm:prSet presAssocID="{81F92509-C524-4A95-BDFD-FD1AB11204E9}" presName="parentNode1" presStyleLbl="node1" presStyleIdx="0" presStyleCnt="3" custScaleY="54324" custLinFactY="68401" custLinFactNeighborX="-19348" custLinFactNeighborY="100000">
        <dgm:presLayoutVars>
          <dgm:chMax val="1"/>
          <dgm:bulletEnabled val="1"/>
        </dgm:presLayoutVars>
      </dgm:prSet>
      <dgm:spPr/>
    </dgm:pt>
    <dgm:pt modelId="{A753339D-8494-4C61-AA22-14475B51B5E4}" type="pres">
      <dgm:prSet presAssocID="{81F92509-C524-4A95-BDFD-FD1AB11204E9}" presName="connSite1" presStyleCnt="0"/>
      <dgm:spPr/>
    </dgm:pt>
    <dgm:pt modelId="{9E24936D-E85C-469E-BEC5-179B0E73FCC6}" type="pres">
      <dgm:prSet presAssocID="{5FA1399D-F7A9-4C08-AC1A-B5A66C490A6A}" presName="Name9" presStyleLbl="sibTrans2D1" presStyleIdx="0" presStyleCnt="2"/>
      <dgm:spPr/>
    </dgm:pt>
    <dgm:pt modelId="{65A62F28-3FB8-46B3-8EEE-B6F7C09E6C5A}" type="pres">
      <dgm:prSet presAssocID="{CC59D61D-CBD7-49FE-A416-6476BCAA7E5F}" presName="composite2" presStyleCnt="0"/>
      <dgm:spPr/>
    </dgm:pt>
    <dgm:pt modelId="{B601DDCF-3203-4314-9FA5-095EFCA23131}" type="pres">
      <dgm:prSet presAssocID="{CC59D61D-CBD7-49FE-A416-6476BCAA7E5F}" presName="dummyNode2" presStyleLbl="node1" presStyleIdx="0" presStyleCnt="3"/>
      <dgm:spPr/>
    </dgm:pt>
    <dgm:pt modelId="{44298098-DE8D-4EB3-9E00-A94E88741598}" type="pres">
      <dgm:prSet presAssocID="{CC59D61D-CBD7-49FE-A416-6476BCAA7E5F}" presName="childNode2" presStyleLbl="bgAcc1" presStyleIdx="1" presStyleCnt="3" custScaleY="239760" custLinFactNeighborX="1076" custLinFactNeighborY="144">
        <dgm:presLayoutVars>
          <dgm:bulletEnabled val="1"/>
        </dgm:presLayoutVars>
      </dgm:prSet>
      <dgm:spPr/>
    </dgm:pt>
    <dgm:pt modelId="{91839126-CEE8-471F-87DF-66371BFF0CFA}" type="pres">
      <dgm:prSet presAssocID="{CC59D61D-CBD7-49FE-A416-6476BCAA7E5F}" presName="childNode2tx" presStyleLbl="bgAcc1" presStyleIdx="1" presStyleCnt="3">
        <dgm:presLayoutVars>
          <dgm:bulletEnabled val="1"/>
        </dgm:presLayoutVars>
      </dgm:prSet>
      <dgm:spPr/>
    </dgm:pt>
    <dgm:pt modelId="{E4E479B8-9120-4BA1-95B4-1BC07595B8E5}" type="pres">
      <dgm:prSet presAssocID="{CC59D61D-CBD7-49FE-A416-6476BCAA7E5F}" presName="parentNode2" presStyleLbl="node1" presStyleIdx="1" presStyleCnt="3" custScaleY="56453" custLinFactY="-78524" custLinFactNeighborX="-22163" custLinFactNeighborY="-100000">
        <dgm:presLayoutVars>
          <dgm:chMax val="0"/>
          <dgm:bulletEnabled val="1"/>
        </dgm:presLayoutVars>
      </dgm:prSet>
      <dgm:spPr/>
    </dgm:pt>
    <dgm:pt modelId="{C70C478D-14E9-41D7-96B5-F64A7E1BE5C7}" type="pres">
      <dgm:prSet presAssocID="{CC59D61D-CBD7-49FE-A416-6476BCAA7E5F}" presName="connSite2" presStyleCnt="0"/>
      <dgm:spPr/>
    </dgm:pt>
    <dgm:pt modelId="{06F66F84-B83A-4DFE-A307-30053E935CF1}" type="pres">
      <dgm:prSet presAssocID="{A14CF271-6A01-4925-A347-B704AC797DAC}" presName="Name18" presStyleLbl="sibTrans2D1" presStyleIdx="1" presStyleCnt="2" custScaleY="109598"/>
      <dgm:spPr/>
    </dgm:pt>
    <dgm:pt modelId="{EA978746-7507-45E0-BC7B-1F3846119A50}" type="pres">
      <dgm:prSet presAssocID="{28319299-784F-47B0-BB4B-66E7B4E09917}" presName="composite1" presStyleCnt="0"/>
      <dgm:spPr/>
    </dgm:pt>
    <dgm:pt modelId="{CA9BC59C-1B78-40F2-854E-5CFED8EE1FC7}" type="pres">
      <dgm:prSet presAssocID="{28319299-784F-47B0-BB4B-66E7B4E09917}" presName="dummyNode1" presStyleLbl="node1" presStyleIdx="1" presStyleCnt="3"/>
      <dgm:spPr/>
    </dgm:pt>
    <dgm:pt modelId="{7ECB50F4-3FB6-44A9-8718-0AF6A0D21934}" type="pres">
      <dgm:prSet presAssocID="{28319299-784F-47B0-BB4B-66E7B4E09917}" presName="childNode1" presStyleLbl="bgAcc1" presStyleIdx="2" presStyleCnt="3" custScaleY="262824">
        <dgm:presLayoutVars>
          <dgm:bulletEnabled val="1"/>
        </dgm:presLayoutVars>
      </dgm:prSet>
      <dgm:spPr/>
    </dgm:pt>
    <dgm:pt modelId="{AF22DAEF-FA2F-4F3D-9728-390155AC4BB2}" type="pres">
      <dgm:prSet presAssocID="{28319299-784F-47B0-BB4B-66E7B4E09917}" presName="childNode1tx" presStyleLbl="bgAcc1" presStyleIdx="2" presStyleCnt="3">
        <dgm:presLayoutVars>
          <dgm:bulletEnabled val="1"/>
        </dgm:presLayoutVars>
      </dgm:prSet>
      <dgm:spPr/>
    </dgm:pt>
    <dgm:pt modelId="{F85816B2-68F1-4CF2-B1DB-8ED55250CD1E}" type="pres">
      <dgm:prSet presAssocID="{28319299-784F-47B0-BB4B-66E7B4E09917}" presName="parentNode1" presStyleLbl="node1" presStyleIdx="2" presStyleCnt="3" custScaleY="57806" custLinFactNeighborX="-3227" custLinFactNeighborY="40584">
        <dgm:presLayoutVars>
          <dgm:chMax val="1"/>
          <dgm:bulletEnabled val="1"/>
        </dgm:presLayoutVars>
      </dgm:prSet>
      <dgm:spPr/>
    </dgm:pt>
    <dgm:pt modelId="{EDCC8B82-A284-4CAF-8436-DDB6A79CB301}" type="pres">
      <dgm:prSet presAssocID="{28319299-784F-47B0-BB4B-66E7B4E09917}" presName="connSite1" presStyleCnt="0"/>
      <dgm:spPr/>
    </dgm:pt>
  </dgm:ptLst>
  <dgm:cxnLst>
    <dgm:cxn modelId="{7E33E101-1FF7-4C7A-9339-80D00BBE9F59}" type="presOf" srcId="{81D132A6-ACDA-4F0A-8764-8BC4515EEED8}" destId="{AF22DAEF-FA2F-4F3D-9728-390155AC4BB2}" srcOrd="1" destOrd="0" presId="urn:microsoft.com/office/officeart/2005/8/layout/hProcess4"/>
    <dgm:cxn modelId="{0BE96610-CAC7-4EDB-B9F5-A11AE5105C29}" type="presOf" srcId="{0F5EB086-1C4A-453B-BDF5-10F558891BE8}" destId="{BC8490CE-4691-4898-9432-3129DA73BABF}" srcOrd="0" destOrd="1" presId="urn:microsoft.com/office/officeart/2005/8/layout/hProcess4"/>
    <dgm:cxn modelId="{A36DEE16-C533-4F9B-A37D-1192C2886FE2}" srcId="{81F92509-C524-4A95-BDFD-FD1AB11204E9}" destId="{6E7C9F0E-76D0-4C83-8D7B-6CEE033986D2}" srcOrd="0" destOrd="0" parTransId="{BEC838A2-A887-4459-A8C2-ED897320C06A}" sibTransId="{18F29749-40A3-4036-9F67-A21ABF977478}"/>
    <dgm:cxn modelId="{161E6B1F-878B-4733-88FD-E058DEDB4BBD}" type="presOf" srcId="{6E7C9F0E-76D0-4C83-8D7B-6CEE033986D2}" destId="{B0903611-2F92-469D-8C53-5C599BB14259}" srcOrd="1" destOrd="0" presId="urn:microsoft.com/office/officeart/2005/8/layout/hProcess4"/>
    <dgm:cxn modelId="{F3FB5A25-5F20-41AB-B0B4-FC54DD2FE852}" type="presOf" srcId="{A14CF271-6A01-4925-A347-B704AC797DAC}" destId="{06F66F84-B83A-4DFE-A307-30053E935CF1}" srcOrd="0" destOrd="0" presId="urn:microsoft.com/office/officeart/2005/8/layout/hProcess4"/>
    <dgm:cxn modelId="{54101D3D-88AF-418E-A82E-CDEC0DFC085D}" type="presOf" srcId="{CC59D61D-CBD7-49FE-A416-6476BCAA7E5F}" destId="{E4E479B8-9120-4BA1-95B4-1BC07595B8E5}" srcOrd="0" destOrd="0" presId="urn:microsoft.com/office/officeart/2005/8/layout/hProcess4"/>
    <dgm:cxn modelId="{E75D635C-EE79-42E6-A8F3-98EF7F1C1CD9}" type="presOf" srcId="{28319299-784F-47B0-BB4B-66E7B4E09917}" destId="{F85816B2-68F1-4CF2-B1DB-8ED55250CD1E}" srcOrd="0" destOrd="0" presId="urn:microsoft.com/office/officeart/2005/8/layout/hProcess4"/>
    <dgm:cxn modelId="{3F6D9045-422C-4013-8120-6EFE329899F1}" type="presOf" srcId="{576B268D-641D-4876-83D9-6F96C6CC6E98}" destId="{44298098-DE8D-4EB3-9E00-A94E88741598}" srcOrd="0" destOrd="1" presId="urn:microsoft.com/office/officeart/2005/8/layout/hProcess4"/>
    <dgm:cxn modelId="{B9341F4A-54FF-4404-A6BF-C1BAFED5A90D}" srcId="{28319299-784F-47B0-BB4B-66E7B4E09917}" destId="{81D132A6-ACDA-4F0A-8764-8BC4515EEED8}" srcOrd="0" destOrd="0" parTransId="{AACF3363-33BC-48EA-955A-66E8BF161890}" sibTransId="{815383D5-D59C-4666-A7AE-1DB43FA41D25}"/>
    <dgm:cxn modelId="{A27AAD4D-843D-4F88-9F34-0963AB05A0B9}" type="presOf" srcId="{0F5EB086-1C4A-453B-BDF5-10F558891BE8}" destId="{B0903611-2F92-469D-8C53-5C599BB14259}" srcOrd="1" destOrd="1" presId="urn:microsoft.com/office/officeart/2005/8/layout/hProcess4"/>
    <dgm:cxn modelId="{1BFC5C6E-236A-44AF-97CD-5528C2830099}" type="presOf" srcId="{6B5D3309-F03D-4829-9725-366192071BD9}" destId="{44298098-DE8D-4EB3-9E00-A94E88741598}" srcOrd="0" destOrd="0" presId="urn:microsoft.com/office/officeart/2005/8/layout/hProcess4"/>
    <dgm:cxn modelId="{7E7B9871-5340-4245-8758-ABDF8AF9784F}" srcId="{28C22ED6-2A68-40A0-91B1-D297F3B37CF0}" destId="{81F92509-C524-4A95-BDFD-FD1AB11204E9}" srcOrd="0" destOrd="0" parTransId="{92050B97-8D21-4AFF-BE12-D02DA9E94A92}" sibTransId="{5FA1399D-F7A9-4C08-AC1A-B5A66C490A6A}"/>
    <dgm:cxn modelId="{EC5C7C74-BAC6-4BDD-A7F2-0CB2F6BC41DB}" type="presOf" srcId="{D1AE8C98-7C37-4266-B7E9-C6ED779C1594}" destId="{7ECB50F4-3FB6-44A9-8718-0AF6A0D21934}" srcOrd="0" destOrd="1" presId="urn:microsoft.com/office/officeart/2005/8/layout/hProcess4"/>
    <dgm:cxn modelId="{9F3F9276-BEE3-4BD3-9C09-ACF26AD79429}" srcId="{28C22ED6-2A68-40A0-91B1-D297F3B37CF0}" destId="{28319299-784F-47B0-BB4B-66E7B4E09917}" srcOrd="2" destOrd="0" parTransId="{69B3ECA4-C8F5-4851-8635-90E6000D9B91}" sibTransId="{D664F964-D59E-411C-BEC0-314A676612B1}"/>
    <dgm:cxn modelId="{25627178-FFD9-47A4-A1CA-E6E1DF555F71}" srcId="{81F92509-C524-4A95-BDFD-FD1AB11204E9}" destId="{0F5EB086-1C4A-453B-BDF5-10F558891BE8}" srcOrd="1" destOrd="0" parTransId="{047FDD67-8348-449D-A40F-6415C3A15FB2}" sibTransId="{31563664-A699-499D-B237-D202CBEC0C41}"/>
    <dgm:cxn modelId="{F8EFCE58-FE46-468C-A68A-BB0E88875E76}" type="presOf" srcId="{6E7C9F0E-76D0-4C83-8D7B-6CEE033986D2}" destId="{BC8490CE-4691-4898-9432-3129DA73BABF}" srcOrd="0" destOrd="0" presId="urn:microsoft.com/office/officeart/2005/8/layout/hProcess4"/>
    <dgm:cxn modelId="{89FAEC7C-8E74-4BD6-81AB-22A4C90FBDF4}" type="presOf" srcId="{D1AE8C98-7C37-4266-B7E9-C6ED779C1594}" destId="{AF22DAEF-FA2F-4F3D-9728-390155AC4BB2}" srcOrd="1" destOrd="1" presId="urn:microsoft.com/office/officeart/2005/8/layout/hProcess4"/>
    <dgm:cxn modelId="{17DF447D-3AF6-4485-9C65-6C3A1E26DE5B}" srcId="{CC59D61D-CBD7-49FE-A416-6476BCAA7E5F}" destId="{576B268D-641D-4876-83D9-6F96C6CC6E98}" srcOrd="1" destOrd="0" parTransId="{4E92F94A-D228-42FA-B117-190D6C5FF571}" sibTransId="{C40D629C-AAB6-4ABF-968C-BBA43FA8592E}"/>
    <dgm:cxn modelId="{B422C287-BB8C-43B5-A82D-929134DCFFBD}" type="presOf" srcId="{576B268D-641D-4876-83D9-6F96C6CC6E98}" destId="{91839126-CEE8-471F-87DF-66371BFF0CFA}" srcOrd="1" destOrd="1" presId="urn:microsoft.com/office/officeart/2005/8/layout/hProcess4"/>
    <dgm:cxn modelId="{8EC69CA5-2F47-4150-A435-479A2E5CDDB0}" type="presOf" srcId="{5FA1399D-F7A9-4C08-AC1A-B5A66C490A6A}" destId="{9E24936D-E85C-469E-BEC5-179B0E73FCC6}" srcOrd="0" destOrd="0" presId="urn:microsoft.com/office/officeart/2005/8/layout/hProcess4"/>
    <dgm:cxn modelId="{57053CAA-C5AB-4B31-B4F5-9FEFA184D3CD}" type="presOf" srcId="{28C22ED6-2A68-40A0-91B1-D297F3B37CF0}" destId="{C2303E9E-4EF4-4344-A645-46F53F80B596}" srcOrd="0" destOrd="0" presId="urn:microsoft.com/office/officeart/2005/8/layout/hProcess4"/>
    <dgm:cxn modelId="{A40267AE-8C2D-4D2A-8423-FF9E8DAB9B49}" type="presOf" srcId="{6B5D3309-F03D-4829-9725-366192071BD9}" destId="{91839126-CEE8-471F-87DF-66371BFF0CFA}" srcOrd="1" destOrd="0" presId="urn:microsoft.com/office/officeart/2005/8/layout/hProcess4"/>
    <dgm:cxn modelId="{EDCA5AB0-98F0-4AF1-A918-05438CA49567}" srcId="{28319299-784F-47B0-BB4B-66E7B4E09917}" destId="{D1AE8C98-7C37-4266-B7E9-C6ED779C1594}" srcOrd="1" destOrd="0" parTransId="{6B521A91-8684-4C01-8845-57203A4F1511}" sibTransId="{05A0C61F-2FB3-4544-8787-E6628D1D6C71}"/>
    <dgm:cxn modelId="{7ACA5DC9-BBBC-4A89-AFFB-85275CB31F10}" srcId="{28C22ED6-2A68-40A0-91B1-D297F3B37CF0}" destId="{CC59D61D-CBD7-49FE-A416-6476BCAA7E5F}" srcOrd="1" destOrd="0" parTransId="{F18427F4-BF9A-448A-9253-268EDCE222EF}" sibTransId="{A14CF271-6A01-4925-A347-B704AC797DAC}"/>
    <dgm:cxn modelId="{BB19B1D5-832B-4EAE-9FDE-8FFFF76CA46D}" type="presOf" srcId="{81D132A6-ACDA-4F0A-8764-8BC4515EEED8}" destId="{7ECB50F4-3FB6-44A9-8718-0AF6A0D21934}" srcOrd="0" destOrd="0" presId="urn:microsoft.com/office/officeart/2005/8/layout/hProcess4"/>
    <dgm:cxn modelId="{598871F2-A571-490A-A9A3-098BB87DDAF2}" srcId="{CC59D61D-CBD7-49FE-A416-6476BCAA7E5F}" destId="{6B5D3309-F03D-4829-9725-366192071BD9}" srcOrd="0" destOrd="0" parTransId="{101E293A-6F04-49B5-A431-A28A96746581}" sibTransId="{9DC9C224-8F4C-4307-8A6F-761CAA1592E7}"/>
    <dgm:cxn modelId="{2F4F62FA-D6C3-41B5-8A9A-7BC9825B3A9C}" type="presOf" srcId="{81F92509-C524-4A95-BDFD-FD1AB11204E9}" destId="{3B7F38B1-D6B1-45AB-BC08-A66CFEA2BD20}" srcOrd="0" destOrd="0" presId="urn:microsoft.com/office/officeart/2005/8/layout/hProcess4"/>
    <dgm:cxn modelId="{4D0CF046-1C0B-4962-BCA7-7B0B2A684A5D}" type="presParOf" srcId="{C2303E9E-4EF4-4344-A645-46F53F80B596}" destId="{14A81A2F-C41D-4C51-962C-6077E7DDB634}" srcOrd="0" destOrd="0" presId="urn:microsoft.com/office/officeart/2005/8/layout/hProcess4"/>
    <dgm:cxn modelId="{691581B2-C081-449E-AA94-DBCB5780931E}" type="presParOf" srcId="{C2303E9E-4EF4-4344-A645-46F53F80B596}" destId="{CADCB42D-7372-4493-8D26-6B016F2B2617}" srcOrd="1" destOrd="0" presId="urn:microsoft.com/office/officeart/2005/8/layout/hProcess4"/>
    <dgm:cxn modelId="{F55C9C1A-CD37-44EB-AB37-010D49FBBA44}" type="presParOf" srcId="{C2303E9E-4EF4-4344-A645-46F53F80B596}" destId="{700BC4B8-DDB8-4926-B3D0-118FC961F98D}" srcOrd="2" destOrd="0" presId="urn:microsoft.com/office/officeart/2005/8/layout/hProcess4"/>
    <dgm:cxn modelId="{D6791028-82A5-4282-BDD2-33D2201CC941}" type="presParOf" srcId="{700BC4B8-DDB8-4926-B3D0-118FC961F98D}" destId="{FBC41C41-6571-42BB-9269-6927371465A4}" srcOrd="0" destOrd="0" presId="urn:microsoft.com/office/officeart/2005/8/layout/hProcess4"/>
    <dgm:cxn modelId="{C38A03D9-D35D-45DF-8D02-0C0EE18B3988}" type="presParOf" srcId="{FBC41C41-6571-42BB-9269-6927371465A4}" destId="{A524503C-242A-4598-B62D-A304E658A4F7}" srcOrd="0" destOrd="0" presId="urn:microsoft.com/office/officeart/2005/8/layout/hProcess4"/>
    <dgm:cxn modelId="{02D8AF4B-8491-4177-9F39-15F86E51CEB3}" type="presParOf" srcId="{FBC41C41-6571-42BB-9269-6927371465A4}" destId="{BC8490CE-4691-4898-9432-3129DA73BABF}" srcOrd="1" destOrd="0" presId="urn:microsoft.com/office/officeart/2005/8/layout/hProcess4"/>
    <dgm:cxn modelId="{9AB81135-B42D-459B-9CB6-00AE88C69B1E}" type="presParOf" srcId="{FBC41C41-6571-42BB-9269-6927371465A4}" destId="{B0903611-2F92-469D-8C53-5C599BB14259}" srcOrd="2" destOrd="0" presId="urn:microsoft.com/office/officeart/2005/8/layout/hProcess4"/>
    <dgm:cxn modelId="{24244A84-7350-4F0F-AB14-822A071D95EA}" type="presParOf" srcId="{FBC41C41-6571-42BB-9269-6927371465A4}" destId="{3B7F38B1-D6B1-45AB-BC08-A66CFEA2BD20}" srcOrd="3" destOrd="0" presId="urn:microsoft.com/office/officeart/2005/8/layout/hProcess4"/>
    <dgm:cxn modelId="{9486D1D5-02A0-4AD3-B3D2-7125ED7E0EFF}" type="presParOf" srcId="{FBC41C41-6571-42BB-9269-6927371465A4}" destId="{A753339D-8494-4C61-AA22-14475B51B5E4}" srcOrd="4" destOrd="0" presId="urn:microsoft.com/office/officeart/2005/8/layout/hProcess4"/>
    <dgm:cxn modelId="{448EA310-E636-40BE-998E-F2C29FFC3602}" type="presParOf" srcId="{700BC4B8-DDB8-4926-B3D0-118FC961F98D}" destId="{9E24936D-E85C-469E-BEC5-179B0E73FCC6}" srcOrd="1" destOrd="0" presId="urn:microsoft.com/office/officeart/2005/8/layout/hProcess4"/>
    <dgm:cxn modelId="{CBFD1FA5-F445-48C7-9924-EE12D8572EDB}" type="presParOf" srcId="{700BC4B8-DDB8-4926-B3D0-118FC961F98D}" destId="{65A62F28-3FB8-46B3-8EEE-B6F7C09E6C5A}" srcOrd="2" destOrd="0" presId="urn:microsoft.com/office/officeart/2005/8/layout/hProcess4"/>
    <dgm:cxn modelId="{2D76D9B2-375A-48F4-B21B-D9F7030E49C0}" type="presParOf" srcId="{65A62F28-3FB8-46B3-8EEE-B6F7C09E6C5A}" destId="{B601DDCF-3203-4314-9FA5-095EFCA23131}" srcOrd="0" destOrd="0" presId="urn:microsoft.com/office/officeart/2005/8/layout/hProcess4"/>
    <dgm:cxn modelId="{CE3917EB-6A5D-4D8A-AC45-E7BC75FE3E65}" type="presParOf" srcId="{65A62F28-3FB8-46B3-8EEE-B6F7C09E6C5A}" destId="{44298098-DE8D-4EB3-9E00-A94E88741598}" srcOrd="1" destOrd="0" presId="urn:microsoft.com/office/officeart/2005/8/layout/hProcess4"/>
    <dgm:cxn modelId="{0ABCA4F0-5D12-45CA-BD20-72BC71D92F96}" type="presParOf" srcId="{65A62F28-3FB8-46B3-8EEE-B6F7C09E6C5A}" destId="{91839126-CEE8-471F-87DF-66371BFF0CFA}" srcOrd="2" destOrd="0" presId="urn:microsoft.com/office/officeart/2005/8/layout/hProcess4"/>
    <dgm:cxn modelId="{9FD0279E-4E86-4D91-8813-967F6C21AE7C}" type="presParOf" srcId="{65A62F28-3FB8-46B3-8EEE-B6F7C09E6C5A}" destId="{E4E479B8-9120-4BA1-95B4-1BC07595B8E5}" srcOrd="3" destOrd="0" presId="urn:microsoft.com/office/officeart/2005/8/layout/hProcess4"/>
    <dgm:cxn modelId="{715A2F53-40F9-4435-97D7-E1BF32D6B405}" type="presParOf" srcId="{65A62F28-3FB8-46B3-8EEE-B6F7C09E6C5A}" destId="{C70C478D-14E9-41D7-96B5-F64A7E1BE5C7}" srcOrd="4" destOrd="0" presId="urn:microsoft.com/office/officeart/2005/8/layout/hProcess4"/>
    <dgm:cxn modelId="{F147588A-5B48-4385-8317-6F753DFB6F19}" type="presParOf" srcId="{700BC4B8-DDB8-4926-B3D0-118FC961F98D}" destId="{06F66F84-B83A-4DFE-A307-30053E935CF1}" srcOrd="3" destOrd="0" presId="urn:microsoft.com/office/officeart/2005/8/layout/hProcess4"/>
    <dgm:cxn modelId="{5599A65B-4FA7-4B72-982B-00227C8424F7}" type="presParOf" srcId="{700BC4B8-DDB8-4926-B3D0-118FC961F98D}" destId="{EA978746-7507-45E0-BC7B-1F3846119A50}" srcOrd="4" destOrd="0" presId="urn:microsoft.com/office/officeart/2005/8/layout/hProcess4"/>
    <dgm:cxn modelId="{D959DFF7-55F4-40DA-960D-0A3338ADEB05}" type="presParOf" srcId="{EA978746-7507-45E0-BC7B-1F3846119A50}" destId="{CA9BC59C-1B78-40F2-854E-5CFED8EE1FC7}" srcOrd="0" destOrd="0" presId="urn:microsoft.com/office/officeart/2005/8/layout/hProcess4"/>
    <dgm:cxn modelId="{769A2D2D-3ACB-4F48-B086-5955815CC556}" type="presParOf" srcId="{EA978746-7507-45E0-BC7B-1F3846119A50}" destId="{7ECB50F4-3FB6-44A9-8718-0AF6A0D21934}" srcOrd="1" destOrd="0" presId="urn:microsoft.com/office/officeart/2005/8/layout/hProcess4"/>
    <dgm:cxn modelId="{A6369CC9-4DCF-4F9E-9EBD-94012727CED6}" type="presParOf" srcId="{EA978746-7507-45E0-BC7B-1F3846119A50}" destId="{AF22DAEF-FA2F-4F3D-9728-390155AC4BB2}" srcOrd="2" destOrd="0" presId="urn:microsoft.com/office/officeart/2005/8/layout/hProcess4"/>
    <dgm:cxn modelId="{08CC53D0-2987-45AE-A458-6B401510A0A2}" type="presParOf" srcId="{EA978746-7507-45E0-BC7B-1F3846119A50}" destId="{F85816B2-68F1-4CF2-B1DB-8ED55250CD1E}" srcOrd="3" destOrd="0" presId="urn:microsoft.com/office/officeart/2005/8/layout/hProcess4"/>
    <dgm:cxn modelId="{6445C013-1662-413E-BC83-D2382B1EA7E6}" type="presParOf" srcId="{EA978746-7507-45E0-BC7B-1F3846119A50}" destId="{EDCC8B82-A284-4CAF-8436-DDB6A79CB301}"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BA961-0B00-4948-B66D-13679BC199C6}">
      <dsp:nvSpPr>
        <dsp:cNvPr id="0" name=""/>
        <dsp:cNvSpPr/>
      </dsp:nvSpPr>
      <dsp:spPr>
        <a:xfrm>
          <a:off x="2527" y="-3960"/>
          <a:ext cx="1607197" cy="15603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30ED4D-FECB-44A1-888D-9C4CAAFB0C51}">
      <dsp:nvSpPr>
        <dsp:cNvPr id="0" name=""/>
        <dsp:cNvSpPr/>
      </dsp:nvSpPr>
      <dsp:spPr>
        <a:xfrm>
          <a:off x="118514" y="106226"/>
          <a:ext cx="1607197" cy="15603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i="1" kern="1200" dirty="0">
              <a:latin typeface="Batang" panose="02030600000101010101" pitchFamily="18" charset="-127"/>
              <a:ea typeface="Batang" panose="02030600000101010101" pitchFamily="18" charset="-127"/>
            </a:rPr>
            <a:t>Presented by          Mr. Pavan </a:t>
          </a:r>
          <a:r>
            <a:rPr lang="en-IN" sz="2000" b="1" i="1" kern="1200" dirty="0" err="1">
              <a:latin typeface="Batang" panose="02030600000101010101" pitchFamily="18" charset="-127"/>
              <a:ea typeface="Batang" panose="02030600000101010101" pitchFamily="18" charset="-127"/>
            </a:rPr>
            <a:t>Vashishtha</a:t>
          </a:r>
          <a:r>
            <a:rPr lang="en-IN" sz="2000" b="1" i="1" kern="1200" dirty="0">
              <a:latin typeface="Batang" panose="02030600000101010101" pitchFamily="18" charset="-127"/>
              <a:ea typeface="Batang" panose="02030600000101010101" pitchFamily="18" charset="-127"/>
            </a:rPr>
            <a:t> </a:t>
          </a:r>
          <a:endParaRPr lang="en-US" sz="2000" kern="1200" dirty="0">
            <a:latin typeface="Batang" panose="02030600000101010101" pitchFamily="18" charset="-127"/>
            <a:ea typeface="Batang" panose="02030600000101010101" pitchFamily="18" charset="-127"/>
          </a:endParaRPr>
        </a:p>
      </dsp:txBody>
      <dsp:txXfrm>
        <a:off x="164215" y="151927"/>
        <a:ext cx="1515795" cy="1468944"/>
      </dsp:txXfrm>
    </dsp:sp>
    <dsp:sp modelId="{29637177-3CFB-4156-95AD-5505236E538A}">
      <dsp:nvSpPr>
        <dsp:cNvPr id="0" name=""/>
        <dsp:cNvSpPr/>
      </dsp:nvSpPr>
      <dsp:spPr>
        <a:xfrm>
          <a:off x="1831060" y="179678"/>
          <a:ext cx="1355998" cy="12810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85F412-7EE0-41B7-8A71-665C1411C228}">
      <dsp:nvSpPr>
        <dsp:cNvPr id="0" name=""/>
        <dsp:cNvSpPr/>
      </dsp:nvSpPr>
      <dsp:spPr>
        <a:xfrm>
          <a:off x="1947047" y="289866"/>
          <a:ext cx="1355998" cy="12810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i="1" kern="1200" dirty="0">
              <a:latin typeface="Batang" panose="02030600000101010101" pitchFamily="18" charset="-127"/>
              <a:ea typeface="Batang" panose="02030600000101010101" pitchFamily="18" charset="-127"/>
            </a:rPr>
            <a:t>Principal</a:t>
          </a:r>
          <a:r>
            <a:rPr lang="en-IN" sz="1300" b="1" i="1" kern="1200" dirty="0"/>
            <a:t> </a:t>
          </a:r>
          <a:endParaRPr lang="en-US" sz="1300" kern="1200" dirty="0"/>
        </a:p>
      </dsp:txBody>
      <dsp:txXfrm>
        <a:off x="1984567" y="327386"/>
        <a:ext cx="1280958" cy="1205975"/>
      </dsp:txXfrm>
    </dsp:sp>
    <dsp:sp modelId="{9BE1B31C-4E89-4F20-B4A4-45E487ECB9FC}">
      <dsp:nvSpPr>
        <dsp:cNvPr id="0" name=""/>
        <dsp:cNvSpPr/>
      </dsp:nvSpPr>
      <dsp:spPr>
        <a:xfrm>
          <a:off x="3365376" y="228584"/>
          <a:ext cx="906733" cy="11087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93A8C-E5DB-443E-BD54-AE058E4A0461}">
      <dsp:nvSpPr>
        <dsp:cNvPr id="0" name=""/>
        <dsp:cNvSpPr/>
      </dsp:nvSpPr>
      <dsp:spPr>
        <a:xfrm>
          <a:off x="3481363" y="338772"/>
          <a:ext cx="906733" cy="11087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i="1" kern="1200" dirty="0">
              <a:latin typeface="Batang" panose="02030600000101010101" pitchFamily="18" charset="-127"/>
              <a:ea typeface="Batang" panose="02030600000101010101" pitchFamily="18" charset="-127"/>
            </a:rPr>
            <a:t>Birla </a:t>
          </a:r>
          <a:r>
            <a:rPr lang="en-IN" sz="1800" b="1" i="1" kern="1200" dirty="0" err="1">
              <a:latin typeface="Batang" panose="02030600000101010101" pitchFamily="18" charset="-127"/>
              <a:ea typeface="Batang" panose="02030600000101010101" pitchFamily="18" charset="-127"/>
            </a:rPr>
            <a:t>Shishu</a:t>
          </a:r>
          <a:r>
            <a:rPr lang="en-IN" sz="1800" b="1" i="1" kern="1200" dirty="0">
              <a:latin typeface="Batang" panose="02030600000101010101" pitchFamily="18" charset="-127"/>
              <a:ea typeface="Batang" panose="02030600000101010101" pitchFamily="18" charset="-127"/>
            </a:rPr>
            <a:t> </a:t>
          </a:r>
          <a:r>
            <a:rPr lang="en-IN" sz="1800" b="1" i="1" kern="1200" dirty="0" err="1">
              <a:latin typeface="Batang" panose="02030600000101010101" pitchFamily="18" charset="-127"/>
              <a:ea typeface="Batang" panose="02030600000101010101" pitchFamily="18" charset="-127"/>
            </a:rPr>
            <a:t>Vihar</a:t>
          </a:r>
          <a:endParaRPr lang="en-US" sz="1800" kern="1200" dirty="0">
            <a:latin typeface="Batang" panose="02030600000101010101" pitchFamily="18" charset="-127"/>
            <a:ea typeface="Batang" panose="02030600000101010101" pitchFamily="18" charset="-127"/>
          </a:endParaRPr>
        </a:p>
      </dsp:txBody>
      <dsp:txXfrm>
        <a:off x="3507920" y="365329"/>
        <a:ext cx="853619" cy="1055617"/>
      </dsp:txXfrm>
    </dsp:sp>
    <dsp:sp modelId="{0B3FE83B-B920-47D4-92ED-2A8A1D5564E5}">
      <dsp:nvSpPr>
        <dsp:cNvPr id="0" name=""/>
        <dsp:cNvSpPr/>
      </dsp:nvSpPr>
      <dsp:spPr>
        <a:xfrm>
          <a:off x="4470439" y="494399"/>
          <a:ext cx="1043878" cy="6628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8E5E9A-11CC-4007-96B7-0F8BBC6878C1}">
      <dsp:nvSpPr>
        <dsp:cNvPr id="0" name=""/>
        <dsp:cNvSpPr/>
      </dsp:nvSpPr>
      <dsp:spPr>
        <a:xfrm>
          <a:off x="4586425" y="604586"/>
          <a:ext cx="1043878" cy="6628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i="1" kern="1200" dirty="0" err="1">
              <a:latin typeface="Batang" panose="02030600000101010101" pitchFamily="18" charset="-127"/>
              <a:ea typeface="Batang" panose="02030600000101010101" pitchFamily="18" charset="-127"/>
            </a:rPr>
            <a:t>Pilani</a:t>
          </a:r>
          <a:endParaRPr lang="en-US" sz="2400" kern="1200" dirty="0">
            <a:latin typeface="Batang" panose="02030600000101010101" pitchFamily="18" charset="-127"/>
            <a:ea typeface="Batang" panose="02030600000101010101" pitchFamily="18" charset="-127"/>
          </a:endParaRPr>
        </a:p>
      </dsp:txBody>
      <dsp:txXfrm>
        <a:off x="4605840" y="624001"/>
        <a:ext cx="1005048" cy="624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AB3C9-18FA-4F85-87A2-0C4EC018E429}">
      <dsp:nvSpPr>
        <dsp:cNvPr id="0" name=""/>
        <dsp:cNvSpPr/>
      </dsp:nvSpPr>
      <dsp:spPr>
        <a:xfrm>
          <a:off x="554059" y="222504"/>
          <a:ext cx="2556373" cy="2422432"/>
        </a:xfrm>
        <a:prstGeom prst="pie">
          <a:avLst>
            <a:gd name="adj1" fmla="val 16200000"/>
            <a:gd name="adj2" fmla="val 180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kern="1200" dirty="0"/>
            <a:t>ELICITING EVIDENCES OF CHILD LEARNING</a:t>
          </a:r>
        </a:p>
      </dsp:txBody>
      <dsp:txXfrm>
        <a:off x="1901328" y="735829"/>
        <a:ext cx="912990" cy="720962"/>
      </dsp:txXfrm>
    </dsp:sp>
    <dsp:sp modelId="{EDB8FBDC-BB54-449E-8BBC-3BBEC7E004EC}">
      <dsp:nvSpPr>
        <dsp:cNvPr id="0" name=""/>
        <dsp:cNvSpPr/>
      </dsp:nvSpPr>
      <dsp:spPr>
        <a:xfrm>
          <a:off x="539532" y="280831"/>
          <a:ext cx="2483145" cy="2483145"/>
        </a:xfrm>
        <a:prstGeom prst="pie">
          <a:avLst>
            <a:gd name="adj1" fmla="val 1800000"/>
            <a:gd name="adj2" fmla="val 9000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kern="1200" dirty="0"/>
            <a:t>ANALISING &amp; INTERPRETITING THE EVIDENCES </a:t>
          </a:r>
        </a:p>
      </dsp:txBody>
      <dsp:txXfrm>
        <a:off x="1130757" y="1891920"/>
        <a:ext cx="1330256" cy="650347"/>
      </dsp:txXfrm>
    </dsp:sp>
    <dsp:sp modelId="{C3A035C5-B676-49ED-A54D-17938910B1EF}">
      <dsp:nvSpPr>
        <dsp:cNvPr id="0" name=""/>
        <dsp:cNvSpPr/>
      </dsp:nvSpPr>
      <dsp:spPr>
        <a:xfrm>
          <a:off x="488391" y="192148"/>
          <a:ext cx="2483145" cy="2483145"/>
        </a:xfrm>
        <a:prstGeom prst="pie">
          <a:avLst>
            <a:gd name="adj1" fmla="val 9000000"/>
            <a:gd name="adj2" fmla="val 1620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0" kern="1200" dirty="0">
              <a:latin typeface="Tw Cen MT Condensed" panose="020B0606020104020203" pitchFamily="34" charset="0"/>
              <a:ea typeface="Microsoft JhengHei UI" panose="020B0604030504040204" pitchFamily="34" charset="-120"/>
            </a:rPr>
            <a:t>ACTING UPON THE EVIDENCES</a:t>
          </a:r>
        </a:p>
      </dsp:txBody>
      <dsp:txXfrm>
        <a:off x="776022" y="718338"/>
        <a:ext cx="886837" cy="739031"/>
      </dsp:txXfrm>
    </dsp:sp>
    <dsp:sp modelId="{CEE32087-BEDB-469E-98C0-5B23CB9D823E}">
      <dsp:nvSpPr>
        <dsp:cNvPr id="0" name=""/>
        <dsp:cNvSpPr/>
      </dsp:nvSpPr>
      <dsp:spPr>
        <a:xfrm>
          <a:off x="436613" y="38858"/>
          <a:ext cx="2790582" cy="279058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63B3D5-55AA-4DDE-BB8B-733BD1A985DE}">
      <dsp:nvSpPr>
        <dsp:cNvPr id="0" name=""/>
        <dsp:cNvSpPr/>
      </dsp:nvSpPr>
      <dsp:spPr>
        <a:xfrm>
          <a:off x="385813" y="126956"/>
          <a:ext cx="2790582" cy="279058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010B04-1293-4BA5-8FA9-939D253892CD}">
      <dsp:nvSpPr>
        <dsp:cNvPr id="0" name=""/>
        <dsp:cNvSpPr/>
      </dsp:nvSpPr>
      <dsp:spPr>
        <a:xfrm>
          <a:off x="334467" y="38429"/>
          <a:ext cx="2790582" cy="279058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28CDC-F161-4111-9016-A5C040BE2789}">
      <dsp:nvSpPr>
        <dsp:cNvPr id="0" name=""/>
        <dsp:cNvSpPr/>
      </dsp:nvSpPr>
      <dsp:spPr>
        <a:xfrm>
          <a:off x="1737725" y="220109"/>
          <a:ext cx="3237222" cy="3237222"/>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Play</a:t>
          </a:r>
        </a:p>
      </dsp:txBody>
      <dsp:txXfrm>
        <a:off x="2169355" y="786623"/>
        <a:ext cx="2373963" cy="1456750"/>
      </dsp:txXfrm>
    </dsp:sp>
    <dsp:sp modelId="{999599CF-4222-447F-BE41-F9D081FF63DD}">
      <dsp:nvSpPr>
        <dsp:cNvPr id="0" name=""/>
        <dsp:cNvSpPr/>
      </dsp:nvSpPr>
      <dsp:spPr>
        <a:xfrm>
          <a:off x="3073285" y="2014858"/>
          <a:ext cx="3237222" cy="3237222"/>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Environment</a:t>
          </a:r>
        </a:p>
      </dsp:txBody>
      <dsp:txXfrm>
        <a:off x="4063335" y="2851140"/>
        <a:ext cx="1942333" cy="1780472"/>
      </dsp:txXfrm>
    </dsp:sp>
    <dsp:sp modelId="{8EA12A1B-E1BB-4904-8072-BE4776DFB53A}">
      <dsp:nvSpPr>
        <dsp:cNvPr id="0" name=""/>
        <dsp:cNvSpPr/>
      </dsp:nvSpPr>
      <dsp:spPr>
        <a:xfrm>
          <a:off x="411942" y="2158148"/>
          <a:ext cx="3237222" cy="3237222"/>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Interaction</a:t>
          </a:r>
        </a:p>
      </dsp:txBody>
      <dsp:txXfrm>
        <a:off x="716781" y="2994430"/>
        <a:ext cx="1942333" cy="17804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467E6-EAD3-428B-84F9-19A4D14276B0}">
      <dsp:nvSpPr>
        <dsp:cNvPr id="0" name=""/>
        <dsp:cNvSpPr/>
      </dsp:nvSpPr>
      <dsp:spPr>
        <a:xfrm rot="16200000">
          <a:off x="-2151045" y="3654690"/>
          <a:ext cx="5052846" cy="559676"/>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493603" bIns="0" numCol="1" spcCol="1270" anchor="t" anchorCtr="0">
          <a:noAutofit/>
        </a:bodyPr>
        <a:lstStyle/>
        <a:p>
          <a:pPr marL="0" lvl="0" indent="0" algn="r" defTabSz="1689100">
            <a:lnSpc>
              <a:spcPct val="90000"/>
            </a:lnSpc>
            <a:spcBef>
              <a:spcPct val="0"/>
            </a:spcBef>
            <a:spcAft>
              <a:spcPct val="35000"/>
            </a:spcAft>
            <a:buNone/>
          </a:pPr>
          <a:r>
            <a:rPr lang="en-IN" sz="3800" kern="1200" dirty="0">
              <a:solidFill>
                <a:srgbClr val="C00000"/>
              </a:solidFill>
            </a:rPr>
            <a:t>Development Goal  1</a:t>
          </a:r>
        </a:p>
      </dsp:txBody>
      <dsp:txXfrm>
        <a:off x="-2151045" y="3654690"/>
        <a:ext cx="5052846" cy="559676"/>
      </dsp:txXfrm>
    </dsp:sp>
    <dsp:sp modelId="{8B516DE5-E76E-40B7-819D-C34BAE598A54}">
      <dsp:nvSpPr>
        <dsp:cNvPr id="0" name=""/>
        <dsp:cNvSpPr/>
      </dsp:nvSpPr>
      <dsp:spPr>
        <a:xfrm>
          <a:off x="671750" y="1421409"/>
          <a:ext cx="2787781" cy="5039542"/>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493603"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solidFill>
                <a:schemeClr val="tx1"/>
              </a:solidFill>
              <a:latin typeface="Batang" panose="02030600000101010101" pitchFamily="18" charset="-127"/>
              <a:ea typeface="Batang" panose="02030600000101010101" pitchFamily="18" charset="-127"/>
            </a:rPr>
            <a:t>Children maintain good health and well-being</a:t>
          </a:r>
          <a:endParaRPr lang="en-IN" sz="2000" b="1" kern="1200" dirty="0">
            <a:solidFill>
              <a:schemeClr val="tx1"/>
            </a:solidFill>
            <a:latin typeface="Batang" panose="02030600000101010101" pitchFamily="18" charset="-127"/>
            <a:ea typeface="Batang" panose="02030600000101010101" pitchFamily="18" charset="-127"/>
          </a:endParaRPr>
        </a:p>
        <a:p>
          <a:pPr marL="228600" lvl="1" indent="-228600" algn="l" defTabSz="889000">
            <a:lnSpc>
              <a:spcPct val="90000"/>
            </a:lnSpc>
            <a:spcBef>
              <a:spcPct val="0"/>
            </a:spcBef>
            <a:spcAft>
              <a:spcPct val="15000"/>
            </a:spcAft>
            <a:buChar char="•"/>
          </a:pPr>
          <a:r>
            <a:rPr lang="en-US" sz="2000" b="1" kern="1200" dirty="0">
              <a:solidFill>
                <a:schemeClr val="tx1"/>
              </a:solidFill>
              <a:latin typeface="Batang" panose="02030600000101010101" pitchFamily="18" charset="-127"/>
              <a:ea typeface="Batang" panose="02030600000101010101" pitchFamily="18" charset="-127"/>
            </a:rPr>
            <a:t>To provide experiences for physical and motor development, socio-emotional development, nutrition, safety, hygiene and sanitation </a:t>
          </a:r>
          <a:endParaRPr lang="en-IN" sz="2000" b="1" kern="1200" dirty="0">
            <a:solidFill>
              <a:schemeClr val="tx1"/>
            </a:solidFill>
            <a:latin typeface="Batang" panose="02030600000101010101" pitchFamily="18" charset="-127"/>
            <a:ea typeface="Batang" panose="02030600000101010101" pitchFamily="18" charset="-127"/>
          </a:endParaRPr>
        </a:p>
      </dsp:txBody>
      <dsp:txXfrm>
        <a:off x="671750" y="1421409"/>
        <a:ext cx="2787781" cy="5039542"/>
      </dsp:txXfrm>
    </dsp:sp>
    <dsp:sp modelId="{8887DDD1-259E-4607-AFCB-A9D81381F47B}">
      <dsp:nvSpPr>
        <dsp:cNvPr id="0" name=""/>
        <dsp:cNvSpPr/>
      </dsp:nvSpPr>
      <dsp:spPr>
        <a:xfrm>
          <a:off x="1064054" y="43857"/>
          <a:ext cx="1705042" cy="167787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AD3344-64D9-4B2E-9216-AEE9792A7AAC}">
      <dsp:nvSpPr>
        <dsp:cNvPr id="0" name=""/>
        <dsp:cNvSpPr/>
      </dsp:nvSpPr>
      <dsp:spPr>
        <a:xfrm rot="16200000">
          <a:off x="2442226" y="3716752"/>
          <a:ext cx="4928723" cy="559676"/>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493603" bIns="0" numCol="1" spcCol="1270" anchor="t" anchorCtr="0">
          <a:noAutofit/>
        </a:bodyPr>
        <a:lstStyle/>
        <a:p>
          <a:pPr marL="0" lvl="0" indent="0" algn="r" defTabSz="1689100">
            <a:lnSpc>
              <a:spcPct val="90000"/>
            </a:lnSpc>
            <a:spcBef>
              <a:spcPct val="0"/>
            </a:spcBef>
            <a:spcAft>
              <a:spcPct val="35000"/>
            </a:spcAft>
            <a:buNone/>
          </a:pPr>
          <a:r>
            <a:rPr lang="en-IN" sz="3800" kern="1200" dirty="0">
              <a:solidFill>
                <a:srgbClr val="C00000"/>
              </a:solidFill>
            </a:rPr>
            <a:t>Development Goal 2</a:t>
          </a:r>
        </a:p>
      </dsp:txBody>
      <dsp:txXfrm>
        <a:off x="2442226" y="3716752"/>
        <a:ext cx="4928723" cy="559676"/>
      </dsp:txXfrm>
    </dsp:sp>
    <dsp:sp modelId="{67D1A5D4-345E-44ED-ACC6-FD468C94438F}">
      <dsp:nvSpPr>
        <dsp:cNvPr id="0" name=""/>
        <dsp:cNvSpPr/>
      </dsp:nvSpPr>
      <dsp:spPr>
        <a:xfrm>
          <a:off x="5171705" y="1468176"/>
          <a:ext cx="2787781" cy="499277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93603" rIns="170688" bIns="170688" numCol="1" spcCol="1270" anchor="t" anchorCtr="0">
          <a:noAutofit/>
        </a:bodyPr>
        <a:lstStyle/>
        <a:p>
          <a:pPr marL="228600" lvl="1" indent="-228600" algn="l" defTabSz="1066800">
            <a:lnSpc>
              <a:spcPct val="90000"/>
            </a:lnSpc>
            <a:spcBef>
              <a:spcPct val="0"/>
            </a:spcBef>
            <a:spcAft>
              <a:spcPct val="15000"/>
            </a:spcAft>
            <a:buChar char="•"/>
          </a:pPr>
          <a:r>
            <a:rPr lang="en-IN" sz="2400" b="1" kern="1200" dirty="0">
              <a:latin typeface="Batang" panose="02030600000101010101" pitchFamily="18" charset="-127"/>
              <a:ea typeface="Batang" panose="02030600000101010101" pitchFamily="18" charset="-127"/>
            </a:rPr>
            <a:t>Children become effective communicators</a:t>
          </a:r>
        </a:p>
        <a:p>
          <a:pPr marL="228600" lvl="1" indent="-228600" algn="l" defTabSz="1066800">
            <a:lnSpc>
              <a:spcPct val="90000"/>
            </a:lnSpc>
            <a:spcBef>
              <a:spcPct val="0"/>
            </a:spcBef>
            <a:spcAft>
              <a:spcPct val="15000"/>
            </a:spcAft>
            <a:buChar char="•"/>
          </a:pPr>
          <a:r>
            <a:rPr lang="en-US" sz="2400" b="1" kern="1200" dirty="0">
              <a:latin typeface="Batang" panose="02030600000101010101" pitchFamily="18" charset="-127"/>
              <a:ea typeface="Batang" panose="02030600000101010101" pitchFamily="18" charset="-127"/>
            </a:rPr>
            <a:t>To build the foundations for language and literacy </a:t>
          </a:r>
          <a:endParaRPr lang="en-IN" sz="2400" b="1" kern="1200" dirty="0">
            <a:latin typeface="Batang" panose="02030600000101010101" pitchFamily="18" charset="-127"/>
            <a:ea typeface="Batang" panose="02030600000101010101" pitchFamily="18" charset="-127"/>
          </a:endParaRPr>
        </a:p>
      </dsp:txBody>
      <dsp:txXfrm>
        <a:off x="5171705" y="1468176"/>
        <a:ext cx="2787781" cy="4992775"/>
      </dsp:txXfrm>
    </dsp:sp>
    <dsp:sp modelId="{9021F511-E6B9-4841-AE93-C60BC730E97B}">
      <dsp:nvSpPr>
        <dsp:cNvPr id="0" name=""/>
        <dsp:cNvSpPr/>
      </dsp:nvSpPr>
      <dsp:spPr>
        <a:xfrm>
          <a:off x="5637838" y="4590"/>
          <a:ext cx="1764883" cy="158155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FEE4E-08BA-44D2-9530-D083BC0D1926}">
      <dsp:nvSpPr>
        <dsp:cNvPr id="0" name=""/>
        <dsp:cNvSpPr/>
      </dsp:nvSpPr>
      <dsp:spPr>
        <a:xfrm rot="16200000">
          <a:off x="6772787" y="3788515"/>
          <a:ext cx="4785196" cy="559676"/>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493603" bIns="0" numCol="1" spcCol="1270" anchor="t" anchorCtr="0">
          <a:noAutofit/>
        </a:bodyPr>
        <a:lstStyle/>
        <a:p>
          <a:pPr marL="0" lvl="0" indent="0" algn="r" defTabSz="1689100">
            <a:lnSpc>
              <a:spcPct val="90000"/>
            </a:lnSpc>
            <a:spcBef>
              <a:spcPct val="0"/>
            </a:spcBef>
            <a:spcAft>
              <a:spcPct val="35000"/>
            </a:spcAft>
            <a:buNone/>
          </a:pPr>
          <a:r>
            <a:rPr lang="en-IN" sz="3800" kern="1200" dirty="0">
              <a:solidFill>
                <a:srgbClr val="C00000"/>
              </a:solidFill>
            </a:rPr>
            <a:t>Development Goal 3</a:t>
          </a:r>
        </a:p>
      </dsp:txBody>
      <dsp:txXfrm>
        <a:off x="6772787" y="3788515"/>
        <a:ext cx="4785196" cy="559676"/>
      </dsp:txXfrm>
    </dsp:sp>
    <dsp:sp modelId="{748D09AE-4FB9-4BB1-A0E1-0D7E1AEDDA30}">
      <dsp:nvSpPr>
        <dsp:cNvPr id="0" name=""/>
        <dsp:cNvSpPr/>
      </dsp:nvSpPr>
      <dsp:spPr>
        <a:xfrm>
          <a:off x="9359138" y="1421409"/>
          <a:ext cx="2787781" cy="5039542"/>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493603"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solidFill>
                <a:schemeClr val="tx1"/>
              </a:solidFill>
              <a:latin typeface="Batang" panose="02030600000101010101" pitchFamily="18" charset="-127"/>
              <a:ea typeface="Batang" panose="02030600000101010101" pitchFamily="18" charset="-127"/>
            </a:rPr>
            <a:t>Children become involved learners and connect with their immediate environment</a:t>
          </a:r>
          <a:endParaRPr lang="en-IN" sz="2000" b="1" kern="1200" dirty="0">
            <a:solidFill>
              <a:schemeClr val="tx1"/>
            </a:solidFill>
            <a:latin typeface="Batang" panose="02030600000101010101" pitchFamily="18" charset="-127"/>
            <a:ea typeface="Batang" panose="02030600000101010101" pitchFamily="18" charset="-127"/>
          </a:endParaRPr>
        </a:p>
        <a:p>
          <a:pPr marL="228600" lvl="1" indent="-228600" algn="l" defTabSz="889000">
            <a:lnSpc>
              <a:spcPct val="90000"/>
            </a:lnSpc>
            <a:spcBef>
              <a:spcPct val="0"/>
            </a:spcBef>
            <a:spcAft>
              <a:spcPct val="15000"/>
            </a:spcAft>
            <a:buChar char="•"/>
          </a:pPr>
          <a:r>
            <a:rPr lang="en-US" sz="2000" b="1" kern="1200" dirty="0">
              <a:solidFill>
                <a:schemeClr val="tx1"/>
              </a:solidFill>
              <a:latin typeface="Batang" panose="02030600000101010101" pitchFamily="18" charset="-127"/>
              <a:ea typeface="Batang" panose="02030600000101010101" pitchFamily="18" charset="-127"/>
            </a:rPr>
            <a:t>To build foundations of numeracy, and provide direct experience and interaction with the physical, social and natural environment</a:t>
          </a:r>
          <a:endParaRPr lang="en-IN" sz="2000" b="1" kern="1200" dirty="0">
            <a:solidFill>
              <a:schemeClr val="tx1"/>
            </a:solidFill>
            <a:latin typeface="Batang" panose="02030600000101010101" pitchFamily="18" charset="-127"/>
            <a:ea typeface="Batang" panose="02030600000101010101" pitchFamily="18" charset="-127"/>
          </a:endParaRPr>
        </a:p>
      </dsp:txBody>
      <dsp:txXfrm>
        <a:off x="9359138" y="1421409"/>
        <a:ext cx="2787781" cy="5039542"/>
      </dsp:txXfrm>
    </dsp:sp>
    <dsp:sp modelId="{944C1EEE-9755-43F4-BEA9-3AAF80FC13F8}">
      <dsp:nvSpPr>
        <dsp:cNvPr id="0" name=""/>
        <dsp:cNvSpPr/>
      </dsp:nvSpPr>
      <dsp:spPr>
        <a:xfrm>
          <a:off x="9907169" y="1"/>
          <a:ext cx="1526337" cy="154496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03EF4-64E6-403C-BA71-242683BAC916}">
      <dsp:nvSpPr>
        <dsp:cNvPr id="0" name=""/>
        <dsp:cNvSpPr/>
      </dsp:nvSpPr>
      <dsp:spPr>
        <a:xfrm>
          <a:off x="150219" y="0"/>
          <a:ext cx="3472904" cy="6354254"/>
        </a:xfrm>
        <a:prstGeom prst="roundRect">
          <a:avLst>
            <a:gd name="adj" fmla="val 10000"/>
          </a:avLst>
        </a:prstGeom>
        <a:solidFill>
          <a:srgbClr val="FFFF00"/>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C00000"/>
              </a:solidFill>
              <a:latin typeface="Batang" panose="02030600000101010101" pitchFamily="18" charset="-127"/>
              <a:ea typeface="Batang" panose="02030600000101010101" pitchFamily="18" charset="-127"/>
            </a:rPr>
            <a:t>Developmental Goal 1</a:t>
          </a:r>
        </a:p>
      </dsp:txBody>
      <dsp:txXfrm>
        <a:off x="150219" y="0"/>
        <a:ext cx="3472904" cy="1906276"/>
      </dsp:txXfrm>
    </dsp:sp>
    <dsp:sp modelId="{5EA7C890-7038-4FD5-BDF7-97189F6029D0}">
      <dsp:nvSpPr>
        <dsp:cNvPr id="0" name=""/>
        <dsp:cNvSpPr/>
      </dsp:nvSpPr>
      <dsp:spPr>
        <a:xfrm>
          <a:off x="323940" y="1711155"/>
          <a:ext cx="3061573" cy="2006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Batang" panose="02030600000101010101" pitchFamily="18" charset="-127"/>
              <a:ea typeface="Batang" panose="02030600000101010101" pitchFamily="18" charset="-127"/>
            </a:rPr>
            <a:t>Gross Motor Skills  Fine Motor Skills </a:t>
          </a:r>
        </a:p>
        <a:p>
          <a:pPr marL="0" lvl="0" indent="0" algn="ctr" defTabSz="1066800">
            <a:lnSpc>
              <a:spcPct val="90000"/>
            </a:lnSpc>
            <a:spcBef>
              <a:spcPct val="0"/>
            </a:spcBef>
            <a:spcAft>
              <a:spcPct val="35000"/>
            </a:spcAft>
            <a:buNone/>
          </a:pPr>
          <a:r>
            <a:rPr lang="en-US" sz="2400" b="1" kern="1200" dirty="0">
              <a:latin typeface="Batang" panose="02030600000101010101" pitchFamily="18" charset="-127"/>
              <a:ea typeface="Batang" panose="02030600000101010101" pitchFamily="18" charset="-127"/>
            </a:rPr>
            <a:t>Eye hand coordination</a:t>
          </a:r>
        </a:p>
      </dsp:txBody>
      <dsp:txXfrm>
        <a:off x="382702" y="1769917"/>
        <a:ext cx="2944049" cy="1888742"/>
      </dsp:txXfrm>
    </dsp:sp>
    <dsp:sp modelId="{EE11A963-4CDC-4512-B774-75EF7DBF86DF}">
      <dsp:nvSpPr>
        <dsp:cNvPr id="0" name=""/>
        <dsp:cNvSpPr/>
      </dsp:nvSpPr>
      <dsp:spPr>
        <a:xfrm>
          <a:off x="265457" y="3841656"/>
          <a:ext cx="3093524" cy="2100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Batang" panose="02030600000101010101" pitchFamily="18" charset="-127"/>
              <a:ea typeface="Batang" panose="02030600000101010101" pitchFamily="18" charset="-127"/>
            </a:rPr>
            <a:t>Socio - Emotional development</a:t>
          </a:r>
        </a:p>
        <a:p>
          <a:pPr marL="0" lvl="0" indent="0" algn="ctr" defTabSz="1066800">
            <a:lnSpc>
              <a:spcPct val="90000"/>
            </a:lnSpc>
            <a:spcBef>
              <a:spcPct val="0"/>
            </a:spcBef>
            <a:spcAft>
              <a:spcPct val="35000"/>
            </a:spcAft>
            <a:buNone/>
          </a:pPr>
          <a:r>
            <a:rPr lang="en-US" sz="2400" b="1" kern="1200" dirty="0">
              <a:latin typeface="Batang" panose="02030600000101010101" pitchFamily="18" charset="-127"/>
              <a:ea typeface="Batang" panose="02030600000101010101" pitchFamily="18" charset="-127"/>
            </a:rPr>
            <a:t>Health &amp; Nutrition Hygiene</a:t>
          </a:r>
        </a:p>
        <a:p>
          <a:pPr marL="0" lvl="0" indent="0" algn="ctr" defTabSz="1066800">
            <a:lnSpc>
              <a:spcPct val="90000"/>
            </a:lnSpc>
            <a:spcBef>
              <a:spcPct val="0"/>
            </a:spcBef>
            <a:spcAft>
              <a:spcPct val="35000"/>
            </a:spcAft>
            <a:buNone/>
          </a:pPr>
          <a:r>
            <a:rPr lang="en-US" sz="2400" b="1" kern="1200" dirty="0">
              <a:latin typeface="Batang" panose="02030600000101010101" pitchFamily="18" charset="-127"/>
              <a:ea typeface="Batang" panose="02030600000101010101" pitchFamily="18" charset="-127"/>
            </a:rPr>
            <a:t>  Safety</a:t>
          </a:r>
        </a:p>
      </dsp:txBody>
      <dsp:txXfrm>
        <a:off x="326983" y="3903182"/>
        <a:ext cx="2970472" cy="1977589"/>
      </dsp:txXfrm>
    </dsp:sp>
    <dsp:sp modelId="{5EEA7806-FD43-4F91-AFE7-FBF2D706279D}">
      <dsp:nvSpPr>
        <dsp:cNvPr id="0" name=""/>
        <dsp:cNvSpPr/>
      </dsp:nvSpPr>
      <dsp:spPr>
        <a:xfrm>
          <a:off x="3734707" y="0"/>
          <a:ext cx="3472904" cy="6354254"/>
        </a:xfrm>
        <a:prstGeom prst="roundRect">
          <a:avLst>
            <a:gd name="adj" fmla="val 10000"/>
          </a:avLst>
        </a:prstGeom>
        <a:solidFill>
          <a:srgbClr val="FFFF00"/>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C00000"/>
              </a:solidFill>
              <a:latin typeface="Batang" panose="02030600000101010101" pitchFamily="18" charset="-127"/>
              <a:ea typeface="Batang" panose="02030600000101010101" pitchFamily="18" charset="-127"/>
            </a:rPr>
            <a:t>Developmental Goal 2</a:t>
          </a:r>
        </a:p>
      </dsp:txBody>
      <dsp:txXfrm>
        <a:off x="3734707" y="0"/>
        <a:ext cx="3472904" cy="1906276"/>
      </dsp:txXfrm>
    </dsp:sp>
    <dsp:sp modelId="{29975CF9-5ACC-4BCD-BE18-7EB428A61F19}">
      <dsp:nvSpPr>
        <dsp:cNvPr id="0" name=""/>
        <dsp:cNvSpPr/>
      </dsp:nvSpPr>
      <dsp:spPr>
        <a:xfrm>
          <a:off x="3973032" y="1747466"/>
          <a:ext cx="3060045" cy="22021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Batang" panose="02030600000101010101" pitchFamily="18" charset="-127"/>
              <a:ea typeface="Batang" panose="02030600000101010101" pitchFamily="18" charset="-127"/>
            </a:rPr>
            <a:t>Talking &amp;listening Reading with Comprehension</a:t>
          </a:r>
        </a:p>
      </dsp:txBody>
      <dsp:txXfrm>
        <a:off x="4037531" y="1811965"/>
        <a:ext cx="2931047" cy="2073154"/>
      </dsp:txXfrm>
    </dsp:sp>
    <dsp:sp modelId="{9E1A9718-F677-41CB-BD0F-620C9511201C}">
      <dsp:nvSpPr>
        <dsp:cNvPr id="0" name=""/>
        <dsp:cNvSpPr/>
      </dsp:nvSpPr>
      <dsp:spPr>
        <a:xfrm>
          <a:off x="4112476" y="4391886"/>
          <a:ext cx="2778323" cy="16698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Batang" panose="02030600000101010101" pitchFamily="18" charset="-127"/>
              <a:ea typeface="Batang" panose="02030600000101010101" pitchFamily="18" charset="-127"/>
            </a:rPr>
            <a:t>Writing with purpose</a:t>
          </a:r>
        </a:p>
      </dsp:txBody>
      <dsp:txXfrm>
        <a:off x="4161384" y="4440794"/>
        <a:ext cx="2680507" cy="1572037"/>
      </dsp:txXfrm>
    </dsp:sp>
    <dsp:sp modelId="{6194962A-2797-4EF7-8779-9996870A1D8E}">
      <dsp:nvSpPr>
        <dsp:cNvPr id="0" name=""/>
        <dsp:cNvSpPr/>
      </dsp:nvSpPr>
      <dsp:spPr>
        <a:xfrm>
          <a:off x="7468079" y="0"/>
          <a:ext cx="3472904" cy="6354254"/>
        </a:xfrm>
        <a:prstGeom prst="roundRect">
          <a:avLst>
            <a:gd name="adj" fmla="val 10000"/>
          </a:avLst>
        </a:prstGeom>
        <a:solidFill>
          <a:srgbClr val="FFFF00"/>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C00000"/>
              </a:solidFill>
              <a:latin typeface="Batang" panose="02030600000101010101" pitchFamily="18" charset="-127"/>
              <a:ea typeface="Batang" panose="02030600000101010101" pitchFamily="18" charset="-127"/>
            </a:rPr>
            <a:t>Developmental Goal 3</a:t>
          </a:r>
        </a:p>
      </dsp:txBody>
      <dsp:txXfrm>
        <a:off x="7468079" y="0"/>
        <a:ext cx="3472904" cy="1906276"/>
      </dsp:txXfrm>
    </dsp:sp>
    <dsp:sp modelId="{5C0C17A1-FB53-40BF-9591-674927988111}">
      <dsp:nvSpPr>
        <dsp:cNvPr id="0" name=""/>
        <dsp:cNvSpPr/>
      </dsp:nvSpPr>
      <dsp:spPr>
        <a:xfrm>
          <a:off x="7845848" y="1878447"/>
          <a:ext cx="2778323" cy="19158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Batang" panose="02030600000101010101" pitchFamily="18" charset="-127"/>
              <a:ea typeface="Batang" panose="02030600000101010101" pitchFamily="18" charset="-127"/>
            </a:rPr>
            <a:t>Sensory Development , Cognitive Skills</a:t>
          </a:r>
        </a:p>
      </dsp:txBody>
      <dsp:txXfrm>
        <a:off x="7901963" y="1934562"/>
        <a:ext cx="2666093" cy="1803664"/>
      </dsp:txXfrm>
    </dsp:sp>
    <dsp:sp modelId="{054EB6A2-4FDC-4F92-9291-32CA4E41D8DC}">
      <dsp:nvSpPr>
        <dsp:cNvPr id="0" name=""/>
        <dsp:cNvSpPr/>
      </dsp:nvSpPr>
      <dsp:spPr>
        <a:xfrm>
          <a:off x="7815370" y="4118785"/>
          <a:ext cx="2778323" cy="19158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Batang" panose="02030600000101010101" pitchFamily="18" charset="-127"/>
              <a:ea typeface="Batang" panose="02030600000101010101" pitchFamily="18" charset="-127"/>
            </a:rPr>
            <a:t>Concepts related to Environment, Number Sense</a:t>
          </a:r>
        </a:p>
      </dsp:txBody>
      <dsp:txXfrm>
        <a:off x="7871485" y="4174900"/>
        <a:ext cx="2666093" cy="18036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490CE-4691-4898-9432-3129DA73BABF}">
      <dsp:nvSpPr>
        <dsp:cNvPr id="0" name=""/>
        <dsp:cNvSpPr/>
      </dsp:nvSpPr>
      <dsp:spPr>
        <a:xfrm>
          <a:off x="5297" y="1010094"/>
          <a:ext cx="2832890" cy="48378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latin typeface="Batang" panose="02030600000101010101" pitchFamily="18" charset="-127"/>
              <a:ea typeface="Batang" panose="02030600000101010101" pitchFamily="18" charset="-127"/>
            </a:rPr>
            <a:t>Provision of stimulating safe , secure and joyful learning environment , play based pedagogy</a:t>
          </a:r>
        </a:p>
        <a:p>
          <a:pPr marL="171450" lvl="1" indent="-171450" algn="l" defTabSz="800100">
            <a:lnSpc>
              <a:spcPct val="90000"/>
            </a:lnSpc>
            <a:spcBef>
              <a:spcPct val="0"/>
            </a:spcBef>
            <a:spcAft>
              <a:spcPct val="15000"/>
            </a:spcAft>
            <a:buChar char="•"/>
          </a:pPr>
          <a:r>
            <a:rPr lang="en-US" sz="1800" b="1" kern="1200" dirty="0">
              <a:latin typeface="Batang" panose="02030600000101010101" pitchFamily="18" charset="-127"/>
              <a:ea typeface="Batang" panose="02030600000101010101" pitchFamily="18" charset="-127"/>
            </a:rPr>
            <a:t>Opportunities for experimentation ,exploration , problem solving, critical thinking and interaction, Focus on the development of foundational literacy and numeracy competencies</a:t>
          </a:r>
        </a:p>
      </dsp:txBody>
      <dsp:txXfrm>
        <a:off x="88270" y="1093067"/>
        <a:ext cx="2666944" cy="3635190"/>
      </dsp:txXfrm>
    </dsp:sp>
    <dsp:sp modelId="{9E24936D-E85C-469E-BEC5-179B0E73FCC6}">
      <dsp:nvSpPr>
        <dsp:cNvPr id="0" name=""/>
        <dsp:cNvSpPr/>
      </dsp:nvSpPr>
      <dsp:spPr>
        <a:xfrm>
          <a:off x="510042" y="3050771"/>
          <a:ext cx="3913287" cy="3913287"/>
        </a:xfrm>
        <a:prstGeom prst="leftCircularArrow">
          <a:avLst>
            <a:gd name="adj1" fmla="val 1895"/>
            <a:gd name="adj2" fmla="val 226551"/>
            <a:gd name="adj3" fmla="val 441487"/>
            <a:gd name="adj4" fmla="val 7463915"/>
            <a:gd name="adj5" fmla="val 221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7F38B1-D6B1-45AB-BC08-A66CFEA2BD20}">
      <dsp:nvSpPr>
        <dsp:cNvPr id="0" name=""/>
        <dsp:cNvSpPr/>
      </dsp:nvSpPr>
      <dsp:spPr>
        <a:xfrm>
          <a:off x="147621" y="6011603"/>
          <a:ext cx="2518124" cy="543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School</a:t>
          </a:r>
        </a:p>
      </dsp:txBody>
      <dsp:txXfrm>
        <a:off x="163554" y="6027536"/>
        <a:ext cx="2486258" cy="512121"/>
      </dsp:txXfrm>
    </dsp:sp>
    <dsp:sp modelId="{44298098-DE8D-4EB3-9E00-A94E88741598}">
      <dsp:nvSpPr>
        <dsp:cNvPr id="0" name=""/>
        <dsp:cNvSpPr/>
      </dsp:nvSpPr>
      <dsp:spPr>
        <a:xfrm>
          <a:off x="3536653" y="631318"/>
          <a:ext cx="2832890" cy="56020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Batang" panose="02030600000101010101" pitchFamily="18" charset="-127"/>
              <a:ea typeface="Batang" panose="02030600000101010101" pitchFamily="18" charset="-127"/>
            </a:rPr>
            <a:t>Warm, caring, supportive and joyful learning environment at home, Appreciate and encourage children’s learning</a:t>
          </a:r>
        </a:p>
        <a:p>
          <a:pPr marL="228600" lvl="1" indent="-228600" algn="l" defTabSz="889000">
            <a:lnSpc>
              <a:spcPct val="90000"/>
            </a:lnSpc>
            <a:spcBef>
              <a:spcPct val="0"/>
            </a:spcBef>
            <a:spcAft>
              <a:spcPct val="15000"/>
            </a:spcAft>
            <a:buChar char="•"/>
          </a:pPr>
          <a:r>
            <a:rPr lang="en-US" sz="2000" b="1" kern="1200" dirty="0">
              <a:latin typeface="Batang" panose="02030600000101010101" pitchFamily="18" charset="-127"/>
              <a:ea typeface="Batang" panose="02030600000101010101" pitchFamily="18" charset="-127"/>
            </a:rPr>
            <a:t>Engage with children, talk and play with them, support children’s overall well being</a:t>
          </a:r>
        </a:p>
      </dsp:txBody>
      <dsp:txXfrm>
        <a:off x="3619626" y="1914739"/>
        <a:ext cx="2666944" cy="4235698"/>
      </dsp:txXfrm>
    </dsp:sp>
    <dsp:sp modelId="{06F66F84-B83A-4DFE-A307-30053E935CF1}">
      <dsp:nvSpPr>
        <dsp:cNvPr id="0" name=""/>
        <dsp:cNvSpPr/>
      </dsp:nvSpPr>
      <dsp:spPr>
        <a:xfrm>
          <a:off x="3874035" y="-481512"/>
          <a:ext cx="4337104" cy="4753379"/>
        </a:xfrm>
        <a:prstGeom prst="leftCircularArrow">
          <a:avLst>
            <a:gd name="adj1" fmla="val 1710"/>
            <a:gd name="adj2" fmla="val 203553"/>
            <a:gd name="adj3" fmla="val 21128969"/>
            <a:gd name="adj4" fmla="val 14083544"/>
            <a:gd name="adj5" fmla="val 199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E479B8-9120-4BA1-95B4-1BC07595B8E5}">
      <dsp:nvSpPr>
        <dsp:cNvPr id="0" name=""/>
        <dsp:cNvSpPr/>
      </dsp:nvSpPr>
      <dsp:spPr>
        <a:xfrm>
          <a:off x="3577611" y="190380"/>
          <a:ext cx="2518124" cy="5653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Family</a:t>
          </a:r>
        </a:p>
      </dsp:txBody>
      <dsp:txXfrm>
        <a:off x="3594168" y="206937"/>
        <a:ext cx="2485010" cy="532192"/>
      </dsp:txXfrm>
    </dsp:sp>
    <dsp:sp modelId="{7ECB50F4-3FB6-44A9-8718-0AF6A0D21934}">
      <dsp:nvSpPr>
        <dsp:cNvPr id="0" name=""/>
        <dsp:cNvSpPr/>
      </dsp:nvSpPr>
      <dsp:spPr>
        <a:xfrm>
          <a:off x="7007046" y="358503"/>
          <a:ext cx="2832890" cy="61409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Batang" panose="02030600000101010101" pitchFamily="18" charset="-127"/>
              <a:ea typeface="Batang" panose="02030600000101010101" pitchFamily="18" charset="-127"/>
            </a:rPr>
            <a:t>Learn joyfully, maintain good health and well being , become effective communicators</a:t>
          </a:r>
        </a:p>
        <a:p>
          <a:pPr marL="228600" lvl="1" indent="-228600" algn="l" defTabSz="889000">
            <a:lnSpc>
              <a:spcPct val="90000"/>
            </a:lnSpc>
            <a:spcBef>
              <a:spcPct val="0"/>
            </a:spcBef>
            <a:spcAft>
              <a:spcPct val="15000"/>
            </a:spcAft>
            <a:buChar char="•"/>
          </a:pPr>
          <a:r>
            <a:rPr lang="en-US" sz="2000" b="1" kern="1200" dirty="0">
              <a:latin typeface="Batang" panose="02030600000101010101" pitchFamily="18" charset="-127"/>
              <a:ea typeface="Batang" panose="02030600000101010101" pitchFamily="18" charset="-127"/>
            </a:rPr>
            <a:t>Become involved learners and connect with their immediate environment</a:t>
          </a:r>
        </a:p>
      </dsp:txBody>
      <dsp:txXfrm>
        <a:off x="7090019" y="441476"/>
        <a:ext cx="2666944" cy="4659120"/>
      </dsp:txXfrm>
    </dsp:sp>
    <dsp:sp modelId="{F85816B2-68F1-4CF2-B1DB-8ED55250CD1E}">
      <dsp:nvSpPr>
        <dsp:cNvPr id="0" name=""/>
        <dsp:cNvSpPr/>
      </dsp:nvSpPr>
      <dsp:spPr>
        <a:xfrm>
          <a:off x="7555318" y="4714241"/>
          <a:ext cx="2518124" cy="5788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Children</a:t>
          </a:r>
        </a:p>
      </dsp:txBody>
      <dsp:txXfrm>
        <a:off x="7572272" y="4731195"/>
        <a:ext cx="2484216" cy="5449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2/23/2023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2/23/2023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6e3aecd4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6e3aecd4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6e405304c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6e405304c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6e405304cd_2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6e405304cd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6e405304cd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6e405304cd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6e405304cd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6e405304cd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6e3aecd4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6e3aecd4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7680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6e405304cd_7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6e405304cd_7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6e3aecd4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6e3aecd4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741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6e3aecd4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6e3aecd4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070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6e405304cd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6e405304cd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6d37a0a0c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6d37a0a0c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6e405304cd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6e405304cd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6e3aecd4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6e3aecd4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8651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6e3aecd4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6e3aecd4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74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6e405304cd_9_8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6e405304cd_9_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5308D-DA86-8D5E-09BF-E95DE007DD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E964399-D5C5-6E6D-3849-222CAE4B1D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F43BAAE-14FB-00B9-AA9C-96C3A0B5C93B}"/>
              </a:ext>
            </a:extLst>
          </p:cNvPr>
          <p:cNvSpPr>
            <a:spLocks noGrp="1"/>
          </p:cNvSpPr>
          <p:nvPr>
            <p:ph type="dt" sz="half" idx="10"/>
          </p:nvPr>
        </p:nvSpPr>
        <p:spPr/>
        <p:txBody>
          <a:bodyPr/>
          <a:lstStyle/>
          <a:p>
            <a:fld id="{48A87A34-81AB-432B-8DAE-1953F412C126}" type="datetimeFigureOut">
              <a:rPr lang="en-US" smtClean="0"/>
              <a:t>2/23/2023</a:t>
            </a:fld>
            <a:endParaRPr lang="en-US" dirty="0"/>
          </a:p>
        </p:txBody>
      </p:sp>
      <p:sp>
        <p:nvSpPr>
          <p:cNvPr id="5" name="Footer Placeholder 4">
            <a:extLst>
              <a:ext uri="{FF2B5EF4-FFF2-40B4-BE49-F238E27FC236}">
                <a16:creationId xmlns:a16="http://schemas.microsoft.com/office/drawing/2014/main" id="{920F94E3-0BD1-69C3-6C15-58C4A9A8CC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26280E-CBEC-322B-2F54-20C15EB1C51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730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0B17-42FA-069A-12A2-337E053CDFC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375410F-5E89-74E9-BD75-7F09C3ABF0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F170074-641D-003C-BAC8-941D3158EF1E}"/>
              </a:ext>
            </a:extLst>
          </p:cNvPr>
          <p:cNvSpPr>
            <a:spLocks noGrp="1"/>
          </p:cNvSpPr>
          <p:nvPr>
            <p:ph type="dt" sz="half" idx="10"/>
          </p:nvPr>
        </p:nvSpPr>
        <p:spPr/>
        <p:txBody>
          <a:bodyPr/>
          <a:lstStyle/>
          <a:p>
            <a:fld id="{9E583DDF-CA54-461A-A486-592D2374C532}" type="datetimeFigureOut">
              <a:rPr lang="en-US" smtClean="0"/>
              <a:pPr/>
              <a:t>2/23/2023</a:t>
            </a:fld>
            <a:endParaRPr lang="en-US"/>
          </a:p>
        </p:txBody>
      </p:sp>
      <p:sp>
        <p:nvSpPr>
          <p:cNvPr id="5" name="Footer Placeholder 4">
            <a:extLst>
              <a:ext uri="{FF2B5EF4-FFF2-40B4-BE49-F238E27FC236}">
                <a16:creationId xmlns:a16="http://schemas.microsoft.com/office/drawing/2014/main" id="{08DB831B-D4D1-47B4-3E56-F1D922F58717}"/>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43CD0517-3550-837A-E68A-2A77BB42852B}"/>
              </a:ext>
            </a:extLst>
          </p:cNvPr>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182931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276A3C-1EBD-5FEF-214B-292A495D91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611C9EF-B6CC-05FD-0D36-A86E3B22F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A05C417-E98A-81B4-74D9-DFC123BB784D}"/>
              </a:ext>
            </a:extLst>
          </p:cNvPr>
          <p:cNvSpPr>
            <a:spLocks noGrp="1"/>
          </p:cNvSpPr>
          <p:nvPr>
            <p:ph type="dt" sz="half" idx="10"/>
          </p:nvPr>
        </p:nvSpPr>
        <p:spPr/>
        <p:txBody>
          <a:bodyPr/>
          <a:lstStyle/>
          <a:p>
            <a:fld id="{9E583DDF-CA54-461A-A486-592D2374C532}" type="datetimeFigureOut">
              <a:rPr lang="en-US" smtClean="0"/>
              <a:pPr/>
              <a:t>2/23/2023</a:t>
            </a:fld>
            <a:endParaRPr lang="en-US"/>
          </a:p>
        </p:txBody>
      </p:sp>
      <p:sp>
        <p:nvSpPr>
          <p:cNvPr id="5" name="Footer Placeholder 4">
            <a:extLst>
              <a:ext uri="{FF2B5EF4-FFF2-40B4-BE49-F238E27FC236}">
                <a16:creationId xmlns:a16="http://schemas.microsoft.com/office/drawing/2014/main" id="{091DBBC7-466C-351C-FA31-955426ADFEF7}"/>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4FD52A1D-61CC-BC7F-7D0A-2BD24B75E3B8}"/>
              </a:ext>
            </a:extLst>
          </p:cNvPr>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3252456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0284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E3969-C20B-FF21-F610-FC921E9E67F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1470FF0-4BBA-B0C8-0B1A-DCF3C33BBF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98A1A2C-0FFC-E7E1-A149-8CA11F4C5D98}"/>
              </a:ext>
            </a:extLst>
          </p:cNvPr>
          <p:cNvSpPr>
            <a:spLocks noGrp="1"/>
          </p:cNvSpPr>
          <p:nvPr>
            <p:ph type="dt" sz="half" idx="10"/>
          </p:nvPr>
        </p:nvSpPr>
        <p:spPr/>
        <p:txBody>
          <a:bodyPr/>
          <a:lstStyle/>
          <a:p>
            <a:fld id="{9E583DDF-CA54-461A-A486-592D2374C532}" type="datetimeFigureOut">
              <a:rPr lang="en-US" smtClean="0"/>
              <a:pPr/>
              <a:t>2/23/2023</a:t>
            </a:fld>
            <a:endParaRPr lang="en-US"/>
          </a:p>
        </p:txBody>
      </p:sp>
      <p:sp>
        <p:nvSpPr>
          <p:cNvPr id="5" name="Footer Placeholder 4">
            <a:extLst>
              <a:ext uri="{FF2B5EF4-FFF2-40B4-BE49-F238E27FC236}">
                <a16:creationId xmlns:a16="http://schemas.microsoft.com/office/drawing/2014/main" id="{873B9B73-9CC5-7713-C254-8E09AA830511}"/>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0E8C1D10-8380-8F7A-CDBD-CBFC0BAADDF4}"/>
              </a:ext>
            </a:extLst>
          </p:cNvPr>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3995647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D139-0E1D-BDEB-BB68-6FC6273F7E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E95FF5D-B296-8A28-2363-1F7CEBF9FD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598565-024F-1972-344C-5390733163C7}"/>
              </a:ext>
            </a:extLst>
          </p:cNvPr>
          <p:cNvSpPr>
            <a:spLocks noGrp="1"/>
          </p:cNvSpPr>
          <p:nvPr>
            <p:ph type="dt" sz="half" idx="10"/>
          </p:nvPr>
        </p:nvSpPr>
        <p:spPr/>
        <p:txBody>
          <a:bodyPr/>
          <a:lstStyle/>
          <a:p>
            <a:fld id="{9E583DDF-CA54-461A-A486-592D2374C532}" type="datetimeFigureOut">
              <a:rPr lang="en-US" smtClean="0"/>
              <a:t>2/23/2023</a:t>
            </a:fld>
            <a:endParaRPr lang="en-US"/>
          </a:p>
        </p:txBody>
      </p:sp>
      <p:sp>
        <p:nvSpPr>
          <p:cNvPr id="5" name="Footer Placeholder 4">
            <a:extLst>
              <a:ext uri="{FF2B5EF4-FFF2-40B4-BE49-F238E27FC236}">
                <a16:creationId xmlns:a16="http://schemas.microsoft.com/office/drawing/2014/main" id="{260AD0E4-6454-FF5E-E740-1D9F6FE9FBC6}"/>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B8CF2330-1292-28BF-4DAA-2D122CD2E303}"/>
              </a:ext>
            </a:extLst>
          </p:cNvPr>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400225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D033A-9121-5D12-B4D7-3B5021F4932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D49FB22-6BB3-8AAC-3B5D-3626CB742D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91EC902-9548-8C7A-91F2-F7AE18E66B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CE66C18-D394-B9A8-ED86-97663F42F5BA}"/>
              </a:ext>
            </a:extLst>
          </p:cNvPr>
          <p:cNvSpPr>
            <a:spLocks noGrp="1"/>
          </p:cNvSpPr>
          <p:nvPr>
            <p:ph type="dt" sz="half" idx="10"/>
          </p:nvPr>
        </p:nvSpPr>
        <p:spPr/>
        <p:txBody>
          <a:bodyPr/>
          <a:lstStyle/>
          <a:p>
            <a:fld id="{9E583DDF-CA54-461A-A486-592D2374C532}" type="datetimeFigureOut">
              <a:rPr lang="en-US" smtClean="0"/>
              <a:pPr/>
              <a:t>2/23/2023</a:t>
            </a:fld>
            <a:endParaRPr lang="en-US"/>
          </a:p>
        </p:txBody>
      </p:sp>
      <p:sp>
        <p:nvSpPr>
          <p:cNvPr id="6" name="Footer Placeholder 5">
            <a:extLst>
              <a:ext uri="{FF2B5EF4-FFF2-40B4-BE49-F238E27FC236}">
                <a16:creationId xmlns:a16="http://schemas.microsoft.com/office/drawing/2014/main" id="{A9A30EC6-93C4-7FCF-BA05-28BF2FD54AD3}"/>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73B64713-20DC-DC3C-8CAB-062BF3E4FFDD}"/>
              </a:ext>
            </a:extLst>
          </p:cNvPr>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1715878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96CD0-34CF-BD51-FD21-4618E72B31D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E4DCBF8-47C0-35E4-3105-61D825D9BD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EA089E-8B75-25C9-DAA9-3C42534CE3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52325F5-6BEC-368F-7938-8141E63352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710D19-43BD-2E05-ABF5-B597E093E5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CB0B026-EBF1-0A1F-51AE-8996225E68C0}"/>
              </a:ext>
            </a:extLst>
          </p:cNvPr>
          <p:cNvSpPr>
            <a:spLocks noGrp="1"/>
          </p:cNvSpPr>
          <p:nvPr>
            <p:ph type="dt" sz="half" idx="10"/>
          </p:nvPr>
        </p:nvSpPr>
        <p:spPr/>
        <p:txBody>
          <a:bodyPr/>
          <a:lstStyle/>
          <a:p>
            <a:fld id="{9E583DDF-CA54-461A-A486-592D2374C532}" type="datetimeFigureOut">
              <a:rPr lang="en-US" smtClean="0"/>
              <a:pPr/>
              <a:t>2/23/2023</a:t>
            </a:fld>
            <a:endParaRPr lang="en-US"/>
          </a:p>
        </p:txBody>
      </p:sp>
      <p:sp>
        <p:nvSpPr>
          <p:cNvPr id="8" name="Footer Placeholder 7">
            <a:extLst>
              <a:ext uri="{FF2B5EF4-FFF2-40B4-BE49-F238E27FC236}">
                <a16:creationId xmlns:a16="http://schemas.microsoft.com/office/drawing/2014/main" id="{0CBEF14B-22B0-0DFF-BA14-A97358B7945E}"/>
              </a:ext>
            </a:extLst>
          </p:cNvPr>
          <p:cNvSpPr>
            <a:spLocks noGrp="1"/>
          </p:cNvSpPr>
          <p:nvPr>
            <p:ph type="ftr" sz="quarter" idx="11"/>
          </p:nvPr>
        </p:nvSpPr>
        <p:spPr/>
        <p:txBody>
          <a:bodyPr/>
          <a:lstStyle/>
          <a:p>
            <a:r>
              <a:rPr lang="en-US"/>
              <a:t>Add a footer</a:t>
            </a:r>
            <a:endParaRPr lang="en-US" dirty="0"/>
          </a:p>
        </p:txBody>
      </p:sp>
      <p:sp>
        <p:nvSpPr>
          <p:cNvPr id="9" name="Slide Number Placeholder 8">
            <a:extLst>
              <a:ext uri="{FF2B5EF4-FFF2-40B4-BE49-F238E27FC236}">
                <a16:creationId xmlns:a16="http://schemas.microsoft.com/office/drawing/2014/main" id="{C57C34C9-6A63-3280-D71A-808725F55A57}"/>
              </a:ext>
            </a:extLst>
          </p:cNvPr>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124265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0F18-AE59-018E-789C-AEF7A747CAA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37027F9-F59A-7C86-B33D-9E5170121205}"/>
              </a:ext>
            </a:extLst>
          </p:cNvPr>
          <p:cNvSpPr>
            <a:spLocks noGrp="1"/>
          </p:cNvSpPr>
          <p:nvPr>
            <p:ph type="dt" sz="half" idx="10"/>
          </p:nvPr>
        </p:nvSpPr>
        <p:spPr/>
        <p:txBody>
          <a:bodyPr/>
          <a:lstStyle/>
          <a:p>
            <a:fld id="{9E583DDF-CA54-461A-A486-592D2374C532}" type="datetimeFigureOut">
              <a:rPr lang="en-US" smtClean="0"/>
              <a:t>2/23/2023</a:t>
            </a:fld>
            <a:endParaRPr lang="en-US"/>
          </a:p>
        </p:txBody>
      </p:sp>
      <p:sp>
        <p:nvSpPr>
          <p:cNvPr id="4" name="Footer Placeholder 3">
            <a:extLst>
              <a:ext uri="{FF2B5EF4-FFF2-40B4-BE49-F238E27FC236}">
                <a16:creationId xmlns:a16="http://schemas.microsoft.com/office/drawing/2014/main" id="{DC3267B7-AF2E-25DA-A489-CA148ED83D3A}"/>
              </a:ext>
            </a:extLst>
          </p:cNvPr>
          <p:cNvSpPr>
            <a:spLocks noGrp="1"/>
          </p:cNvSpPr>
          <p:nvPr>
            <p:ph type="ftr" sz="quarter" idx="11"/>
          </p:nvPr>
        </p:nvSpPr>
        <p:spPr/>
        <p:txBody>
          <a:bodyPr/>
          <a:lstStyle/>
          <a:p>
            <a:r>
              <a:rPr lang="en-US"/>
              <a:t>Add a footer</a:t>
            </a:r>
            <a:endParaRPr lang="en-US" dirty="0"/>
          </a:p>
        </p:txBody>
      </p:sp>
      <p:sp>
        <p:nvSpPr>
          <p:cNvPr id="5" name="Slide Number Placeholder 4">
            <a:extLst>
              <a:ext uri="{FF2B5EF4-FFF2-40B4-BE49-F238E27FC236}">
                <a16:creationId xmlns:a16="http://schemas.microsoft.com/office/drawing/2014/main" id="{9C7A414D-13F6-5232-21DF-68058BB4672D}"/>
              </a:ext>
            </a:extLst>
          </p:cNvPr>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96650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979F90-74CA-5607-A88A-5AFBA854F4D3}"/>
              </a:ext>
            </a:extLst>
          </p:cNvPr>
          <p:cNvSpPr>
            <a:spLocks noGrp="1"/>
          </p:cNvSpPr>
          <p:nvPr>
            <p:ph type="dt" sz="half" idx="10"/>
          </p:nvPr>
        </p:nvSpPr>
        <p:spPr/>
        <p:txBody>
          <a:bodyPr/>
          <a:lstStyle/>
          <a:p>
            <a:fld id="{9E583DDF-CA54-461A-A486-592D2374C532}" type="datetimeFigureOut">
              <a:rPr lang="en-US" smtClean="0"/>
              <a:t>2/23/2023</a:t>
            </a:fld>
            <a:endParaRPr lang="en-US"/>
          </a:p>
        </p:txBody>
      </p:sp>
      <p:sp>
        <p:nvSpPr>
          <p:cNvPr id="3" name="Footer Placeholder 2">
            <a:extLst>
              <a:ext uri="{FF2B5EF4-FFF2-40B4-BE49-F238E27FC236}">
                <a16:creationId xmlns:a16="http://schemas.microsoft.com/office/drawing/2014/main" id="{BB8DFC3A-FC42-D562-8404-24D334290D91}"/>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FA81CCF1-82A2-481E-F7B8-9B84E607B4DC}"/>
              </a:ext>
            </a:extLst>
          </p:cNvPr>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45889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0029-12E8-DD2A-6120-46338CF77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AD247F2-107C-A406-8431-7270C1B7E9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E15C1CA-5850-34B4-45E7-66E8AC6F8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FC6A64-EF7F-2FD9-0EE6-AC82EF42E439}"/>
              </a:ext>
            </a:extLst>
          </p:cNvPr>
          <p:cNvSpPr>
            <a:spLocks noGrp="1"/>
          </p:cNvSpPr>
          <p:nvPr>
            <p:ph type="dt" sz="half" idx="10"/>
          </p:nvPr>
        </p:nvSpPr>
        <p:spPr/>
        <p:txBody>
          <a:bodyPr/>
          <a:lstStyle/>
          <a:p>
            <a:fld id="{9E583DDF-CA54-461A-A486-592D2374C532}" type="datetimeFigureOut">
              <a:rPr lang="en-US" smtClean="0"/>
              <a:pPr/>
              <a:t>2/23/2023</a:t>
            </a:fld>
            <a:endParaRPr lang="en-US"/>
          </a:p>
        </p:txBody>
      </p:sp>
      <p:sp>
        <p:nvSpPr>
          <p:cNvPr id="6" name="Footer Placeholder 5">
            <a:extLst>
              <a:ext uri="{FF2B5EF4-FFF2-40B4-BE49-F238E27FC236}">
                <a16:creationId xmlns:a16="http://schemas.microsoft.com/office/drawing/2014/main" id="{D761B369-5FBC-43EE-B62C-2D825EFE3B4F}"/>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9F01A733-CC8F-AFCB-4CDA-F5F3A28C66D1}"/>
              </a:ext>
            </a:extLst>
          </p:cNvPr>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1323988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352F6-99C1-B5E3-1598-BA0A10AC0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FABA0FE-5081-1963-407B-9D4A3E97E9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2896AAD-F7E2-4DC6-01AC-CD20610AF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B28D99-0BEF-5CF2-5EBF-42F97312D92E}"/>
              </a:ext>
            </a:extLst>
          </p:cNvPr>
          <p:cNvSpPr>
            <a:spLocks noGrp="1"/>
          </p:cNvSpPr>
          <p:nvPr>
            <p:ph type="dt" sz="half" idx="10"/>
          </p:nvPr>
        </p:nvSpPr>
        <p:spPr/>
        <p:txBody>
          <a:bodyPr/>
          <a:lstStyle/>
          <a:p>
            <a:fld id="{9E583DDF-CA54-461A-A486-592D2374C532}" type="datetimeFigureOut">
              <a:rPr lang="en-US" smtClean="0"/>
              <a:t>2/23/2023</a:t>
            </a:fld>
            <a:endParaRPr lang="en-US"/>
          </a:p>
        </p:txBody>
      </p:sp>
      <p:sp>
        <p:nvSpPr>
          <p:cNvPr id="6" name="Footer Placeholder 5">
            <a:extLst>
              <a:ext uri="{FF2B5EF4-FFF2-40B4-BE49-F238E27FC236}">
                <a16:creationId xmlns:a16="http://schemas.microsoft.com/office/drawing/2014/main" id="{D31E4D25-A15E-B1B4-57B6-A3709F26C366}"/>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E97F7AF9-EBC1-80FE-E332-BC8A002D8BAE}"/>
              </a:ext>
            </a:extLst>
          </p:cNvPr>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400837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479318-CE91-AE09-0F4E-0287B3997F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6C066AD-656F-36D2-4BC8-1CD9EE065F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D01D43F-D97A-FD49-9E53-B057C29A6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83DDF-CA54-461A-A486-592D2374C532}" type="datetimeFigureOut">
              <a:rPr lang="en-US" smtClean="0"/>
              <a:pPr/>
              <a:t>2/23/2023</a:t>
            </a:fld>
            <a:endParaRPr lang="en-US"/>
          </a:p>
        </p:txBody>
      </p:sp>
      <p:sp>
        <p:nvSpPr>
          <p:cNvPr id="5" name="Footer Placeholder 4">
            <a:extLst>
              <a:ext uri="{FF2B5EF4-FFF2-40B4-BE49-F238E27FC236}">
                <a16:creationId xmlns:a16="http://schemas.microsoft.com/office/drawing/2014/main" id="{84E88440-9B65-967F-EFB1-8174D8458A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DC98CF59-E002-0FF1-3A2D-C2E7A74E82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19057357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jpg"/><Relationship Id="rId3" Type="http://schemas.openxmlformats.org/officeDocument/2006/relationships/image" Target="../media/image2.jp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diagramColors" Target="../diagrams/colors2.xml"/><Relationship Id="rId3" Type="http://schemas.openxmlformats.org/officeDocument/2006/relationships/image" Target="../media/image2.jpg"/><Relationship Id="rId7" Type="http://schemas.openxmlformats.org/officeDocument/2006/relationships/image" Target="../media/image19.png"/><Relationship Id="rId12"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diagramLayout" Target="../diagrams/layout2.xml"/><Relationship Id="rId5" Type="http://schemas.openxmlformats.org/officeDocument/2006/relationships/image" Target="../media/image17.png"/><Relationship Id="rId10" Type="http://schemas.openxmlformats.org/officeDocument/2006/relationships/diagramData" Target="../diagrams/data2.xml"/><Relationship Id="rId4" Type="http://schemas.openxmlformats.org/officeDocument/2006/relationships/image" Target="../media/image1.jpg"/><Relationship Id="rId9" Type="http://schemas.openxmlformats.org/officeDocument/2006/relationships/image" Target="../media/image21.png"/><Relationship Id="rId14" Type="http://schemas.microsoft.com/office/2007/relationships/diagramDrawing" Target="../diagrams/drawing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7.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jp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jp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5.jpe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1.jpg"/></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63E9289-12AA-2F73-4D7C-57E6F34B5EDD}"/>
              </a:ext>
            </a:extLst>
          </p:cNvPr>
          <p:cNvSpPr txBox="1"/>
          <p:nvPr/>
        </p:nvSpPr>
        <p:spPr>
          <a:xfrm>
            <a:off x="-228219" y="0"/>
            <a:ext cx="5592595" cy="6762307"/>
          </a:xfrm>
          <a:prstGeom prst="rect">
            <a:avLst/>
          </a:prstGeom>
          <a:solidFill>
            <a:schemeClr val="bg1"/>
          </a:solidFill>
        </p:spPr>
        <p:txBody>
          <a:bodyPr wrap="square" anchor="t">
            <a:noAutofit/>
          </a:bodyPr>
          <a:lstStyle/>
          <a:p>
            <a:pPr algn="ctr">
              <a:spcAft>
                <a:spcPts val="600"/>
              </a:spcAft>
            </a:pPr>
            <a:endParaRPr lang="en-US" sz="4000" b="1" i="1" dirty="0">
              <a:solidFill>
                <a:srgbClr val="002060"/>
              </a:solidFill>
              <a:effectLst/>
              <a:latin typeface="Arial" panose="020B0604020202020204" pitchFamily="34" charset="0"/>
            </a:endParaRPr>
          </a:p>
          <a:p>
            <a:pPr algn="ctr">
              <a:spcAft>
                <a:spcPts val="600"/>
              </a:spcAft>
            </a:pPr>
            <a:endParaRPr lang="en-US" sz="4000" b="1" i="1" dirty="0">
              <a:solidFill>
                <a:srgbClr val="002060"/>
              </a:solidFill>
              <a:latin typeface="Arial" panose="020B0604020202020204" pitchFamily="34" charset="0"/>
            </a:endParaRPr>
          </a:p>
          <a:p>
            <a:pPr algn="ctr">
              <a:spcAft>
                <a:spcPts val="600"/>
              </a:spcAft>
            </a:pPr>
            <a:endParaRPr lang="en-US" sz="4000" b="1" i="1" dirty="0">
              <a:solidFill>
                <a:srgbClr val="002060"/>
              </a:solidFill>
              <a:effectLst/>
              <a:latin typeface="Arial" panose="020B0604020202020204" pitchFamily="34" charset="0"/>
            </a:endParaRPr>
          </a:p>
          <a:p>
            <a:pPr algn="ctr">
              <a:spcAft>
                <a:spcPts val="600"/>
              </a:spcAft>
            </a:pPr>
            <a:r>
              <a:rPr lang="en-US" sz="4000" b="1" i="1" dirty="0">
                <a:solidFill>
                  <a:srgbClr val="002060"/>
                </a:solidFill>
                <a:effectLst/>
                <a:latin typeface="Batang "/>
              </a:rPr>
              <a:t>NINETH</a:t>
            </a:r>
          </a:p>
          <a:p>
            <a:pPr algn="ctr">
              <a:spcAft>
                <a:spcPts val="600"/>
              </a:spcAft>
            </a:pPr>
            <a:r>
              <a:rPr lang="en-US" sz="4000" b="1" i="1" dirty="0">
                <a:solidFill>
                  <a:srgbClr val="002060"/>
                </a:solidFill>
                <a:effectLst/>
                <a:latin typeface="Arial" panose="020B0604020202020204" pitchFamily="34" charset="0"/>
              </a:rPr>
              <a:t>‘</a:t>
            </a:r>
            <a:r>
              <a:rPr lang="en-US" sz="4000" b="1" i="1" dirty="0">
                <a:solidFill>
                  <a:srgbClr val="002060"/>
                </a:solidFill>
                <a:effectLst/>
                <a:latin typeface="Batang" panose="02030600000101010101" pitchFamily="18" charset="-127"/>
                <a:ea typeface="Batang" panose="02030600000101010101" pitchFamily="18" charset="-127"/>
              </a:rPr>
              <a:t>ONE-DAY’ ANNUAL CONFERENCE OF BET TEACHERS</a:t>
            </a:r>
            <a:br>
              <a:rPr lang="en-US" sz="4000" b="1" i="1" dirty="0">
                <a:solidFill>
                  <a:srgbClr val="002060"/>
                </a:solidFill>
                <a:effectLst/>
                <a:latin typeface="Batang" panose="02030600000101010101" pitchFamily="18" charset="-127"/>
                <a:ea typeface="Batang" panose="02030600000101010101" pitchFamily="18" charset="-127"/>
              </a:rPr>
            </a:br>
            <a:r>
              <a:rPr lang="en-US" sz="4000" b="1" i="1" dirty="0">
                <a:solidFill>
                  <a:srgbClr val="002060"/>
                </a:solidFill>
                <a:effectLst/>
                <a:latin typeface="Batang" panose="02030600000101010101" pitchFamily="18" charset="-127"/>
                <a:ea typeface="Batang" panose="02030600000101010101" pitchFamily="18" charset="-127"/>
              </a:rPr>
              <a:t>February 25, 2023</a:t>
            </a:r>
            <a:endParaRPr lang="en-IN" sz="4000" dirty="0">
              <a:solidFill>
                <a:srgbClr val="002060"/>
              </a:solidFill>
            </a:endParaRPr>
          </a:p>
        </p:txBody>
      </p:sp>
      <p:sp>
        <p:nvSpPr>
          <p:cNvPr id="2" name="Title 1">
            <a:extLst>
              <a:ext uri="{FF2B5EF4-FFF2-40B4-BE49-F238E27FC236}">
                <a16:creationId xmlns:a16="http://schemas.microsoft.com/office/drawing/2014/main" id="{E6206E9B-E349-1D3F-6EDF-D9BCC89D256A}"/>
              </a:ext>
            </a:extLst>
          </p:cNvPr>
          <p:cNvSpPr>
            <a:spLocks noGrp="1"/>
          </p:cNvSpPr>
          <p:nvPr>
            <p:ph type="title"/>
          </p:nvPr>
        </p:nvSpPr>
        <p:spPr>
          <a:xfrm>
            <a:off x="5876082" y="404037"/>
            <a:ext cx="5730770" cy="4751588"/>
          </a:xfrm>
          <a:solidFill>
            <a:srgbClr val="002060"/>
          </a:solidFill>
        </p:spPr>
        <p:txBody>
          <a:bodyPr vert="horz" lIns="91440" tIns="45720" rIns="91440" bIns="45720" rtlCol="0" anchor="ctr">
            <a:normAutofit/>
          </a:bodyPr>
          <a:lstStyle/>
          <a:p>
            <a:pPr algn="ctr"/>
            <a:r>
              <a:rPr lang="en-US" sz="4600" kern="1200" dirty="0">
                <a:solidFill>
                  <a:srgbClr val="FFFFFF"/>
                </a:solidFill>
                <a:latin typeface="+mj-lt"/>
                <a:ea typeface="+mj-ea"/>
                <a:cs typeface="+mj-cs"/>
              </a:rPr>
              <a:t>The Development of Early Childhood Care and Education in India through an eye of NCF-2022 </a:t>
            </a:r>
          </a:p>
        </p:txBody>
      </p:sp>
      <p:graphicFrame>
        <p:nvGraphicFramePr>
          <p:cNvPr id="14" name="Text Placeholder 2">
            <a:extLst>
              <a:ext uri="{FF2B5EF4-FFF2-40B4-BE49-F238E27FC236}">
                <a16:creationId xmlns:a16="http://schemas.microsoft.com/office/drawing/2014/main" id="{F4CF6CC4-8F41-8B21-4F74-35593DE11540}"/>
              </a:ext>
            </a:extLst>
          </p:cNvPr>
          <p:cNvGraphicFramePr/>
          <p:nvPr>
            <p:extLst>
              <p:ext uri="{D42A27DB-BD31-4B8C-83A1-F6EECF244321}">
                <p14:modId xmlns:p14="http://schemas.microsoft.com/office/powerpoint/2010/main" val="1856614025"/>
              </p:ext>
            </p:extLst>
          </p:nvPr>
        </p:nvGraphicFramePr>
        <p:xfrm>
          <a:off x="6315919" y="4751588"/>
          <a:ext cx="5730769" cy="210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483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8148238" y="6175600"/>
            <a:ext cx="4043767" cy="682400"/>
          </a:xfrm>
          <a:prstGeom prst="rect">
            <a:avLst/>
          </a:prstGeom>
          <a:noFill/>
          <a:ln>
            <a:noFill/>
          </a:ln>
        </p:spPr>
      </p:pic>
      <p:pic>
        <p:nvPicPr>
          <p:cNvPr id="65" name="Google Shape;65;p14"/>
          <p:cNvPicPr preferRelativeResize="0"/>
          <p:nvPr/>
        </p:nvPicPr>
        <p:blipFill>
          <a:blip r:embed="rId3">
            <a:alphaModFix/>
          </a:blip>
          <a:stretch>
            <a:fillRect/>
          </a:stretch>
        </p:blipFill>
        <p:spPr>
          <a:xfrm>
            <a:off x="4104471" y="6175600"/>
            <a:ext cx="4043767" cy="682400"/>
          </a:xfrm>
          <a:prstGeom prst="rect">
            <a:avLst/>
          </a:prstGeom>
          <a:noFill/>
          <a:ln>
            <a:noFill/>
          </a:ln>
        </p:spPr>
      </p:pic>
      <p:pic>
        <p:nvPicPr>
          <p:cNvPr id="66" name="Google Shape;66;p14"/>
          <p:cNvPicPr preferRelativeResize="0"/>
          <p:nvPr/>
        </p:nvPicPr>
        <p:blipFill>
          <a:blip r:embed="rId3">
            <a:alphaModFix/>
          </a:blip>
          <a:stretch>
            <a:fillRect/>
          </a:stretch>
        </p:blipFill>
        <p:spPr>
          <a:xfrm>
            <a:off x="60705" y="6175600"/>
            <a:ext cx="4043767" cy="682400"/>
          </a:xfrm>
          <a:prstGeom prst="rect">
            <a:avLst/>
          </a:prstGeom>
          <a:noFill/>
          <a:ln>
            <a:noFill/>
          </a:ln>
        </p:spPr>
      </p:pic>
      <p:sp>
        <p:nvSpPr>
          <p:cNvPr id="78" name="Google Shape;78;p14"/>
          <p:cNvSpPr txBox="1">
            <a:spLocks noGrp="1"/>
          </p:cNvSpPr>
          <p:nvPr>
            <p:ph type="title"/>
          </p:nvPr>
        </p:nvSpPr>
        <p:spPr>
          <a:xfrm>
            <a:off x="142133" y="280167"/>
            <a:ext cx="11456800" cy="763600"/>
          </a:xfrm>
          <a:prstGeom prst="rect">
            <a:avLst/>
          </a:prstGeom>
        </p:spPr>
        <p:txBody>
          <a:bodyPr spcFirstLastPara="1" vert="horz" wrap="square" lIns="121900" tIns="121900" rIns="121900" bIns="121900" rtlCol="0" anchor="t" anchorCtr="0">
            <a:normAutofit/>
          </a:bodyPr>
          <a:lstStyle/>
          <a:p>
            <a:r>
              <a:rPr lang="en-US" sz="2133" b="1" dirty="0">
                <a:solidFill>
                  <a:srgbClr val="C96F07"/>
                </a:solidFill>
                <a:latin typeface="Cambria"/>
                <a:ea typeface="Cambria"/>
                <a:cs typeface="Cambria"/>
                <a:sym typeface="Cambria"/>
              </a:rPr>
              <a:t>Organizing Content and Learning Material </a:t>
            </a:r>
          </a:p>
        </p:txBody>
      </p:sp>
      <p:pic>
        <p:nvPicPr>
          <p:cNvPr id="80" name="Google Shape;80;p14"/>
          <p:cNvPicPr preferRelativeResize="0"/>
          <p:nvPr/>
        </p:nvPicPr>
        <p:blipFill>
          <a:blip r:embed="rId4">
            <a:alphaModFix/>
          </a:blip>
          <a:stretch>
            <a:fillRect/>
          </a:stretch>
        </p:blipFill>
        <p:spPr>
          <a:xfrm>
            <a:off x="11058233" y="-255"/>
            <a:ext cx="1135200" cy="1151028"/>
          </a:xfrm>
          <a:prstGeom prst="rect">
            <a:avLst/>
          </a:prstGeom>
          <a:noFill/>
          <a:ln>
            <a:noFill/>
          </a:ln>
        </p:spPr>
      </p:pic>
      <p:sp>
        <p:nvSpPr>
          <p:cNvPr id="116" name="Rectangle 115">
            <a:extLst>
              <a:ext uri="{FF2B5EF4-FFF2-40B4-BE49-F238E27FC236}">
                <a16:creationId xmlns:a16="http://schemas.microsoft.com/office/drawing/2014/main" id="{D4290AFA-AAF9-2FE8-8DB8-009B6B3B0C4B}"/>
              </a:ext>
            </a:extLst>
          </p:cNvPr>
          <p:cNvSpPr/>
          <p:nvPr/>
        </p:nvSpPr>
        <p:spPr>
          <a:xfrm>
            <a:off x="3700057" y="1297842"/>
            <a:ext cx="7762080" cy="559053"/>
          </a:xfrm>
          <a:prstGeom prst="rect">
            <a:avLst/>
          </a:prstGeom>
          <a:solidFill>
            <a:srgbClr val="C96F07"/>
          </a:solidFill>
          <a:ln>
            <a:noFill/>
          </a:ln>
        </p:spPr>
        <p:txBody>
          <a:bodyPr spcFirstLastPara="1" wrap="square" lIns="91425" tIns="91425" rIns="91425" bIns="91425" anchor="ctr" anchorCtr="0">
            <a:noAutofit/>
          </a:bodyPr>
          <a:lstStyle/>
          <a:p>
            <a:pPr algn="ctr"/>
            <a:r>
              <a:rPr lang="en-US" b="1" dirty="0">
                <a:solidFill>
                  <a:schemeClr val="bg1"/>
                </a:solidFill>
                <a:latin typeface="Arial"/>
                <a:cs typeface="Arial"/>
              </a:rPr>
              <a:t>Sensorially engaging - encourages children to examine and explore using all their senses</a:t>
            </a:r>
          </a:p>
        </p:txBody>
      </p:sp>
      <p:sp>
        <p:nvSpPr>
          <p:cNvPr id="121" name="Rectangle 120">
            <a:extLst>
              <a:ext uri="{FF2B5EF4-FFF2-40B4-BE49-F238E27FC236}">
                <a16:creationId xmlns:a16="http://schemas.microsoft.com/office/drawing/2014/main" id="{218E014A-BB7F-8860-0F82-7F7973DFBFC5}"/>
              </a:ext>
            </a:extLst>
          </p:cNvPr>
          <p:cNvSpPr/>
          <p:nvPr/>
        </p:nvSpPr>
        <p:spPr>
          <a:xfrm>
            <a:off x="3780005" y="5039178"/>
            <a:ext cx="7762081" cy="559053"/>
          </a:xfrm>
          <a:prstGeom prst="rect">
            <a:avLst/>
          </a:prstGeom>
          <a:solidFill>
            <a:srgbClr val="C96F07"/>
          </a:solidFill>
          <a:ln>
            <a:noFill/>
          </a:ln>
        </p:spPr>
        <p:txBody>
          <a:bodyPr spcFirstLastPara="1" wrap="square" lIns="91425" tIns="91425" rIns="91425" bIns="91425" anchor="ctr" anchorCtr="0">
            <a:noAutofit/>
          </a:bodyPr>
          <a:lstStyle/>
          <a:p>
            <a:pPr algn="ctr"/>
            <a:r>
              <a:rPr lang="en-US" b="1" dirty="0">
                <a:solidFill>
                  <a:schemeClr val="bg1"/>
                </a:solidFill>
                <a:latin typeface="Arial"/>
                <a:cs typeface="Arial"/>
              </a:rPr>
              <a:t>All grade 1 and 2 textbooks – language and math – will have environmental awareness integrated in them</a:t>
            </a:r>
          </a:p>
        </p:txBody>
      </p:sp>
      <p:pic>
        <p:nvPicPr>
          <p:cNvPr id="124" name="Picture 123">
            <a:extLst>
              <a:ext uri="{FF2B5EF4-FFF2-40B4-BE49-F238E27FC236}">
                <a16:creationId xmlns:a16="http://schemas.microsoft.com/office/drawing/2014/main" id="{5B2E95CD-71D4-ABC2-5AA8-26260AB3B54C}"/>
              </a:ext>
            </a:extLst>
          </p:cNvPr>
          <p:cNvPicPr>
            <a:picLocks noChangeAspect="1"/>
          </p:cNvPicPr>
          <p:nvPr/>
        </p:nvPicPr>
        <p:blipFill rotWithShape="1">
          <a:blip r:embed="rId5">
            <a:extLst>
              <a:ext uri="{28A0092B-C50C-407E-A947-70E740481C1C}">
                <a14:useLocalDpi xmlns:a14="http://schemas.microsoft.com/office/drawing/2010/main" val="0"/>
              </a:ext>
            </a:extLst>
          </a:blip>
          <a:srcRect l="9891" t="3747" r="8535" b="16937"/>
          <a:stretch/>
        </p:blipFill>
        <p:spPr>
          <a:xfrm>
            <a:off x="60704" y="2067124"/>
            <a:ext cx="5713760" cy="2761824"/>
          </a:xfrm>
          <a:prstGeom prst="rect">
            <a:avLst/>
          </a:prstGeom>
          <a:ln>
            <a:noFill/>
          </a:ln>
          <a:effectLst>
            <a:softEdge rad="112500"/>
          </a:effectLst>
        </p:spPr>
      </p:pic>
      <p:sp>
        <p:nvSpPr>
          <p:cNvPr id="119" name="Rectangle 118">
            <a:extLst>
              <a:ext uri="{FF2B5EF4-FFF2-40B4-BE49-F238E27FC236}">
                <a16:creationId xmlns:a16="http://schemas.microsoft.com/office/drawing/2014/main" id="{2B914E45-BD37-4A0D-2FEB-7DCF97B51D11}"/>
              </a:ext>
            </a:extLst>
          </p:cNvPr>
          <p:cNvSpPr/>
          <p:nvPr/>
        </p:nvSpPr>
        <p:spPr>
          <a:xfrm>
            <a:off x="4878308" y="2038600"/>
            <a:ext cx="6663777" cy="559053"/>
          </a:xfrm>
          <a:prstGeom prst="rect">
            <a:avLst/>
          </a:prstGeom>
          <a:solidFill>
            <a:srgbClr val="C96F07"/>
          </a:solidFill>
          <a:ln>
            <a:noFill/>
          </a:ln>
        </p:spPr>
        <p:txBody>
          <a:bodyPr spcFirstLastPara="1" wrap="square" lIns="91425" tIns="91425" rIns="91425" bIns="91425" anchor="ctr" anchorCtr="0">
            <a:noAutofit/>
          </a:bodyPr>
          <a:lstStyle/>
          <a:p>
            <a:pPr algn="ctr"/>
            <a:r>
              <a:rPr lang="en-US" b="1" dirty="0">
                <a:solidFill>
                  <a:schemeClr val="bg1"/>
                </a:solidFill>
                <a:latin typeface="Arial"/>
                <a:cs typeface="Arial"/>
              </a:rPr>
              <a:t>Drawn largely from the context of the child</a:t>
            </a:r>
          </a:p>
        </p:txBody>
      </p:sp>
      <p:sp>
        <p:nvSpPr>
          <p:cNvPr id="122" name="Rectangle 121">
            <a:extLst>
              <a:ext uri="{FF2B5EF4-FFF2-40B4-BE49-F238E27FC236}">
                <a16:creationId xmlns:a16="http://schemas.microsoft.com/office/drawing/2014/main" id="{CF4CA421-7B00-4E85-0F23-CBFCA5202BB5}"/>
              </a:ext>
            </a:extLst>
          </p:cNvPr>
          <p:cNvSpPr/>
          <p:nvPr/>
        </p:nvSpPr>
        <p:spPr>
          <a:xfrm>
            <a:off x="4963593" y="4269895"/>
            <a:ext cx="6578492" cy="559053"/>
          </a:xfrm>
          <a:prstGeom prst="rect">
            <a:avLst/>
          </a:prstGeom>
          <a:solidFill>
            <a:srgbClr val="C96F07"/>
          </a:solidFill>
          <a:ln>
            <a:noFill/>
          </a:ln>
        </p:spPr>
        <p:txBody>
          <a:bodyPr spcFirstLastPara="1" wrap="square" lIns="91425" tIns="91425" rIns="91425" bIns="91425" anchor="ctr" anchorCtr="0">
            <a:noAutofit/>
          </a:bodyPr>
          <a:lstStyle/>
          <a:p>
            <a:pPr algn="ctr"/>
            <a:r>
              <a:rPr lang="en-US" b="1" dirty="0">
                <a:solidFill>
                  <a:schemeClr val="bg1"/>
                </a:solidFill>
                <a:latin typeface="Arial"/>
                <a:cs typeface="Arial"/>
              </a:rPr>
              <a:t>Print-rich environment with range of reading material - stories, poems, picture books</a:t>
            </a:r>
          </a:p>
        </p:txBody>
      </p:sp>
      <p:sp>
        <p:nvSpPr>
          <p:cNvPr id="120" name="Rectangle 119">
            <a:extLst>
              <a:ext uri="{FF2B5EF4-FFF2-40B4-BE49-F238E27FC236}">
                <a16:creationId xmlns:a16="http://schemas.microsoft.com/office/drawing/2014/main" id="{AA977804-7EF4-9644-85C1-13748EEB84BE}"/>
              </a:ext>
            </a:extLst>
          </p:cNvPr>
          <p:cNvSpPr/>
          <p:nvPr/>
        </p:nvSpPr>
        <p:spPr>
          <a:xfrm>
            <a:off x="5511710" y="2797978"/>
            <a:ext cx="6030375" cy="559053"/>
          </a:xfrm>
          <a:prstGeom prst="rect">
            <a:avLst/>
          </a:prstGeom>
          <a:solidFill>
            <a:srgbClr val="C96F07"/>
          </a:solidFill>
          <a:ln>
            <a:noFill/>
          </a:ln>
        </p:spPr>
        <p:txBody>
          <a:bodyPr spcFirstLastPara="1" wrap="square" lIns="91425" tIns="91425" rIns="91425" bIns="91425" anchor="ctr" anchorCtr="0">
            <a:noAutofit/>
          </a:bodyPr>
          <a:lstStyle/>
          <a:p>
            <a:pPr algn="ctr"/>
            <a:r>
              <a:rPr lang="en-US" b="1" dirty="0">
                <a:solidFill>
                  <a:schemeClr val="bg1"/>
                </a:solidFill>
                <a:latin typeface="Arial"/>
                <a:cs typeface="Arial"/>
              </a:rPr>
              <a:t>Cater to different needs and levels of children</a:t>
            </a:r>
          </a:p>
        </p:txBody>
      </p:sp>
      <p:sp>
        <p:nvSpPr>
          <p:cNvPr id="123" name="Rectangle 122">
            <a:extLst>
              <a:ext uri="{FF2B5EF4-FFF2-40B4-BE49-F238E27FC236}">
                <a16:creationId xmlns:a16="http://schemas.microsoft.com/office/drawing/2014/main" id="{DB0E975C-8D9B-C832-B440-D219E81791D8}"/>
              </a:ext>
            </a:extLst>
          </p:cNvPr>
          <p:cNvSpPr/>
          <p:nvPr/>
        </p:nvSpPr>
        <p:spPr>
          <a:xfrm>
            <a:off x="5511710" y="3509179"/>
            <a:ext cx="6030375" cy="559053"/>
          </a:xfrm>
          <a:prstGeom prst="rect">
            <a:avLst/>
          </a:prstGeom>
          <a:solidFill>
            <a:srgbClr val="C96F07"/>
          </a:solidFill>
          <a:ln>
            <a:noFill/>
          </a:ln>
        </p:spPr>
        <p:txBody>
          <a:bodyPr spcFirstLastPara="1" wrap="square" lIns="91425" tIns="91425" rIns="91425" bIns="91425" anchor="ctr" anchorCtr="0">
            <a:noAutofit/>
          </a:bodyPr>
          <a:lstStyle/>
          <a:p>
            <a:pPr algn="ctr"/>
            <a:r>
              <a:rPr lang="en-US" b="1" dirty="0">
                <a:solidFill>
                  <a:schemeClr val="bg1"/>
                </a:solidFill>
                <a:latin typeface="Arial"/>
                <a:cs typeface="Arial"/>
              </a:rPr>
              <a:t>Emphasis on local material, made by Teachers and children</a:t>
            </a:r>
          </a:p>
        </p:txBody>
      </p:sp>
    </p:spTree>
    <p:extLst>
      <p:ext uri="{BB962C8B-B14F-4D97-AF65-F5344CB8AC3E}">
        <p14:creationId xmlns:p14="http://schemas.microsoft.com/office/powerpoint/2010/main" val="1600634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8"/>
          <p:cNvSpPr/>
          <p:nvPr/>
        </p:nvSpPr>
        <p:spPr>
          <a:xfrm>
            <a:off x="-64267" y="5335131"/>
            <a:ext cx="12537200" cy="192800"/>
          </a:xfrm>
          <a:prstGeom prst="rect">
            <a:avLst/>
          </a:prstGeom>
          <a:solidFill>
            <a:schemeClr val="lt2"/>
          </a:solidFill>
          <a:ln>
            <a:noFill/>
          </a:ln>
        </p:spPr>
        <p:txBody>
          <a:bodyPr spcFirstLastPara="1" wrap="square" lIns="121900" tIns="121900" rIns="121900" bIns="121900" anchor="ctr" anchorCtr="0">
            <a:noAutofit/>
          </a:bodyPr>
          <a:lstStyle/>
          <a:p>
            <a:endParaRPr sz="2400"/>
          </a:p>
        </p:txBody>
      </p:sp>
      <p:sp>
        <p:nvSpPr>
          <p:cNvPr id="181" name="Google Shape;181;p18"/>
          <p:cNvSpPr/>
          <p:nvPr/>
        </p:nvSpPr>
        <p:spPr>
          <a:xfrm>
            <a:off x="-267467" y="3811127"/>
            <a:ext cx="12537200" cy="422400"/>
          </a:xfrm>
          <a:prstGeom prst="rect">
            <a:avLst/>
          </a:prstGeom>
          <a:solidFill>
            <a:srgbClr val="C96F07"/>
          </a:solidFill>
          <a:ln>
            <a:noFill/>
          </a:ln>
        </p:spPr>
        <p:txBody>
          <a:bodyPr spcFirstLastPara="1" wrap="square" lIns="121900" tIns="121900" rIns="121900" bIns="121900" anchor="ctr" anchorCtr="0">
            <a:noAutofit/>
          </a:bodyPr>
          <a:lstStyle/>
          <a:p>
            <a:endParaRPr sz="2400"/>
          </a:p>
        </p:txBody>
      </p:sp>
      <p:sp>
        <p:nvSpPr>
          <p:cNvPr id="182" name="Google Shape;182;p18"/>
          <p:cNvSpPr txBox="1">
            <a:spLocks noGrp="1"/>
          </p:cNvSpPr>
          <p:nvPr>
            <p:ph type="title"/>
          </p:nvPr>
        </p:nvSpPr>
        <p:spPr>
          <a:xfrm>
            <a:off x="142133" y="280167"/>
            <a:ext cx="11456800" cy="763600"/>
          </a:xfrm>
          <a:prstGeom prst="rect">
            <a:avLst/>
          </a:prstGeom>
        </p:spPr>
        <p:txBody>
          <a:bodyPr spcFirstLastPara="1" vert="horz" wrap="square" lIns="121900" tIns="121900" rIns="121900" bIns="121900" rtlCol="0" anchor="t" anchorCtr="0">
            <a:normAutofit/>
          </a:bodyPr>
          <a:lstStyle/>
          <a:p>
            <a:pPr>
              <a:lnSpc>
                <a:spcPct val="100000"/>
              </a:lnSpc>
            </a:pPr>
            <a:r>
              <a:rPr lang="en" sz="2133" b="1" dirty="0">
                <a:solidFill>
                  <a:srgbClr val="C96F07"/>
                </a:solidFill>
                <a:latin typeface="Cambria"/>
                <a:ea typeface="Cambria"/>
                <a:cs typeface="Cambria"/>
                <a:sym typeface="Cambria"/>
              </a:rPr>
              <a:t> Choosing and Organising Content</a:t>
            </a:r>
            <a:endParaRPr sz="2133" b="1" dirty="0">
              <a:solidFill>
                <a:srgbClr val="C96F07"/>
              </a:solidFill>
              <a:latin typeface="Cambria"/>
              <a:ea typeface="Cambria"/>
              <a:cs typeface="Cambria"/>
              <a:sym typeface="Cambria"/>
            </a:endParaRPr>
          </a:p>
        </p:txBody>
      </p:sp>
      <p:pic>
        <p:nvPicPr>
          <p:cNvPr id="183" name="Google Shape;183;p18"/>
          <p:cNvPicPr preferRelativeResize="0"/>
          <p:nvPr/>
        </p:nvPicPr>
        <p:blipFill>
          <a:blip r:embed="rId3">
            <a:alphaModFix/>
          </a:blip>
          <a:stretch>
            <a:fillRect/>
          </a:stretch>
        </p:blipFill>
        <p:spPr>
          <a:xfrm>
            <a:off x="11058233" y="31006"/>
            <a:ext cx="1135200" cy="1151028"/>
          </a:xfrm>
          <a:prstGeom prst="rect">
            <a:avLst/>
          </a:prstGeom>
          <a:noFill/>
          <a:ln>
            <a:noFill/>
          </a:ln>
        </p:spPr>
      </p:pic>
      <p:sp>
        <p:nvSpPr>
          <p:cNvPr id="184" name="Google Shape;184;p18"/>
          <p:cNvSpPr txBox="1"/>
          <p:nvPr/>
        </p:nvSpPr>
        <p:spPr>
          <a:xfrm>
            <a:off x="-135963" y="1065667"/>
            <a:ext cx="4778000" cy="492402"/>
          </a:xfrm>
          <a:prstGeom prst="rect">
            <a:avLst/>
          </a:prstGeom>
          <a:noFill/>
          <a:ln>
            <a:noFill/>
          </a:ln>
        </p:spPr>
        <p:txBody>
          <a:bodyPr spcFirstLastPara="1" wrap="square" lIns="121900" tIns="121900" rIns="121900" bIns="121900" anchor="t" anchorCtr="0">
            <a:spAutoFit/>
          </a:bodyPr>
          <a:lstStyle/>
          <a:p>
            <a:pPr algn="ctr"/>
            <a:r>
              <a:rPr lang="en" sz="1600" b="1" dirty="0">
                <a:solidFill>
                  <a:schemeClr val="dk1"/>
                </a:solidFill>
                <a:latin typeface="Cambria"/>
                <a:ea typeface="Cambria"/>
                <a:cs typeface="Cambria"/>
                <a:sym typeface="Cambria"/>
              </a:rPr>
              <a:t>Content for Language, Maths and Art</a:t>
            </a:r>
            <a:endParaRPr sz="1600" b="1" dirty="0">
              <a:solidFill>
                <a:schemeClr val="dk1"/>
              </a:solidFill>
              <a:latin typeface="Cambria"/>
              <a:ea typeface="Cambria"/>
              <a:cs typeface="Cambria"/>
              <a:sym typeface="Cambria"/>
            </a:endParaRPr>
          </a:p>
        </p:txBody>
      </p:sp>
      <p:sp>
        <p:nvSpPr>
          <p:cNvPr id="185" name="Google Shape;185;p18"/>
          <p:cNvSpPr txBox="1"/>
          <p:nvPr/>
        </p:nvSpPr>
        <p:spPr>
          <a:xfrm>
            <a:off x="6820933" y="716601"/>
            <a:ext cx="4778000" cy="492402"/>
          </a:xfrm>
          <a:prstGeom prst="rect">
            <a:avLst/>
          </a:prstGeom>
          <a:noFill/>
          <a:ln>
            <a:noFill/>
          </a:ln>
        </p:spPr>
        <p:txBody>
          <a:bodyPr spcFirstLastPara="1" wrap="square" lIns="121900" tIns="121900" rIns="121900" bIns="121900" anchor="t" anchorCtr="0">
            <a:spAutoFit/>
          </a:bodyPr>
          <a:lstStyle/>
          <a:p>
            <a:pPr algn="ctr"/>
            <a:r>
              <a:rPr lang="en" sz="1600" b="1" dirty="0">
                <a:solidFill>
                  <a:schemeClr val="dk1"/>
                </a:solidFill>
                <a:latin typeface="Cambria"/>
                <a:ea typeface="Cambria"/>
                <a:cs typeface="Cambria"/>
                <a:sym typeface="Cambria"/>
              </a:rPr>
              <a:t>TLMs and Learning Environmen</a:t>
            </a:r>
            <a:r>
              <a:rPr lang="en" sz="1600" b="1" dirty="0"/>
              <a:t>t</a:t>
            </a:r>
            <a:endParaRPr sz="1600" b="1" dirty="0"/>
          </a:p>
        </p:txBody>
      </p:sp>
      <p:sp>
        <p:nvSpPr>
          <p:cNvPr id="186" name="Google Shape;186;p18"/>
          <p:cNvSpPr txBox="1"/>
          <p:nvPr/>
        </p:nvSpPr>
        <p:spPr>
          <a:xfrm>
            <a:off x="1010833" y="1618634"/>
            <a:ext cx="4261600" cy="492402"/>
          </a:xfrm>
          <a:prstGeom prst="rect">
            <a:avLst/>
          </a:prstGeom>
          <a:noFill/>
          <a:ln>
            <a:noFill/>
          </a:ln>
        </p:spPr>
        <p:txBody>
          <a:bodyPr spcFirstLastPara="1" wrap="square" lIns="121900" tIns="121900" rIns="121900" bIns="121900" anchor="t" anchorCtr="0">
            <a:spAutoFit/>
          </a:bodyPr>
          <a:lstStyle/>
          <a:p>
            <a:r>
              <a:rPr lang="en" sz="1600">
                <a:solidFill>
                  <a:schemeClr val="dk1"/>
                </a:solidFill>
                <a:latin typeface="Cambria"/>
                <a:ea typeface="Cambria"/>
                <a:cs typeface="Cambria"/>
                <a:sym typeface="Cambria"/>
              </a:rPr>
              <a:t>Worksheets/Workbooks</a:t>
            </a:r>
            <a:endParaRPr sz="1600">
              <a:solidFill>
                <a:schemeClr val="dk1"/>
              </a:solidFill>
              <a:latin typeface="Cambria"/>
              <a:ea typeface="Cambria"/>
              <a:cs typeface="Cambria"/>
              <a:sym typeface="Cambria"/>
            </a:endParaRPr>
          </a:p>
        </p:txBody>
      </p:sp>
      <p:pic>
        <p:nvPicPr>
          <p:cNvPr id="187" name="Google Shape;187;p18"/>
          <p:cNvPicPr preferRelativeResize="0"/>
          <p:nvPr/>
        </p:nvPicPr>
        <p:blipFill rotWithShape="1">
          <a:blip r:embed="rId4">
            <a:alphaModFix/>
          </a:blip>
          <a:srcRect l="9559" t="14164" r="10574" b="11519"/>
          <a:stretch/>
        </p:blipFill>
        <p:spPr>
          <a:xfrm>
            <a:off x="4502116" y="2508505"/>
            <a:ext cx="1540633" cy="738800"/>
          </a:xfrm>
          <a:prstGeom prst="rect">
            <a:avLst/>
          </a:prstGeom>
          <a:noFill/>
          <a:ln>
            <a:noFill/>
          </a:ln>
        </p:spPr>
      </p:pic>
      <p:pic>
        <p:nvPicPr>
          <p:cNvPr id="188" name="Google Shape;188;p18"/>
          <p:cNvPicPr preferRelativeResize="0"/>
          <p:nvPr/>
        </p:nvPicPr>
        <p:blipFill>
          <a:blip r:embed="rId5">
            <a:alphaModFix/>
          </a:blip>
          <a:stretch>
            <a:fillRect/>
          </a:stretch>
        </p:blipFill>
        <p:spPr>
          <a:xfrm>
            <a:off x="4476997" y="1524027"/>
            <a:ext cx="1467604" cy="838631"/>
          </a:xfrm>
          <a:prstGeom prst="rect">
            <a:avLst/>
          </a:prstGeom>
          <a:noFill/>
          <a:ln>
            <a:noFill/>
          </a:ln>
        </p:spPr>
      </p:pic>
      <p:pic>
        <p:nvPicPr>
          <p:cNvPr id="189" name="Google Shape;189;p18"/>
          <p:cNvPicPr preferRelativeResize="0"/>
          <p:nvPr/>
        </p:nvPicPr>
        <p:blipFill>
          <a:blip r:embed="rId6">
            <a:alphaModFix/>
          </a:blip>
          <a:stretch>
            <a:fillRect/>
          </a:stretch>
        </p:blipFill>
        <p:spPr>
          <a:xfrm>
            <a:off x="9318534" y="1182034"/>
            <a:ext cx="2781934" cy="2054599"/>
          </a:xfrm>
          <a:prstGeom prst="rect">
            <a:avLst/>
          </a:prstGeom>
          <a:noFill/>
          <a:ln>
            <a:noFill/>
          </a:ln>
        </p:spPr>
      </p:pic>
      <p:pic>
        <p:nvPicPr>
          <p:cNvPr id="190" name="Google Shape;190;p18"/>
          <p:cNvPicPr preferRelativeResize="0"/>
          <p:nvPr/>
        </p:nvPicPr>
        <p:blipFill rotWithShape="1">
          <a:blip r:embed="rId7">
            <a:alphaModFix/>
          </a:blip>
          <a:srcRect l="1989"/>
          <a:stretch/>
        </p:blipFill>
        <p:spPr>
          <a:xfrm>
            <a:off x="6376489" y="1115704"/>
            <a:ext cx="2770811" cy="2244824"/>
          </a:xfrm>
          <a:prstGeom prst="rect">
            <a:avLst/>
          </a:prstGeom>
          <a:noFill/>
          <a:ln>
            <a:noFill/>
          </a:ln>
        </p:spPr>
      </p:pic>
      <p:pic>
        <p:nvPicPr>
          <p:cNvPr id="191" name="Google Shape;191;p18"/>
          <p:cNvPicPr preferRelativeResize="0"/>
          <p:nvPr/>
        </p:nvPicPr>
        <p:blipFill rotWithShape="1">
          <a:blip r:embed="rId8">
            <a:alphaModFix/>
          </a:blip>
          <a:srcRect b="21408"/>
          <a:stretch/>
        </p:blipFill>
        <p:spPr>
          <a:xfrm>
            <a:off x="508001" y="1702634"/>
            <a:ext cx="462865" cy="363767"/>
          </a:xfrm>
          <a:prstGeom prst="rect">
            <a:avLst/>
          </a:prstGeom>
          <a:noFill/>
          <a:ln>
            <a:noFill/>
          </a:ln>
        </p:spPr>
      </p:pic>
      <p:sp>
        <p:nvSpPr>
          <p:cNvPr id="192" name="Google Shape;192;p18"/>
          <p:cNvSpPr txBox="1"/>
          <p:nvPr/>
        </p:nvSpPr>
        <p:spPr>
          <a:xfrm>
            <a:off x="1010833" y="2076378"/>
            <a:ext cx="4000000" cy="492402"/>
          </a:xfrm>
          <a:prstGeom prst="rect">
            <a:avLst/>
          </a:prstGeom>
          <a:noFill/>
          <a:ln>
            <a:noFill/>
          </a:ln>
        </p:spPr>
        <p:txBody>
          <a:bodyPr spcFirstLastPara="1" wrap="square" lIns="121900" tIns="121900" rIns="121900" bIns="121900" anchor="t" anchorCtr="0">
            <a:spAutoFit/>
          </a:bodyPr>
          <a:lstStyle/>
          <a:p>
            <a:r>
              <a:rPr lang="en" sz="1600">
                <a:solidFill>
                  <a:schemeClr val="dk1"/>
                </a:solidFill>
                <a:latin typeface="Cambria"/>
                <a:ea typeface="Cambria"/>
                <a:cs typeface="Cambria"/>
                <a:sym typeface="Cambria"/>
              </a:rPr>
              <a:t>Children’s literature</a:t>
            </a:r>
            <a:endParaRPr sz="2400"/>
          </a:p>
        </p:txBody>
      </p:sp>
      <p:sp>
        <p:nvSpPr>
          <p:cNvPr id="193" name="Google Shape;193;p18"/>
          <p:cNvSpPr txBox="1"/>
          <p:nvPr/>
        </p:nvSpPr>
        <p:spPr>
          <a:xfrm>
            <a:off x="1010833" y="2534123"/>
            <a:ext cx="4000000" cy="492402"/>
          </a:xfrm>
          <a:prstGeom prst="rect">
            <a:avLst/>
          </a:prstGeom>
          <a:noFill/>
          <a:ln>
            <a:noFill/>
          </a:ln>
        </p:spPr>
        <p:txBody>
          <a:bodyPr spcFirstLastPara="1" wrap="square" lIns="121900" tIns="121900" rIns="121900" bIns="121900" anchor="t" anchorCtr="0">
            <a:spAutoFit/>
          </a:bodyPr>
          <a:lstStyle/>
          <a:p>
            <a:r>
              <a:rPr lang="en" sz="1600">
                <a:solidFill>
                  <a:schemeClr val="dk1"/>
                </a:solidFill>
                <a:latin typeface="Cambria"/>
                <a:ea typeface="Cambria"/>
                <a:cs typeface="Cambria"/>
                <a:sym typeface="Cambria"/>
              </a:rPr>
              <a:t>Audio-Visual Material</a:t>
            </a:r>
            <a:endParaRPr sz="2400"/>
          </a:p>
        </p:txBody>
      </p:sp>
      <p:sp>
        <p:nvSpPr>
          <p:cNvPr id="194" name="Google Shape;194;p18"/>
          <p:cNvSpPr txBox="1"/>
          <p:nvPr/>
        </p:nvSpPr>
        <p:spPr>
          <a:xfrm>
            <a:off x="1010833" y="2991867"/>
            <a:ext cx="4000000" cy="492402"/>
          </a:xfrm>
          <a:prstGeom prst="rect">
            <a:avLst/>
          </a:prstGeom>
          <a:noFill/>
          <a:ln>
            <a:noFill/>
          </a:ln>
        </p:spPr>
        <p:txBody>
          <a:bodyPr spcFirstLastPara="1" wrap="square" lIns="121900" tIns="121900" rIns="121900" bIns="121900" anchor="t" anchorCtr="0">
            <a:spAutoFit/>
          </a:bodyPr>
          <a:lstStyle/>
          <a:p>
            <a:r>
              <a:rPr lang="en" sz="1600">
                <a:solidFill>
                  <a:schemeClr val="dk1"/>
                </a:solidFill>
                <a:latin typeface="Cambria"/>
                <a:ea typeface="Cambria"/>
                <a:cs typeface="Cambria"/>
                <a:sym typeface="Cambria"/>
              </a:rPr>
              <a:t>Flashcards</a:t>
            </a:r>
            <a:endParaRPr sz="2400"/>
          </a:p>
        </p:txBody>
      </p:sp>
      <p:pic>
        <p:nvPicPr>
          <p:cNvPr id="195" name="Google Shape;195;p18"/>
          <p:cNvPicPr preferRelativeResize="0"/>
          <p:nvPr/>
        </p:nvPicPr>
        <p:blipFill rotWithShape="1">
          <a:blip r:embed="rId8">
            <a:alphaModFix/>
          </a:blip>
          <a:srcRect b="21408"/>
          <a:stretch/>
        </p:blipFill>
        <p:spPr>
          <a:xfrm>
            <a:off x="508001" y="2583167"/>
            <a:ext cx="462865" cy="363767"/>
          </a:xfrm>
          <a:prstGeom prst="rect">
            <a:avLst/>
          </a:prstGeom>
          <a:noFill/>
          <a:ln>
            <a:noFill/>
          </a:ln>
        </p:spPr>
      </p:pic>
      <p:pic>
        <p:nvPicPr>
          <p:cNvPr id="196" name="Google Shape;196;p18"/>
          <p:cNvPicPr preferRelativeResize="0"/>
          <p:nvPr/>
        </p:nvPicPr>
        <p:blipFill rotWithShape="1">
          <a:blip r:embed="rId8">
            <a:alphaModFix/>
          </a:blip>
          <a:srcRect b="21408"/>
          <a:stretch/>
        </p:blipFill>
        <p:spPr>
          <a:xfrm>
            <a:off x="508001" y="3023434"/>
            <a:ext cx="462865" cy="363767"/>
          </a:xfrm>
          <a:prstGeom prst="rect">
            <a:avLst/>
          </a:prstGeom>
          <a:noFill/>
          <a:ln>
            <a:noFill/>
          </a:ln>
        </p:spPr>
      </p:pic>
      <p:pic>
        <p:nvPicPr>
          <p:cNvPr id="197" name="Google Shape;197;p18"/>
          <p:cNvPicPr preferRelativeResize="0"/>
          <p:nvPr/>
        </p:nvPicPr>
        <p:blipFill rotWithShape="1">
          <a:blip r:embed="rId8">
            <a:alphaModFix/>
          </a:blip>
          <a:srcRect b="21408"/>
          <a:stretch/>
        </p:blipFill>
        <p:spPr>
          <a:xfrm>
            <a:off x="508001" y="2142901"/>
            <a:ext cx="462865" cy="363767"/>
          </a:xfrm>
          <a:prstGeom prst="rect">
            <a:avLst/>
          </a:prstGeom>
          <a:noFill/>
          <a:ln>
            <a:noFill/>
          </a:ln>
        </p:spPr>
      </p:pic>
      <p:sp>
        <p:nvSpPr>
          <p:cNvPr id="198" name="Google Shape;198;p18"/>
          <p:cNvSpPr/>
          <p:nvPr/>
        </p:nvSpPr>
        <p:spPr>
          <a:xfrm>
            <a:off x="492400" y="4755600"/>
            <a:ext cx="2364400" cy="1273200"/>
          </a:xfrm>
          <a:prstGeom prst="rect">
            <a:avLst/>
          </a:prstGeom>
          <a:solidFill>
            <a:srgbClr val="00316B"/>
          </a:solidFill>
          <a:ln>
            <a:noFill/>
          </a:ln>
        </p:spPr>
        <p:txBody>
          <a:bodyPr spcFirstLastPara="1" wrap="square" lIns="121900" tIns="121900" rIns="121900" bIns="121900" anchor="ctr" anchorCtr="0">
            <a:noAutofit/>
          </a:bodyPr>
          <a:lstStyle/>
          <a:p>
            <a:endParaRPr sz="2400"/>
          </a:p>
        </p:txBody>
      </p:sp>
      <p:sp>
        <p:nvSpPr>
          <p:cNvPr id="199" name="Google Shape;199;p18"/>
          <p:cNvSpPr/>
          <p:nvPr/>
        </p:nvSpPr>
        <p:spPr>
          <a:xfrm>
            <a:off x="3434444" y="4755600"/>
            <a:ext cx="2364400" cy="1273200"/>
          </a:xfrm>
          <a:prstGeom prst="rect">
            <a:avLst/>
          </a:prstGeom>
          <a:solidFill>
            <a:srgbClr val="00316B"/>
          </a:solidFill>
          <a:ln>
            <a:noFill/>
          </a:ln>
        </p:spPr>
        <p:txBody>
          <a:bodyPr spcFirstLastPara="1" wrap="square" lIns="121900" tIns="121900" rIns="121900" bIns="121900" anchor="ctr" anchorCtr="0">
            <a:noAutofit/>
          </a:bodyPr>
          <a:lstStyle/>
          <a:p>
            <a:endParaRPr sz="2400"/>
          </a:p>
        </p:txBody>
      </p:sp>
      <p:sp>
        <p:nvSpPr>
          <p:cNvPr id="200" name="Google Shape;200;p18"/>
          <p:cNvSpPr/>
          <p:nvPr/>
        </p:nvSpPr>
        <p:spPr>
          <a:xfrm>
            <a:off x="6376489" y="4755600"/>
            <a:ext cx="2364400" cy="1273200"/>
          </a:xfrm>
          <a:prstGeom prst="rect">
            <a:avLst/>
          </a:prstGeom>
          <a:solidFill>
            <a:srgbClr val="00316B"/>
          </a:solidFill>
          <a:ln>
            <a:noFill/>
          </a:ln>
        </p:spPr>
        <p:txBody>
          <a:bodyPr spcFirstLastPara="1" wrap="square" lIns="121900" tIns="121900" rIns="121900" bIns="121900" anchor="ctr" anchorCtr="0">
            <a:noAutofit/>
          </a:bodyPr>
          <a:lstStyle/>
          <a:p>
            <a:endParaRPr sz="2400"/>
          </a:p>
        </p:txBody>
      </p:sp>
      <p:sp>
        <p:nvSpPr>
          <p:cNvPr id="201" name="Google Shape;201;p18"/>
          <p:cNvSpPr/>
          <p:nvPr/>
        </p:nvSpPr>
        <p:spPr>
          <a:xfrm>
            <a:off x="9318533" y="4755600"/>
            <a:ext cx="2364400" cy="1273200"/>
          </a:xfrm>
          <a:prstGeom prst="rect">
            <a:avLst/>
          </a:prstGeom>
          <a:solidFill>
            <a:srgbClr val="00316B"/>
          </a:solidFill>
          <a:ln>
            <a:noFill/>
          </a:ln>
        </p:spPr>
        <p:txBody>
          <a:bodyPr spcFirstLastPara="1" wrap="square" lIns="121900" tIns="121900" rIns="121900" bIns="121900" anchor="ctr" anchorCtr="0">
            <a:noAutofit/>
          </a:bodyPr>
          <a:lstStyle/>
          <a:p>
            <a:endParaRPr sz="2400"/>
          </a:p>
        </p:txBody>
      </p:sp>
      <p:sp>
        <p:nvSpPr>
          <p:cNvPr id="202" name="Google Shape;202;p18"/>
          <p:cNvSpPr txBox="1"/>
          <p:nvPr/>
        </p:nvSpPr>
        <p:spPr>
          <a:xfrm>
            <a:off x="813029" y="5291094"/>
            <a:ext cx="1750400" cy="615499"/>
          </a:xfrm>
          <a:prstGeom prst="rect">
            <a:avLst/>
          </a:prstGeom>
          <a:noFill/>
          <a:ln>
            <a:noFill/>
          </a:ln>
        </p:spPr>
        <p:txBody>
          <a:bodyPr spcFirstLastPara="1" wrap="square" lIns="0" tIns="60933" rIns="0" bIns="60933" anchor="b" anchorCtr="0">
            <a:spAutoFit/>
          </a:bodyPr>
          <a:lstStyle/>
          <a:p>
            <a:pPr algn="ctr"/>
            <a:r>
              <a:rPr lang="en" sz="1600" b="1">
                <a:solidFill>
                  <a:schemeClr val="lt1"/>
                </a:solidFill>
                <a:latin typeface="Cambria"/>
                <a:ea typeface="Cambria"/>
                <a:cs typeface="Cambria"/>
                <a:sym typeface="Cambria"/>
              </a:rPr>
              <a:t>Project-based Approach</a:t>
            </a:r>
            <a:endParaRPr sz="1600">
              <a:solidFill>
                <a:schemeClr val="lt1"/>
              </a:solidFill>
              <a:latin typeface="Cambria"/>
              <a:ea typeface="Cambria"/>
              <a:cs typeface="Cambria"/>
              <a:sym typeface="Cambria"/>
            </a:endParaRPr>
          </a:p>
        </p:txBody>
      </p:sp>
      <p:sp>
        <p:nvSpPr>
          <p:cNvPr id="203" name="Google Shape;203;p18"/>
          <p:cNvSpPr txBox="1"/>
          <p:nvPr/>
        </p:nvSpPr>
        <p:spPr>
          <a:xfrm>
            <a:off x="4014933" y="5291093"/>
            <a:ext cx="1243200" cy="615499"/>
          </a:xfrm>
          <a:prstGeom prst="rect">
            <a:avLst/>
          </a:prstGeom>
          <a:noFill/>
          <a:ln>
            <a:noFill/>
          </a:ln>
        </p:spPr>
        <p:txBody>
          <a:bodyPr spcFirstLastPara="1" wrap="square" lIns="0" tIns="60933" rIns="0" bIns="60933" anchor="b" anchorCtr="0">
            <a:spAutoFit/>
          </a:bodyPr>
          <a:lstStyle/>
          <a:p>
            <a:pPr algn="ctr"/>
            <a:r>
              <a:rPr lang="en" sz="1600" b="1">
                <a:solidFill>
                  <a:schemeClr val="lt1"/>
                </a:solidFill>
                <a:latin typeface="Cambria"/>
                <a:ea typeface="Cambria"/>
                <a:cs typeface="Cambria"/>
                <a:sym typeface="Cambria"/>
              </a:rPr>
              <a:t>Story-based Approach </a:t>
            </a:r>
            <a:endParaRPr sz="1600" b="1">
              <a:solidFill>
                <a:schemeClr val="lt1"/>
              </a:solidFill>
              <a:latin typeface="Cambria"/>
              <a:ea typeface="Cambria"/>
              <a:cs typeface="Cambria"/>
              <a:sym typeface="Cambria"/>
            </a:endParaRPr>
          </a:p>
        </p:txBody>
      </p:sp>
      <p:sp>
        <p:nvSpPr>
          <p:cNvPr id="204" name="Google Shape;204;p18"/>
          <p:cNvSpPr txBox="1"/>
          <p:nvPr/>
        </p:nvSpPr>
        <p:spPr>
          <a:xfrm>
            <a:off x="6859269" y="5291093"/>
            <a:ext cx="1467600" cy="615499"/>
          </a:xfrm>
          <a:prstGeom prst="rect">
            <a:avLst/>
          </a:prstGeom>
          <a:noFill/>
          <a:ln>
            <a:noFill/>
          </a:ln>
        </p:spPr>
        <p:txBody>
          <a:bodyPr spcFirstLastPara="1" wrap="square" lIns="0" tIns="60933" rIns="0" bIns="60933" anchor="b" anchorCtr="0">
            <a:spAutoFit/>
          </a:bodyPr>
          <a:lstStyle/>
          <a:p>
            <a:pPr algn="ctr"/>
            <a:r>
              <a:rPr lang="en" sz="1600" b="1">
                <a:solidFill>
                  <a:schemeClr val="lt1"/>
                </a:solidFill>
                <a:latin typeface="Cambria"/>
                <a:ea typeface="Cambria"/>
                <a:cs typeface="Cambria"/>
                <a:sym typeface="Cambria"/>
              </a:rPr>
              <a:t>Theme-based Approach</a:t>
            </a:r>
            <a:endParaRPr sz="1600" b="1">
              <a:solidFill>
                <a:schemeClr val="lt1"/>
              </a:solidFill>
              <a:latin typeface="Cambria"/>
              <a:ea typeface="Cambria"/>
              <a:cs typeface="Cambria"/>
              <a:sym typeface="Cambria"/>
            </a:endParaRPr>
          </a:p>
        </p:txBody>
      </p:sp>
      <p:sp>
        <p:nvSpPr>
          <p:cNvPr id="205" name="Google Shape;205;p18"/>
          <p:cNvSpPr txBox="1"/>
          <p:nvPr/>
        </p:nvSpPr>
        <p:spPr>
          <a:xfrm>
            <a:off x="9960296" y="5291093"/>
            <a:ext cx="1161600" cy="615499"/>
          </a:xfrm>
          <a:prstGeom prst="rect">
            <a:avLst/>
          </a:prstGeom>
          <a:noFill/>
          <a:ln>
            <a:noFill/>
          </a:ln>
        </p:spPr>
        <p:txBody>
          <a:bodyPr spcFirstLastPara="1" wrap="square" lIns="0" tIns="60933" rIns="0" bIns="60933" anchor="b" anchorCtr="0">
            <a:spAutoFit/>
          </a:bodyPr>
          <a:lstStyle/>
          <a:p>
            <a:pPr algn="ctr"/>
            <a:r>
              <a:rPr lang="en" sz="1600" b="1">
                <a:solidFill>
                  <a:schemeClr val="lt1"/>
                </a:solidFill>
                <a:latin typeface="Cambria"/>
                <a:ea typeface="Cambria"/>
                <a:cs typeface="Cambria"/>
                <a:sym typeface="Cambria"/>
              </a:rPr>
              <a:t>Eclectic Approaches</a:t>
            </a:r>
            <a:endParaRPr sz="1600" b="1">
              <a:solidFill>
                <a:schemeClr val="lt1"/>
              </a:solidFill>
              <a:latin typeface="Cambria"/>
              <a:ea typeface="Cambria"/>
              <a:cs typeface="Cambria"/>
              <a:sym typeface="Cambria"/>
            </a:endParaRPr>
          </a:p>
        </p:txBody>
      </p:sp>
      <p:pic>
        <p:nvPicPr>
          <p:cNvPr id="206" name="Google Shape;206;p18" descr="Megaphone1 with solid fill"/>
          <p:cNvPicPr preferRelativeResize="0"/>
          <p:nvPr/>
        </p:nvPicPr>
        <p:blipFill rotWithShape="1">
          <a:blip r:embed="rId9">
            <a:alphaModFix/>
          </a:blip>
          <a:srcRect/>
          <a:stretch/>
        </p:blipFill>
        <p:spPr>
          <a:xfrm>
            <a:off x="1436292" y="4783138"/>
            <a:ext cx="566117" cy="566117"/>
          </a:xfrm>
          <a:prstGeom prst="rect">
            <a:avLst/>
          </a:prstGeom>
          <a:noFill/>
          <a:ln>
            <a:noFill/>
          </a:ln>
          <a:effectLst>
            <a:outerShdw blurRad="50800" dist="38100" dir="2700000" algn="tl" rotWithShape="0">
              <a:srgbClr val="000000">
                <a:alpha val="40000"/>
              </a:srgbClr>
            </a:outerShdw>
          </a:effectLst>
        </p:spPr>
      </p:pic>
      <p:pic>
        <p:nvPicPr>
          <p:cNvPr id="207" name="Google Shape;207;p18" descr="Cycle with people with solid fill"/>
          <p:cNvPicPr preferRelativeResize="0"/>
          <p:nvPr/>
        </p:nvPicPr>
        <p:blipFill rotWithShape="1">
          <a:blip r:embed="rId10">
            <a:alphaModFix/>
          </a:blip>
          <a:srcRect/>
          <a:stretch/>
        </p:blipFill>
        <p:spPr>
          <a:xfrm>
            <a:off x="4376933" y="4810833"/>
            <a:ext cx="615600" cy="615600"/>
          </a:xfrm>
          <a:prstGeom prst="rect">
            <a:avLst/>
          </a:prstGeom>
          <a:noFill/>
          <a:ln>
            <a:noFill/>
          </a:ln>
          <a:effectLst>
            <a:outerShdw blurRad="50800" dist="38100" dir="2700000" algn="tl" rotWithShape="0">
              <a:srgbClr val="000000">
                <a:alpha val="40000"/>
              </a:srgbClr>
            </a:outerShdw>
          </a:effectLst>
        </p:spPr>
      </p:pic>
      <p:pic>
        <p:nvPicPr>
          <p:cNvPr id="208" name="Google Shape;208;p18" descr="Bullseye with solid fill"/>
          <p:cNvPicPr preferRelativeResize="0"/>
          <p:nvPr/>
        </p:nvPicPr>
        <p:blipFill rotWithShape="1">
          <a:blip r:embed="rId11">
            <a:alphaModFix/>
          </a:blip>
          <a:srcRect/>
          <a:stretch/>
        </p:blipFill>
        <p:spPr>
          <a:xfrm>
            <a:off x="7299400" y="4753234"/>
            <a:ext cx="615600" cy="589775"/>
          </a:xfrm>
          <a:prstGeom prst="rect">
            <a:avLst/>
          </a:prstGeom>
          <a:noFill/>
          <a:ln>
            <a:noFill/>
          </a:ln>
          <a:effectLst>
            <a:outerShdw blurRad="50800" dist="38100" dir="2700000" algn="tl" rotWithShape="0">
              <a:srgbClr val="000000">
                <a:alpha val="40000"/>
              </a:srgbClr>
            </a:outerShdw>
          </a:effectLst>
        </p:spPr>
      </p:pic>
      <p:pic>
        <p:nvPicPr>
          <p:cNvPr id="209" name="Google Shape;209;p18" descr="Gears with solid fill"/>
          <p:cNvPicPr preferRelativeResize="0"/>
          <p:nvPr/>
        </p:nvPicPr>
        <p:blipFill rotWithShape="1">
          <a:blip r:embed="rId12">
            <a:alphaModFix/>
          </a:blip>
          <a:srcRect/>
          <a:stretch/>
        </p:blipFill>
        <p:spPr>
          <a:xfrm>
            <a:off x="10167168" y="4755601"/>
            <a:ext cx="738833" cy="670367"/>
          </a:xfrm>
          <a:prstGeom prst="rect">
            <a:avLst/>
          </a:prstGeom>
          <a:noFill/>
          <a:ln>
            <a:noFill/>
          </a:ln>
          <a:effectLst>
            <a:outerShdw blurRad="50800" dist="38100" dir="2700000" algn="tl" rotWithShape="0">
              <a:srgbClr val="000000">
                <a:alpha val="40000"/>
              </a:srgbClr>
            </a:outerShdw>
          </a:effectLst>
        </p:spPr>
      </p:pic>
      <p:sp>
        <p:nvSpPr>
          <p:cNvPr id="210" name="Google Shape;210;p18"/>
          <p:cNvSpPr txBox="1"/>
          <p:nvPr/>
        </p:nvSpPr>
        <p:spPr>
          <a:xfrm>
            <a:off x="3695800" y="3739190"/>
            <a:ext cx="4778000" cy="615513"/>
          </a:xfrm>
          <a:prstGeom prst="rect">
            <a:avLst/>
          </a:prstGeom>
          <a:noFill/>
          <a:ln>
            <a:noFill/>
          </a:ln>
        </p:spPr>
        <p:txBody>
          <a:bodyPr spcFirstLastPara="1" wrap="square" lIns="121900" tIns="121900" rIns="121900" bIns="121900" anchor="t" anchorCtr="0">
            <a:spAutoFit/>
          </a:bodyPr>
          <a:lstStyle/>
          <a:p>
            <a:pPr algn="ctr"/>
            <a:r>
              <a:rPr lang="en" sz="2400" b="1">
                <a:solidFill>
                  <a:schemeClr val="lt1"/>
                </a:solidFill>
                <a:latin typeface="Cambria"/>
                <a:ea typeface="Cambria"/>
                <a:cs typeface="Cambria"/>
                <a:sym typeface="Cambria"/>
              </a:rPr>
              <a:t>Ways of Organising Content</a:t>
            </a:r>
            <a:endParaRPr sz="2400" b="1">
              <a:solidFill>
                <a:schemeClr val="lt1"/>
              </a:solidFill>
              <a:latin typeface="Cambria"/>
              <a:ea typeface="Cambria"/>
              <a:cs typeface="Cambria"/>
              <a:sym typeface="Cambria"/>
            </a:endParaRPr>
          </a:p>
        </p:txBody>
      </p:sp>
      <p:pic>
        <p:nvPicPr>
          <p:cNvPr id="211" name="Google Shape;211;p18"/>
          <p:cNvPicPr preferRelativeResize="0"/>
          <p:nvPr/>
        </p:nvPicPr>
        <p:blipFill>
          <a:blip r:embed="rId13">
            <a:alphaModFix/>
          </a:blip>
          <a:stretch>
            <a:fillRect/>
          </a:stretch>
        </p:blipFill>
        <p:spPr>
          <a:xfrm>
            <a:off x="8148238" y="6175600"/>
            <a:ext cx="4043767" cy="682400"/>
          </a:xfrm>
          <a:prstGeom prst="rect">
            <a:avLst/>
          </a:prstGeom>
          <a:noFill/>
          <a:ln>
            <a:noFill/>
          </a:ln>
        </p:spPr>
      </p:pic>
      <p:pic>
        <p:nvPicPr>
          <p:cNvPr id="212" name="Google Shape;212;p18"/>
          <p:cNvPicPr preferRelativeResize="0"/>
          <p:nvPr/>
        </p:nvPicPr>
        <p:blipFill>
          <a:blip r:embed="rId13">
            <a:alphaModFix/>
          </a:blip>
          <a:stretch>
            <a:fillRect/>
          </a:stretch>
        </p:blipFill>
        <p:spPr>
          <a:xfrm>
            <a:off x="4104471" y="6175600"/>
            <a:ext cx="4043767" cy="682400"/>
          </a:xfrm>
          <a:prstGeom prst="rect">
            <a:avLst/>
          </a:prstGeom>
          <a:noFill/>
          <a:ln>
            <a:noFill/>
          </a:ln>
        </p:spPr>
      </p:pic>
      <p:pic>
        <p:nvPicPr>
          <p:cNvPr id="213" name="Google Shape;213;p18"/>
          <p:cNvPicPr preferRelativeResize="0"/>
          <p:nvPr/>
        </p:nvPicPr>
        <p:blipFill>
          <a:blip r:embed="rId13">
            <a:alphaModFix/>
          </a:blip>
          <a:stretch>
            <a:fillRect/>
          </a:stretch>
        </p:blipFill>
        <p:spPr>
          <a:xfrm>
            <a:off x="60705" y="6175600"/>
            <a:ext cx="4043767" cy="682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9"/>
          <p:cNvPicPr preferRelativeResize="0"/>
          <p:nvPr/>
        </p:nvPicPr>
        <p:blipFill>
          <a:blip r:embed="rId3">
            <a:alphaModFix/>
          </a:blip>
          <a:stretch>
            <a:fillRect/>
          </a:stretch>
        </p:blipFill>
        <p:spPr>
          <a:xfrm>
            <a:off x="11058233" y="31006"/>
            <a:ext cx="1135200" cy="1151028"/>
          </a:xfrm>
          <a:prstGeom prst="rect">
            <a:avLst/>
          </a:prstGeom>
          <a:noFill/>
          <a:ln>
            <a:noFill/>
          </a:ln>
        </p:spPr>
      </p:pic>
      <p:pic>
        <p:nvPicPr>
          <p:cNvPr id="219" name="Google Shape;219;p19"/>
          <p:cNvPicPr preferRelativeResize="0"/>
          <p:nvPr/>
        </p:nvPicPr>
        <p:blipFill>
          <a:blip r:embed="rId4">
            <a:alphaModFix/>
          </a:blip>
          <a:stretch>
            <a:fillRect/>
          </a:stretch>
        </p:blipFill>
        <p:spPr>
          <a:xfrm>
            <a:off x="8148238" y="6175600"/>
            <a:ext cx="4043767" cy="682400"/>
          </a:xfrm>
          <a:prstGeom prst="rect">
            <a:avLst/>
          </a:prstGeom>
          <a:noFill/>
          <a:ln>
            <a:noFill/>
          </a:ln>
        </p:spPr>
      </p:pic>
      <p:pic>
        <p:nvPicPr>
          <p:cNvPr id="220" name="Google Shape;220;p19"/>
          <p:cNvPicPr preferRelativeResize="0"/>
          <p:nvPr/>
        </p:nvPicPr>
        <p:blipFill>
          <a:blip r:embed="rId4">
            <a:alphaModFix/>
          </a:blip>
          <a:stretch>
            <a:fillRect/>
          </a:stretch>
        </p:blipFill>
        <p:spPr>
          <a:xfrm>
            <a:off x="4104471" y="6175600"/>
            <a:ext cx="4043767" cy="682400"/>
          </a:xfrm>
          <a:prstGeom prst="rect">
            <a:avLst/>
          </a:prstGeom>
          <a:noFill/>
          <a:ln>
            <a:noFill/>
          </a:ln>
        </p:spPr>
      </p:pic>
      <p:pic>
        <p:nvPicPr>
          <p:cNvPr id="221" name="Google Shape;221;p19"/>
          <p:cNvPicPr preferRelativeResize="0"/>
          <p:nvPr/>
        </p:nvPicPr>
        <p:blipFill>
          <a:blip r:embed="rId4">
            <a:alphaModFix/>
          </a:blip>
          <a:stretch>
            <a:fillRect/>
          </a:stretch>
        </p:blipFill>
        <p:spPr>
          <a:xfrm>
            <a:off x="60705" y="6175600"/>
            <a:ext cx="4043767" cy="682400"/>
          </a:xfrm>
          <a:prstGeom prst="rect">
            <a:avLst/>
          </a:prstGeom>
          <a:noFill/>
          <a:ln>
            <a:noFill/>
          </a:ln>
        </p:spPr>
      </p:pic>
      <p:sp>
        <p:nvSpPr>
          <p:cNvPr id="236" name="Google Shape;236;p19"/>
          <p:cNvSpPr txBox="1">
            <a:spLocks noGrp="1"/>
          </p:cNvSpPr>
          <p:nvPr>
            <p:ph type="title"/>
          </p:nvPr>
        </p:nvSpPr>
        <p:spPr>
          <a:xfrm>
            <a:off x="60700" y="163933"/>
            <a:ext cx="10786400" cy="469200"/>
          </a:xfrm>
          <a:prstGeom prst="rect">
            <a:avLst/>
          </a:prstGeom>
        </p:spPr>
        <p:txBody>
          <a:bodyPr spcFirstLastPara="1" vert="horz" wrap="square" lIns="121900" tIns="121900" rIns="121900" bIns="121900" rtlCol="0" anchor="t" anchorCtr="0">
            <a:normAutofit fontScale="90000"/>
          </a:bodyPr>
          <a:lstStyle/>
          <a:p>
            <a:pPr algn="l">
              <a:lnSpc>
                <a:spcPct val="100000"/>
              </a:lnSpc>
            </a:pPr>
            <a:r>
              <a:rPr lang="en" sz="2133" b="1" dirty="0">
                <a:solidFill>
                  <a:srgbClr val="C96F07"/>
                </a:solidFill>
                <a:latin typeface="Cambria"/>
                <a:ea typeface="Cambria"/>
                <a:cs typeface="Cambria"/>
                <a:sym typeface="Cambria"/>
              </a:rPr>
              <a:t> Assessment for Furthering Learning</a:t>
            </a:r>
            <a:endParaRPr sz="2133" b="1" dirty="0">
              <a:solidFill>
                <a:srgbClr val="C96F07"/>
              </a:solidFill>
              <a:latin typeface="Cambria"/>
              <a:ea typeface="Cambria"/>
              <a:cs typeface="Cambria"/>
              <a:sym typeface="Cambria"/>
            </a:endParaRPr>
          </a:p>
        </p:txBody>
      </p:sp>
      <p:sp>
        <p:nvSpPr>
          <p:cNvPr id="222" name="Google Shape;222;p19"/>
          <p:cNvSpPr txBox="1">
            <a:spLocks noGrp="1"/>
          </p:cNvSpPr>
          <p:nvPr>
            <p:ph type="body" idx="1"/>
          </p:nvPr>
        </p:nvSpPr>
        <p:spPr>
          <a:xfrm>
            <a:off x="6950379" y="133555"/>
            <a:ext cx="4135029" cy="2549671"/>
          </a:xfrm>
          <a:prstGeom prst="rect">
            <a:avLst/>
          </a:prstGeom>
          <a:solidFill>
            <a:srgbClr val="FFFFFF"/>
          </a:solidFill>
          <a:ln w="9525" cap="flat" cmpd="sng">
            <a:solidFill>
              <a:srgbClr val="FF9900"/>
            </a:solidFill>
            <a:prstDash val="dash"/>
            <a:round/>
            <a:headEnd type="none" w="sm" len="sm"/>
            <a:tailEnd type="none" w="sm" len="sm"/>
          </a:ln>
        </p:spPr>
        <p:txBody>
          <a:bodyPr spcFirstLastPara="1" vert="horz" wrap="square" lIns="121900" tIns="121900" rIns="121900" bIns="121900" rtlCol="0" anchor="t" anchorCtr="0">
            <a:noAutofit/>
          </a:bodyPr>
          <a:lstStyle/>
          <a:p>
            <a:pPr marL="0" indent="0" algn="ctr">
              <a:buNone/>
            </a:pPr>
            <a:r>
              <a:rPr lang="en" sz="1200" b="1" dirty="0">
                <a:solidFill>
                  <a:schemeClr val="dk1"/>
                </a:solidFill>
              </a:rPr>
              <a:t>Assessment Considerations for Foundational Stage</a:t>
            </a:r>
            <a:endParaRPr sz="1200" b="1" dirty="0">
              <a:solidFill>
                <a:schemeClr val="dk1"/>
              </a:solidFill>
            </a:endParaRPr>
          </a:p>
          <a:p>
            <a:pPr marL="0" indent="0" algn="ctr">
              <a:buNone/>
            </a:pPr>
            <a:endParaRPr sz="1200" b="1" dirty="0">
              <a:solidFill>
                <a:schemeClr val="dk1"/>
              </a:solidFill>
            </a:endParaRPr>
          </a:p>
          <a:p>
            <a:pPr indent="0">
              <a:buNone/>
            </a:pPr>
            <a:r>
              <a:rPr lang="en" sz="1333" dirty="0">
                <a:solidFill>
                  <a:schemeClr val="dk1"/>
                </a:solidFill>
                <a:latin typeface="Cambria"/>
                <a:ea typeface="Cambria"/>
                <a:cs typeface="Cambria"/>
                <a:sym typeface="Cambria"/>
              </a:rPr>
              <a:t>Should be a reliable source of information</a:t>
            </a:r>
            <a:endParaRPr sz="1333" dirty="0">
              <a:solidFill>
                <a:schemeClr val="dk1"/>
              </a:solidFill>
              <a:latin typeface="Cambria"/>
              <a:ea typeface="Cambria"/>
              <a:cs typeface="Cambria"/>
              <a:sym typeface="Cambria"/>
            </a:endParaRPr>
          </a:p>
          <a:p>
            <a:pPr indent="0">
              <a:buNone/>
            </a:pPr>
            <a:r>
              <a:rPr lang="en" sz="1333" dirty="0">
                <a:solidFill>
                  <a:schemeClr val="dk1"/>
                </a:solidFill>
                <a:latin typeface="Cambria"/>
                <a:ea typeface="Cambria"/>
                <a:cs typeface="Cambria"/>
                <a:sym typeface="Cambria"/>
              </a:rPr>
              <a:t>Should allow for diversity in children and in their learning</a:t>
            </a:r>
            <a:endParaRPr sz="1333" dirty="0">
              <a:solidFill>
                <a:schemeClr val="dk1"/>
              </a:solidFill>
              <a:latin typeface="Cambria"/>
              <a:ea typeface="Cambria"/>
              <a:cs typeface="Cambria"/>
              <a:sym typeface="Cambria"/>
            </a:endParaRPr>
          </a:p>
          <a:p>
            <a:pPr indent="0">
              <a:buNone/>
            </a:pPr>
            <a:r>
              <a:rPr lang="en" sz="1333" dirty="0">
                <a:solidFill>
                  <a:schemeClr val="dk1"/>
                </a:solidFill>
                <a:latin typeface="Cambria"/>
                <a:ea typeface="Cambria"/>
                <a:cs typeface="Cambria"/>
                <a:sym typeface="Cambria"/>
              </a:rPr>
              <a:t>Should not contribute to any additional burden for the child &amp; teacher</a:t>
            </a:r>
            <a:endParaRPr sz="1333" b="1" dirty="0">
              <a:solidFill>
                <a:schemeClr val="dk1"/>
              </a:solidFill>
              <a:latin typeface="Cambria"/>
              <a:ea typeface="Cambria"/>
              <a:cs typeface="Cambria"/>
              <a:sym typeface="Cambria"/>
            </a:endParaRPr>
          </a:p>
        </p:txBody>
      </p:sp>
      <p:sp>
        <p:nvSpPr>
          <p:cNvPr id="223" name="Google Shape;223;p19"/>
          <p:cNvSpPr txBox="1">
            <a:spLocks noGrp="1"/>
          </p:cNvSpPr>
          <p:nvPr>
            <p:ph type="body" idx="4294967295"/>
          </p:nvPr>
        </p:nvSpPr>
        <p:spPr>
          <a:xfrm>
            <a:off x="0" y="3073400"/>
            <a:ext cx="3562350" cy="3044825"/>
          </a:xfrm>
          <a:prstGeom prst="rect">
            <a:avLst/>
          </a:prstGeom>
          <a:solidFill>
            <a:srgbClr val="F3F3F3"/>
          </a:solidFill>
          <a:ln w="9525" cap="flat" cmpd="sng">
            <a:solidFill>
              <a:srgbClr val="F0FACC"/>
            </a:solidFill>
            <a:prstDash val="dot"/>
            <a:round/>
            <a:headEnd type="none" w="sm" len="sm"/>
            <a:tailEnd type="none" w="sm" len="sm"/>
          </a:ln>
        </p:spPr>
        <p:txBody>
          <a:bodyPr spcFirstLastPara="1" vert="horz" wrap="square" lIns="121900" tIns="121900" rIns="121900" bIns="121900" rtlCol="0" anchor="t" anchorCtr="0">
            <a:noAutofit/>
          </a:bodyPr>
          <a:lstStyle/>
          <a:p>
            <a:pPr marL="0" indent="0">
              <a:buNone/>
            </a:pPr>
            <a:r>
              <a:rPr lang="en" sz="1333" b="1" dirty="0">
                <a:solidFill>
                  <a:schemeClr val="dk1"/>
                </a:solidFill>
                <a:latin typeface="Cambria"/>
                <a:ea typeface="Cambria"/>
                <a:cs typeface="Cambria"/>
                <a:sym typeface="Cambria"/>
              </a:rPr>
              <a:t>Method 1:Systematic observation for assessment</a:t>
            </a:r>
            <a:endParaRPr sz="1333" b="1" dirty="0">
              <a:solidFill>
                <a:schemeClr val="dk1"/>
              </a:solidFill>
              <a:latin typeface="Cambria"/>
              <a:ea typeface="Cambria"/>
              <a:cs typeface="Cambria"/>
              <a:sym typeface="Cambria"/>
            </a:endParaRPr>
          </a:p>
          <a:p>
            <a:pPr marL="0" indent="0">
              <a:buNone/>
            </a:pPr>
            <a:r>
              <a:rPr lang="en" sz="1333" b="1" dirty="0">
                <a:solidFill>
                  <a:srgbClr val="1C4587"/>
                </a:solidFill>
                <a:latin typeface="Cambria"/>
                <a:ea typeface="Cambria"/>
                <a:cs typeface="Cambria"/>
                <a:sym typeface="Cambria"/>
              </a:rPr>
              <a:t>Suggested Tools: </a:t>
            </a:r>
            <a:r>
              <a:rPr lang="en" sz="1333" i="1" dirty="0">
                <a:solidFill>
                  <a:srgbClr val="1C4587"/>
                </a:solidFill>
                <a:latin typeface="Cambria"/>
                <a:ea typeface="Cambria"/>
                <a:cs typeface="Cambria"/>
                <a:sym typeface="Cambria"/>
              </a:rPr>
              <a:t>Teachers can use tools such as anecdotal records, checklists, and event sampling to record their observation</a:t>
            </a:r>
            <a:endParaRPr sz="1333" i="1" dirty="0">
              <a:solidFill>
                <a:srgbClr val="1C4587"/>
              </a:solidFill>
              <a:latin typeface="Cambria"/>
              <a:ea typeface="Cambria"/>
              <a:cs typeface="Cambria"/>
              <a:sym typeface="Cambria"/>
            </a:endParaRPr>
          </a:p>
          <a:p>
            <a:pPr marL="0" indent="0">
              <a:buNone/>
            </a:pPr>
            <a:endParaRPr sz="1333" dirty="0">
              <a:solidFill>
                <a:schemeClr val="dk1"/>
              </a:solidFill>
              <a:latin typeface="Cambria"/>
              <a:ea typeface="Cambria"/>
              <a:cs typeface="Cambria"/>
              <a:sym typeface="Cambria"/>
            </a:endParaRPr>
          </a:p>
          <a:p>
            <a:pPr marL="0" indent="0">
              <a:buNone/>
            </a:pPr>
            <a:r>
              <a:rPr lang="en" sz="1333" b="1" dirty="0">
                <a:solidFill>
                  <a:schemeClr val="dk1"/>
                </a:solidFill>
                <a:latin typeface="Cambria"/>
                <a:ea typeface="Cambria"/>
                <a:cs typeface="Cambria"/>
                <a:sym typeface="Cambria"/>
              </a:rPr>
              <a:t>Method 2: Analysing artefacts </a:t>
            </a:r>
            <a:endParaRPr sz="1333" dirty="0">
              <a:solidFill>
                <a:schemeClr val="dk1"/>
              </a:solidFill>
              <a:latin typeface="Cambria"/>
              <a:ea typeface="Cambria"/>
              <a:cs typeface="Cambria"/>
              <a:sym typeface="Cambria"/>
            </a:endParaRPr>
          </a:p>
          <a:p>
            <a:pPr marL="0" indent="0">
              <a:buNone/>
            </a:pPr>
            <a:r>
              <a:rPr lang="en" sz="1333" b="1" dirty="0">
                <a:solidFill>
                  <a:srgbClr val="073763"/>
                </a:solidFill>
                <a:latin typeface="Cambria"/>
                <a:ea typeface="Cambria"/>
                <a:cs typeface="Cambria"/>
                <a:sym typeface="Cambria"/>
              </a:rPr>
              <a:t>Suggested Tools</a:t>
            </a:r>
            <a:r>
              <a:rPr lang="en" sz="1333" dirty="0">
                <a:solidFill>
                  <a:srgbClr val="073763"/>
                </a:solidFill>
                <a:latin typeface="Cambria"/>
                <a:ea typeface="Cambria"/>
                <a:cs typeface="Cambria"/>
                <a:sym typeface="Cambria"/>
              </a:rPr>
              <a:t>: </a:t>
            </a:r>
            <a:r>
              <a:rPr lang="en" sz="1333" i="1" dirty="0">
                <a:solidFill>
                  <a:srgbClr val="073763"/>
                </a:solidFill>
                <a:latin typeface="Cambria"/>
                <a:ea typeface="Cambria"/>
                <a:cs typeface="Cambria"/>
                <a:sym typeface="Cambria"/>
              </a:rPr>
              <a:t>Compilation of artwork and activity sheets, collection of artefacts from field trips</a:t>
            </a:r>
            <a:endParaRPr sz="1333" i="1" dirty="0">
              <a:solidFill>
                <a:srgbClr val="073763"/>
              </a:solidFill>
              <a:latin typeface="Cambria"/>
              <a:ea typeface="Cambria"/>
              <a:cs typeface="Cambria"/>
              <a:sym typeface="Cambria"/>
            </a:endParaRPr>
          </a:p>
        </p:txBody>
      </p:sp>
      <p:sp>
        <p:nvSpPr>
          <p:cNvPr id="225" name="Google Shape;225;p19"/>
          <p:cNvSpPr txBox="1"/>
          <p:nvPr/>
        </p:nvSpPr>
        <p:spPr>
          <a:xfrm>
            <a:off x="4531351" y="5265184"/>
            <a:ext cx="3190000" cy="670913"/>
          </a:xfrm>
          <a:prstGeom prst="rect">
            <a:avLst/>
          </a:prstGeom>
          <a:noFill/>
          <a:ln>
            <a:noFill/>
          </a:ln>
        </p:spPr>
        <p:txBody>
          <a:bodyPr spcFirstLastPara="1" wrap="square" lIns="121900" tIns="121900" rIns="121900" bIns="121900" anchor="t" anchorCtr="0">
            <a:spAutoFit/>
          </a:bodyPr>
          <a:lstStyle/>
          <a:p>
            <a:pPr algn="ctr">
              <a:lnSpc>
                <a:spcPct val="115000"/>
              </a:lnSpc>
            </a:pPr>
            <a:r>
              <a:rPr lang="en" sz="1200" b="1" dirty="0">
                <a:solidFill>
                  <a:schemeClr val="dk1"/>
                </a:solidFill>
                <a:latin typeface="Cambria"/>
                <a:ea typeface="Cambria"/>
                <a:cs typeface="Cambria"/>
                <a:sym typeface="Cambria"/>
              </a:rPr>
              <a:t>Flow for analysing a child’s response/ responses</a:t>
            </a:r>
            <a:endParaRPr sz="1200" b="1" dirty="0">
              <a:latin typeface="Cambria"/>
              <a:ea typeface="Cambria"/>
              <a:cs typeface="Cambria"/>
              <a:sym typeface="Cambria"/>
            </a:endParaRPr>
          </a:p>
        </p:txBody>
      </p:sp>
      <p:pic>
        <p:nvPicPr>
          <p:cNvPr id="227" name="Google Shape;227;p19"/>
          <p:cNvPicPr preferRelativeResize="0"/>
          <p:nvPr/>
        </p:nvPicPr>
        <p:blipFill>
          <a:blip r:embed="rId5">
            <a:alphaModFix/>
          </a:blip>
          <a:stretch>
            <a:fillRect/>
          </a:stretch>
        </p:blipFill>
        <p:spPr>
          <a:xfrm>
            <a:off x="520530" y="1320797"/>
            <a:ext cx="469300" cy="469300"/>
          </a:xfrm>
          <a:prstGeom prst="rect">
            <a:avLst/>
          </a:prstGeom>
          <a:noFill/>
          <a:ln>
            <a:noFill/>
          </a:ln>
        </p:spPr>
      </p:pic>
      <p:sp>
        <p:nvSpPr>
          <p:cNvPr id="228" name="Google Shape;228;p19"/>
          <p:cNvSpPr txBox="1"/>
          <p:nvPr/>
        </p:nvSpPr>
        <p:spPr>
          <a:xfrm>
            <a:off x="939067" y="1309384"/>
            <a:ext cx="6165600" cy="1145273"/>
          </a:xfrm>
          <a:prstGeom prst="rect">
            <a:avLst/>
          </a:prstGeom>
          <a:noFill/>
          <a:ln>
            <a:noFill/>
          </a:ln>
        </p:spPr>
        <p:txBody>
          <a:bodyPr spcFirstLastPara="1" wrap="square" lIns="121900" tIns="121900" rIns="121900" bIns="121900" anchor="t" anchorCtr="0">
            <a:spAutoFit/>
          </a:bodyPr>
          <a:lstStyle/>
          <a:p>
            <a:pPr>
              <a:lnSpc>
                <a:spcPct val="115000"/>
              </a:lnSpc>
            </a:pPr>
            <a:r>
              <a:rPr lang="en" sz="1333" dirty="0">
                <a:solidFill>
                  <a:schemeClr val="dk1"/>
                </a:solidFill>
                <a:latin typeface="Cambria"/>
                <a:ea typeface="Cambria"/>
                <a:cs typeface="Cambria"/>
                <a:sym typeface="Cambria"/>
              </a:rPr>
              <a:t>Identify the needs, preferences, and interests of the child  to identify developmental challenges or learning difficulties the child might be facing</a:t>
            </a:r>
            <a:endParaRPr sz="1340" dirty="0">
              <a:solidFill>
                <a:schemeClr val="dk1"/>
              </a:solidFill>
            </a:endParaRPr>
          </a:p>
          <a:p>
            <a:pPr>
              <a:lnSpc>
                <a:spcPct val="115000"/>
              </a:lnSpc>
            </a:pPr>
            <a:endParaRPr sz="1207" dirty="0">
              <a:solidFill>
                <a:schemeClr val="dk1"/>
              </a:solidFill>
            </a:endParaRPr>
          </a:p>
          <a:p>
            <a:pPr>
              <a:lnSpc>
                <a:spcPct val="115000"/>
              </a:lnSpc>
            </a:pPr>
            <a:endParaRPr sz="1207" dirty="0">
              <a:solidFill>
                <a:schemeClr val="dk1"/>
              </a:solidFill>
            </a:endParaRPr>
          </a:p>
        </p:txBody>
      </p:sp>
      <p:pic>
        <p:nvPicPr>
          <p:cNvPr id="229" name="Google Shape;229;p19"/>
          <p:cNvPicPr preferRelativeResize="0"/>
          <p:nvPr/>
        </p:nvPicPr>
        <p:blipFill>
          <a:blip r:embed="rId6">
            <a:alphaModFix/>
          </a:blip>
          <a:stretch>
            <a:fillRect/>
          </a:stretch>
        </p:blipFill>
        <p:spPr>
          <a:xfrm>
            <a:off x="520530" y="1914901"/>
            <a:ext cx="469300" cy="469300"/>
          </a:xfrm>
          <a:prstGeom prst="rect">
            <a:avLst/>
          </a:prstGeom>
          <a:noFill/>
          <a:ln>
            <a:noFill/>
          </a:ln>
        </p:spPr>
      </p:pic>
      <p:sp>
        <p:nvSpPr>
          <p:cNvPr id="230" name="Google Shape;230;p19"/>
          <p:cNvSpPr txBox="1"/>
          <p:nvPr/>
        </p:nvSpPr>
        <p:spPr>
          <a:xfrm>
            <a:off x="939067" y="1914901"/>
            <a:ext cx="5894000" cy="482079"/>
          </a:xfrm>
          <a:prstGeom prst="rect">
            <a:avLst/>
          </a:prstGeom>
          <a:noFill/>
          <a:ln>
            <a:noFill/>
          </a:ln>
        </p:spPr>
        <p:txBody>
          <a:bodyPr spcFirstLastPara="1" wrap="square" lIns="121900" tIns="121900" rIns="121900" bIns="121900" anchor="t" anchorCtr="0">
            <a:spAutoFit/>
          </a:bodyPr>
          <a:lstStyle/>
          <a:p>
            <a:pPr>
              <a:lnSpc>
                <a:spcPct val="115000"/>
              </a:lnSpc>
            </a:pPr>
            <a:r>
              <a:rPr lang="en" sz="1333">
                <a:solidFill>
                  <a:schemeClr val="dk1"/>
                </a:solidFill>
                <a:latin typeface="Cambria"/>
                <a:ea typeface="Cambria"/>
                <a:cs typeface="Cambria"/>
                <a:sym typeface="Cambria"/>
              </a:rPr>
              <a:t>Give the Teacher an insight into the learning achievement of the chil</a:t>
            </a:r>
            <a:r>
              <a:rPr lang="en" sz="1200">
                <a:solidFill>
                  <a:schemeClr val="dk1"/>
                </a:solidFill>
                <a:latin typeface="Cambria"/>
                <a:ea typeface="Cambria"/>
                <a:cs typeface="Cambria"/>
                <a:sym typeface="Cambria"/>
              </a:rPr>
              <a:t>d</a:t>
            </a:r>
            <a:endParaRPr sz="1200">
              <a:latin typeface="Cambria"/>
              <a:ea typeface="Cambria"/>
              <a:cs typeface="Cambria"/>
              <a:sym typeface="Cambria"/>
            </a:endParaRPr>
          </a:p>
        </p:txBody>
      </p:sp>
      <p:pic>
        <p:nvPicPr>
          <p:cNvPr id="231" name="Google Shape;231;p19"/>
          <p:cNvPicPr preferRelativeResize="0"/>
          <p:nvPr/>
        </p:nvPicPr>
        <p:blipFill>
          <a:blip r:embed="rId7">
            <a:alphaModFix/>
          </a:blip>
          <a:stretch>
            <a:fillRect/>
          </a:stretch>
        </p:blipFill>
        <p:spPr>
          <a:xfrm>
            <a:off x="8071899" y="4710209"/>
            <a:ext cx="770871" cy="1354175"/>
          </a:xfrm>
          <a:prstGeom prst="rect">
            <a:avLst/>
          </a:prstGeom>
          <a:noFill/>
          <a:ln>
            <a:noFill/>
          </a:ln>
        </p:spPr>
      </p:pic>
      <p:pic>
        <p:nvPicPr>
          <p:cNvPr id="232" name="Google Shape;232;p19"/>
          <p:cNvPicPr preferRelativeResize="0"/>
          <p:nvPr/>
        </p:nvPicPr>
        <p:blipFill>
          <a:blip r:embed="rId8">
            <a:alphaModFix/>
          </a:blip>
          <a:stretch>
            <a:fillRect/>
          </a:stretch>
        </p:blipFill>
        <p:spPr>
          <a:xfrm>
            <a:off x="8013133" y="3416512"/>
            <a:ext cx="682197" cy="1293698"/>
          </a:xfrm>
          <a:prstGeom prst="rect">
            <a:avLst/>
          </a:prstGeom>
          <a:noFill/>
          <a:ln>
            <a:noFill/>
          </a:ln>
        </p:spPr>
      </p:pic>
      <p:sp>
        <p:nvSpPr>
          <p:cNvPr id="233" name="Google Shape;233;p19"/>
          <p:cNvSpPr txBox="1"/>
          <p:nvPr/>
        </p:nvSpPr>
        <p:spPr>
          <a:xfrm>
            <a:off x="8842769" y="3356034"/>
            <a:ext cx="3149963" cy="1354176"/>
          </a:xfrm>
          <a:prstGeom prst="rect">
            <a:avLst/>
          </a:prstGeom>
          <a:noFill/>
          <a:ln>
            <a:noFill/>
          </a:ln>
        </p:spPr>
        <p:txBody>
          <a:bodyPr spcFirstLastPara="1" wrap="square" lIns="121900" tIns="121900" rIns="121900" bIns="121900" anchor="t" anchorCtr="0">
            <a:spAutoFit/>
          </a:bodyPr>
          <a:lstStyle/>
          <a:p>
            <a:r>
              <a:rPr lang="en" b="1" dirty="0">
                <a:latin typeface="Cambria"/>
                <a:ea typeface="Cambria"/>
                <a:cs typeface="Cambria"/>
                <a:sym typeface="Cambria"/>
              </a:rPr>
              <a:t>Teacher Narrative Summary: </a:t>
            </a:r>
            <a:r>
              <a:rPr lang="en" i="1" dirty="0">
                <a:latin typeface="Cambria"/>
                <a:ea typeface="Cambria"/>
                <a:cs typeface="Cambria"/>
                <a:sym typeface="Cambria"/>
              </a:rPr>
              <a:t>Anecdotal records, event samples, checklists, portfolios, worksheets</a:t>
            </a:r>
            <a:endParaRPr i="1" dirty="0">
              <a:latin typeface="Cambria"/>
              <a:ea typeface="Cambria"/>
              <a:cs typeface="Cambria"/>
              <a:sym typeface="Cambria"/>
            </a:endParaRPr>
          </a:p>
        </p:txBody>
      </p:sp>
      <p:sp>
        <p:nvSpPr>
          <p:cNvPr id="234" name="Google Shape;234;p19"/>
          <p:cNvSpPr txBox="1"/>
          <p:nvPr/>
        </p:nvSpPr>
        <p:spPr>
          <a:xfrm>
            <a:off x="8934126" y="4593265"/>
            <a:ext cx="3257874" cy="1838925"/>
          </a:xfrm>
          <a:prstGeom prst="rect">
            <a:avLst/>
          </a:prstGeom>
          <a:noFill/>
          <a:ln>
            <a:noFill/>
          </a:ln>
        </p:spPr>
        <p:txBody>
          <a:bodyPr spcFirstLastPara="1" wrap="square" lIns="121900" tIns="121900" rIns="121900" bIns="121900" anchor="t" anchorCtr="0">
            <a:spAutoFit/>
          </a:bodyPr>
          <a:lstStyle/>
          <a:p>
            <a:pPr>
              <a:lnSpc>
                <a:spcPct val="115000"/>
              </a:lnSpc>
            </a:pPr>
            <a:r>
              <a:rPr lang="en" b="1" dirty="0">
                <a:solidFill>
                  <a:schemeClr val="dk1"/>
                </a:solidFill>
                <a:latin typeface="Cambria"/>
                <a:ea typeface="Cambria"/>
                <a:cs typeface="Cambria"/>
                <a:sym typeface="Cambria"/>
              </a:rPr>
              <a:t>Holistic Progress Cards: </a:t>
            </a:r>
            <a:r>
              <a:rPr lang="en" i="1" dirty="0">
                <a:solidFill>
                  <a:schemeClr val="dk1"/>
                </a:solidFill>
                <a:latin typeface="Cambria"/>
                <a:ea typeface="Cambria"/>
                <a:cs typeface="Cambria"/>
                <a:sym typeface="Cambria"/>
              </a:rPr>
              <a:t>Assessments done by the Teacher,observations by  parents  &amp; self-assessments by children </a:t>
            </a:r>
            <a:endParaRPr i="1" dirty="0">
              <a:latin typeface="Cambria"/>
              <a:ea typeface="Cambria"/>
              <a:cs typeface="Cambria"/>
              <a:sym typeface="Cambria"/>
            </a:endParaRPr>
          </a:p>
        </p:txBody>
      </p:sp>
      <p:cxnSp>
        <p:nvCxnSpPr>
          <p:cNvPr id="237" name="Google Shape;237;p19"/>
          <p:cNvCxnSpPr/>
          <p:nvPr/>
        </p:nvCxnSpPr>
        <p:spPr>
          <a:xfrm>
            <a:off x="4194933" y="2804297"/>
            <a:ext cx="38000" cy="3100000"/>
          </a:xfrm>
          <a:prstGeom prst="straightConnector1">
            <a:avLst/>
          </a:prstGeom>
          <a:noFill/>
          <a:ln w="9525" cap="flat" cmpd="sng">
            <a:solidFill>
              <a:schemeClr val="dk2"/>
            </a:solidFill>
            <a:prstDash val="dot"/>
            <a:round/>
            <a:headEnd type="none" w="med" len="med"/>
            <a:tailEnd type="none" w="med" len="med"/>
          </a:ln>
        </p:spPr>
      </p:cxnSp>
      <p:pic>
        <p:nvPicPr>
          <p:cNvPr id="238" name="Google Shape;238;p19"/>
          <p:cNvPicPr preferRelativeResize="0"/>
          <p:nvPr/>
        </p:nvPicPr>
        <p:blipFill>
          <a:blip r:embed="rId9">
            <a:alphaModFix/>
          </a:blip>
          <a:stretch>
            <a:fillRect/>
          </a:stretch>
        </p:blipFill>
        <p:spPr>
          <a:xfrm>
            <a:off x="7325036" y="589553"/>
            <a:ext cx="198167" cy="198167"/>
          </a:xfrm>
          <a:prstGeom prst="rect">
            <a:avLst/>
          </a:prstGeom>
          <a:noFill/>
          <a:ln>
            <a:noFill/>
          </a:ln>
        </p:spPr>
      </p:pic>
      <p:pic>
        <p:nvPicPr>
          <p:cNvPr id="239" name="Google Shape;239;p19"/>
          <p:cNvPicPr preferRelativeResize="0"/>
          <p:nvPr/>
        </p:nvPicPr>
        <p:blipFill>
          <a:blip r:embed="rId9">
            <a:alphaModFix/>
          </a:blip>
          <a:stretch>
            <a:fillRect/>
          </a:stretch>
        </p:blipFill>
        <p:spPr>
          <a:xfrm>
            <a:off x="7357085" y="849774"/>
            <a:ext cx="198167" cy="198167"/>
          </a:xfrm>
          <a:prstGeom prst="rect">
            <a:avLst/>
          </a:prstGeom>
          <a:noFill/>
          <a:ln>
            <a:noFill/>
          </a:ln>
        </p:spPr>
      </p:pic>
      <p:pic>
        <p:nvPicPr>
          <p:cNvPr id="240" name="Google Shape;240;p19"/>
          <p:cNvPicPr preferRelativeResize="0"/>
          <p:nvPr/>
        </p:nvPicPr>
        <p:blipFill>
          <a:blip r:embed="rId9">
            <a:alphaModFix/>
          </a:blip>
          <a:stretch>
            <a:fillRect/>
          </a:stretch>
        </p:blipFill>
        <p:spPr>
          <a:xfrm>
            <a:off x="7371946" y="1161707"/>
            <a:ext cx="198167" cy="212900"/>
          </a:xfrm>
          <a:prstGeom prst="rect">
            <a:avLst/>
          </a:prstGeom>
          <a:noFill/>
          <a:ln>
            <a:noFill/>
          </a:ln>
        </p:spPr>
      </p:pic>
      <p:sp>
        <p:nvSpPr>
          <p:cNvPr id="242" name="Google Shape;242;p19"/>
          <p:cNvSpPr/>
          <p:nvPr/>
        </p:nvSpPr>
        <p:spPr>
          <a:xfrm>
            <a:off x="494733" y="862133"/>
            <a:ext cx="3319600" cy="469200"/>
          </a:xfrm>
          <a:prstGeom prst="rect">
            <a:avLst/>
          </a:prstGeom>
          <a:solidFill>
            <a:srgbClr val="00316B"/>
          </a:solidFill>
          <a:ln>
            <a:noFill/>
          </a:ln>
        </p:spPr>
        <p:txBody>
          <a:bodyPr spcFirstLastPara="1" wrap="square" lIns="121900" tIns="121900" rIns="121900" bIns="121900" anchor="ctr" anchorCtr="0">
            <a:noAutofit/>
          </a:bodyPr>
          <a:lstStyle/>
          <a:p>
            <a:r>
              <a:rPr lang="en" sz="1467" b="1">
                <a:solidFill>
                  <a:schemeClr val="lt1"/>
                </a:solidFill>
                <a:latin typeface="Cambria"/>
                <a:ea typeface="Cambria"/>
                <a:cs typeface="Cambria"/>
                <a:sym typeface="Cambria"/>
              </a:rPr>
              <a:t>Purpose</a:t>
            </a:r>
            <a:endParaRPr sz="1467" b="1">
              <a:solidFill>
                <a:schemeClr val="lt1"/>
              </a:solidFill>
              <a:latin typeface="Cambria"/>
              <a:ea typeface="Cambria"/>
              <a:cs typeface="Cambria"/>
              <a:sym typeface="Cambria"/>
            </a:endParaRPr>
          </a:p>
        </p:txBody>
      </p:sp>
      <p:sp>
        <p:nvSpPr>
          <p:cNvPr id="243" name="Google Shape;243;p19"/>
          <p:cNvSpPr/>
          <p:nvPr/>
        </p:nvSpPr>
        <p:spPr>
          <a:xfrm>
            <a:off x="402956" y="2561331"/>
            <a:ext cx="3319600" cy="469200"/>
          </a:xfrm>
          <a:prstGeom prst="rect">
            <a:avLst/>
          </a:prstGeom>
          <a:solidFill>
            <a:srgbClr val="00316B"/>
          </a:solidFill>
          <a:ln>
            <a:noFill/>
          </a:ln>
        </p:spPr>
        <p:txBody>
          <a:bodyPr spcFirstLastPara="1" wrap="square" lIns="121900" tIns="121900" rIns="121900" bIns="121900" anchor="ctr" anchorCtr="0">
            <a:noAutofit/>
          </a:bodyPr>
          <a:lstStyle/>
          <a:p>
            <a:r>
              <a:rPr lang="en" sz="1467" b="1" dirty="0">
                <a:solidFill>
                  <a:schemeClr val="lt1"/>
                </a:solidFill>
                <a:latin typeface="Cambria"/>
                <a:ea typeface="Cambria"/>
                <a:cs typeface="Cambria"/>
                <a:sym typeface="Cambria"/>
              </a:rPr>
              <a:t>Methods &amp; Tools of Assessment </a:t>
            </a:r>
            <a:endParaRPr sz="1467" b="1" dirty="0">
              <a:solidFill>
                <a:schemeClr val="lt1"/>
              </a:solidFill>
              <a:latin typeface="Cambria"/>
              <a:ea typeface="Cambria"/>
              <a:cs typeface="Cambria"/>
              <a:sym typeface="Cambria"/>
            </a:endParaRPr>
          </a:p>
        </p:txBody>
      </p:sp>
      <p:sp>
        <p:nvSpPr>
          <p:cNvPr id="244" name="Google Shape;244;p19"/>
          <p:cNvSpPr/>
          <p:nvPr/>
        </p:nvSpPr>
        <p:spPr>
          <a:xfrm>
            <a:off x="8013133" y="2894133"/>
            <a:ext cx="3319600" cy="469200"/>
          </a:xfrm>
          <a:prstGeom prst="rect">
            <a:avLst/>
          </a:prstGeom>
          <a:solidFill>
            <a:srgbClr val="00316B"/>
          </a:solidFill>
          <a:ln>
            <a:noFill/>
          </a:ln>
        </p:spPr>
        <p:txBody>
          <a:bodyPr spcFirstLastPara="1" wrap="square" lIns="121900" tIns="121900" rIns="121900" bIns="121900" anchor="ctr" anchorCtr="0">
            <a:noAutofit/>
          </a:bodyPr>
          <a:lstStyle/>
          <a:p>
            <a:r>
              <a:rPr lang="en" sz="1467" b="1" dirty="0">
                <a:solidFill>
                  <a:schemeClr val="lt1"/>
                </a:solidFill>
                <a:latin typeface="Cambria"/>
                <a:ea typeface="Cambria"/>
                <a:cs typeface="Cambria"/>
                <a:sym typeface="Cambria"/>
              </a:rPr>
              <a:t>Documenting &amp; Communicating Assessments</a:t>
            </a:r>
            <a:endParaRPr sz="1467" b="1" dirty="0">
              <a:solidFill>
                <a:schemeClr val="lt1"/>
              </a:solidFill>
              <a:latin typeface="Cambria"/>
              <a:ea typeface="Cambria"/>
              <a:cs typeface="Cambria"/>
              <a:sym typeface="Cambria"/>
            </a:endParaRPr>
          </a:p>
        </p:txBody>
      </p:sp>
      <p:graphicFrame>
        <p:nvGraphicFramePr>
          <p:cNvPr id="2" name="Diagram 1">
            <a:extLst>
              <a:ext uri="{FF2B5EF4-FFF2-40B4-BE49-F238E27FC236}">
                <a16:creationId xmlns:a16="http://schemas.microsoft.com/office/drawing/2014/main" id="{79672B30-4482-B553-221A-BF45A3EA3D91}"/>
              </a:ext>
            </a:extLst>
          </p:cNvPr>
          <p:cNvGraphicFramePr/>
          <p:nvPr>
            <p:extLst>
              <p:ext uri="{D42A27DB-BD31-4B8C-83A1-F6EECF244321}">
                <p14:modId xmlns:p14="http://schemas.microsoft.com/office/powerpoint/2010/main" val="3522137069"/>
              </p:ext>
            </p:extLst>
          </p:nvPr>
        </p:nvGraphicFramePr>
        <p:xfrm>
          <a:off x="4175513" y="2427728"/>
          <a:ext cx="3598824" cy="295612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20"/>
          <p:cNvPicPr preferRelativeResize="0"/>
          <p:nvPr/>
        </p:nvPicPr>
        <p:blipFill>
          <a:blip r:embed="rId3">
            <a:alphaModFix/>
          </a:blip>
          <a:stretch>
            <a:fillRect/>
          </a:stretch>
        </p:blipFill>
        <p:spPr>
          <a:xfrm>
            <a:off x="8148238" y="6175600"/>
            <a:ext cx="4043767" cy="682400"/>
          </a:xfrm>
          <a:prstGeom prst="rect">
            <a:avLst/>
          </a:prstGeom>
          <a:noFill/>
          <a:ln>
            <a:noFill/>
          </a:ln>
        </p:spPr>
      </p:pic>
      <p:pic>
        <p:nvPicPr>
          <p:cNvPr id="250" name="Google Shape;250;p20"/>
          <p:cNvPicPr preferRelativeResize="0"/>
          <p:nvPr/>
        </p:nvPicPr>
        <p:blipFill>
          <a:blip r:embed="rId3">
            <a:alphaModFix/>
          </a:blip>
          <a:stretch>
            <a:fillRect/>
          </a:stretch>
        </p:blipFill>
        <p:spPr>
          <a:xfrm>
            <a:off x="4104471" y="6175600"/>
            <a:ext cx="4043767" cy="682400"/>
          </a:xfrm>
          <a:prstGeom prst="rect">
            <a:avLst/>
          </a:prstGeom>
          <a:noFill/>
          <a:ln>
            <a:noFill/>
          </a:ln>
        </p:spPr>
      </p:pic>
      <p:pic>
        <p:nvPicPr>
          <p:cNvPr id="251" name="Google Shape;251;p20"/>
          <p:cNvPicPr preferRelativeResize="0"/>
          <p:nvPr/>
        </p:nvPicPr>
        <p:blipFill>
          <a:blip r:embed="rId3">
            <a:alphaModFix/>
          </a:blip>
          <a:stretch>
            <a:fillRect/>
          </a:stretch>
        </p:blipFill>
        <p:spPr>
          <a:xfrm>
            <a:off x="60705" y="6175600"/>
            <a:ext cx="4043767" cy="682400"/>
          </a:xfrm>
          <a:prstGeom prst="rect">
            <a:avLst/>
          </a:prstGeom>
          <a:noFill/>
          <a:ln>
            <a:noFill/>
          </a:ln>
        </p:spPr>
      </p:pic>
      <p:grpSp>
        <p:nvGrpSpPr>
          <p:cNvPr id="252" name="Google Shape;252;p20"/>
          <p:cNvGrpSpPr/>
          <p:nvPr/>
        </p:nvGrpSpPr>
        <p:grpSpPr>
          <a:xfrm>
            <a:off x="169052" y="709597"/>
            <a:ext cx="11880815" cy="5441667"/>
            <a:chOff x="255595" y="1442351"/>
            <a:chExt cx="11853446" cy="4543537"/>
          </a:xfrm>
        </p:grpSpPr>
        <p:sp>
          <p:nvSpPr>
            <p:cNvPr id="253" name="Google Shape;253;p20"/>
            <p:cNvSpPr/>
            <p:nvPr/>
          </p:nvSpPr>
          <p:spPr>
            <a:xfrm>
              <a:off x="2847405" y="4360538"/>
              <a:ext cx="433895" cy="734318"/>
            </a:xfrm>
            <a:custGeom>
              <a:avLst/>
              <a:gdLst/>
              <a:ahLst/>
              <a:cxnLst/>
              <a:rect l="l" t="t" r="r" b="b"/>
              <a:pathLst>
                <a:path w="20951" h="21404" extrusionOk="0">
                  <a:moveTo>
                    <a:pt x="3291" y="21404"/>
                  </a:moveTo>
                  <a:cubicBezTo>
                    <a:pt x="2457" y="21404"/>
                    <a:pt x="1623" y="21236"/>
                    <a:pt x="974" y="20844"/>
                  </a:cubicBezTo>
                  <a:cubicBezTo>
                    <a:pt x="-324" y="20061"/>
                    <a:pt x="-324" y="18830"/>
                    <a:pt x="974" y="18102"/>
                  </a:cubicBezTo>
                  <a:lnTo>
                    <a:pt x="13211" y="10716"/>
                  </a:lnTo>
                  <a:lnTo>
                    <a:pt x="974" y="3329"/>
                  </a:lnTo>
                  <a:cubicBezTo>
                    <a:pt x="-324" y="2546"/>
                    <a:pt x="-324" y="1315"/>
                    <a:pt x="974" y="587"/>
                  </a:cubicBezTo>
                  <a:cubicBezTo>
                    <a:pt x="2272" y="-196"/>
                    <a:pt x="4311" y="-196"/>
                    <a:pt x="5516" y="587"/>
                  </a:cubicBezTo>
                  <a:lnTo>
                    <a:pt x="19978" y="9317"/>
                  </a:lnTo>
                  <a:cubicBezTo>
                    <a:pt x="21276" y="10100"/>
                    <a:pt x="21276" y="11332"/>
                    <a:pt x="19978" y="12059"/>
                  </a:cubicBezTo>
                  <a:lnTo>
                    <a:pt x="5609" y="20844"/>
                  </a:lnTo>
                  <a:cubicBezTo>
                    <a:pt x="4960" y="21236"/>
                    <a:pt x="4126" y="21404"/>
                    <a:pt x="3291" y="21404"/>
                  </a:cubicBezTo>
                  <a:close/>
                </a:path>
              </a:pathLst>
            </a:custGeom>
            <a:solidFill>
              <a:schemeClr val="lt2"/>
            </a:solidFill>
            <a:ln>
              <a:noFill/>
            </a:ln>
          </p:spPr>
          <p:txBody>
            <a:bodyPr spcFirstLastPara="1" wrap="square" lIns="50800" tIns="50800" rIns="50800" bIns="50800" anchor="ctr" anchorCtr="0">
              <a:noAutofit/>
            </a:bodyPr>
            <a:lstStyle/>
            <a:p>
              <a:endParaRPr sz="2400">
                <a:solidFill>
                  <a:srgbClr val="000000"/>
                </a:solidFill>
                <a:latin typeface="Calibri"/>
                <a:ea typeface="Calibri"/>
                <a:cs typeface="Calibri"/>
                <a:sym typeface="Calibri"/>
              </a:endParaRPr>
            </a:p>
          </p:txBody>
        </p:sp>
        <p:sp>
          <p:nvSpPr>
            <p:cNvPr id="254" name="Google Shape;254;p20"/>
            <p:cNvSpPr/>
            <p:nvPr/>
          </p:nvSpPr>
          <p:spPr>
            <a:xfrm>
              <a:off x="4882456" y="4360538"/>
              <a:ext cx="433895" cy="734318"/>
            </a:xfrm>
            <a:custGeom>
              <a:avLst/>
              <a:gdLst/>
              <a:ahLst/>
              <a:cxnLst/>
              <a:rect l="l" t="t" r="r" b="b"/>
              <a:pathLst>
                <a:path w="20951" h="21404" extrusionOk="0">
                  <a:moveTo>
                    <a:pt x="3291" y="21404"/>
                  </a:moveTo>
                  <a:cubicBezTo>
                    <a:pt x="2457" y="21404"/>
                    <a:pt x="1623" y="21236"/>
                    <a:pt x="974" y="20844"/>
                  </a:cubicBezTo>
                  <a:cubicBezTo>
                    <a:pt x="-324" y="20061"/>
                    <a:pt x="-324" y="18830"/>
                    <a:pt x="974" y="18102"/>
                  </a:cubicBezTo>
                  <a:lnTo>
                    <a:pt x="13211" y="10716"/>
                  </a:lnTo>
                  <a:lnTo>
                    <a:pt x="974" y="3329"/>
                  </a:lnTo>
                  <a:cubicBezTo>
                    <a:pt x="-324" y="2546"/>
                    <a:pt x="-324" y="1315"/>
                    <a:pt x="974" y="587"/>
                  </a:cubicBezTo>
                  <a:cubicBezTo>
                    <a:pt x="2272" y="-196"/>
                    <a:pt x="4311" y="-196"/>
                    <a:pt x="5516" y="587"/>
                  </a:cubicBezTo>
                  <a:lnTo>
                    <a:pt x="19978" y="9317"/>
                  </a:lnTo>
                  <a:cubicBezTo>
                    <a:pt x="21276" y="10100"/>
                    <a:pt x="21276" y="11332"/>
                    <a:pt x="19978" y="12059"/>
                  </a:cubicBezTo>
                  <a:lnTo>
                    <a:pt x="5516" y="20789"/>
                  </a:lnTo>
                  <a:cubicBezTo>
                    <a:pt x="4960" y="21236"/>
                    <a:pt x="4126" y="21404"/>
                    <a:pt x="3291" y="21404"/>
                  </a:cubicBezTo>
                  <a:close/>
                </a:path>
              </a:pathLst>
            </a:custGeom>
            <a:solidFill>
              <a:schemeClr val="lt2"/>
            </a:solidFill>
            <a:ln>
              <a:noFill/>
            </a:ln>
          </p:spPr>
          <p:txBody>
            <a:bodyPr spcFirstLastPara="1" wrap="square" lIns="50800" tIns="50800" rIns="50800" bIns="50800" anchor="ctr" anchorCtr="0">
              <a:noAutofit/>
            </a:bodyPr>
            <a:lstStyle/>
            <a:p>
              <a:endParaRPr sz="2400">
                <a:solidFill>
                  <a:srgbClr val="000000"/>
                </a:solidFill>
                <a:latin typeface="Calibri"/>
                <a:ea typeface="Calibri"/>
                <a:cs typeface="Calibri"/>
                <a:sym typeface="Calibri"/>
              </a:endParaRPr>
            </a:p>
          </p:txBody>
        </p:sp>
        <p:sp>
          <p:nvSpPr>
            <p:cNvPr id="255" name="Google Shape;255;p20"/>
            <p:cNvSpPr/>
            <p:nvPr/>
          </p:nvSpPr>
          <p:spPr>
            <a:xfrm>
              <a:off x="6917506" y="4360538"/>
              <a:ext cx="433895" cy="734318"/>
            </a:xfrm>
            <a:custGeom>
              <a:avLst/>
              <a:gdLst/>
              <a:ahLst/>
              <a:cxnLst/>
              <a:rect l="l" t="t" r="r" b="b"/>
              <a:pathLst>
                <a:path w="20951" h="21404" extrusionOk="0">
                  <a:moveTo>
                    <a:pt x="3291" y="21404"/>
                  </a:moveTo>
                  <a:cubicBezTo>
                    <a:pt x="2457" y="21404"/>
                    <a:pt x="1623" y="21236"/>
                    <a:pt x="974" y="20844"/>
                  </a:cubicBezTo>
                  <a:cubicBezTo>
                    <a:pt x="-324" y="20061"/>
                    <a:pt x="-324" y="18830"/>
                    <a:pt x="974" y="18102"/>
                  </a:cubicBezTo>
                  <a:lnTo>
                    <a:pt x="13211" y="10716"/>
                  </a:lnTo>
                  <a:lnTo>
                    <a:pt x="974" y="3329"/>
                  </a:lnTo>
                  <a:cubicBezTo>
                    <a:pt x="-324" y="2546"/>
                    <a:pt x="-324" y="1315"/>
                    <a:pt x="974" y="587"/>
                  </a:cubicBezTo>
                  <a:cubicBezTo>
                    <a:pt x="2272" y="-196"/>
                    <a:pt x="4311" y="-196"/>
                    <a:pt x="5516" y="587"/>
                  </a:cubicBezTo>
                  <a:lnTo>
                    <a:pt x="19978" y="9317"/>
                  </a:lnTo>
                  <a:cubicBezTo>
                    <a:pt x="21276" y="10100"/>
                    <a:pt x="21276" y="11332"/>
                    <a:pt x="19978" y="12059"/>
                  </a:cubicBezTo>
                  <a:lnTo>
                    <a:pt x="5516" y="20789"/>
                  </a:lnTo>
                  <a:cubicBezTo>
                    <a:pt x="4960" y="21236"/>
                    <a:pt x="4126" y="21404"/>
                    <a:pt x="3291" y="21404"/>
                  </a:cubicBezTo>
                  <a:close/>
                </a:path>
              </a:pathLst>
            </a:custGeom>
            <a:solidFill>
              <a:schemeClr val="lt2"/>
            </a:solidFill>
            <a:ln>
              <a:noFill/>
            </a:ln>
          </p:spPr>
          <p:txBody>
            <a:bodyPr spcFirstLastPara="1" wrap="square" lIns="50800" tIns="50800" rIns="50800" bIns="50800" anchor="ctr" anchorCtr="0">
              <a:noAutofit/>
            </a:bodyPr>
            <a:lstStyle/>
            <a:p>
              <a:endParaRPr sz="2400">
                <a:solidFill>
                  <a:srgbClr val="000000"/>
                </a:solidFill>
                <a:latin typeface="Calibri"/>
                <a:ea typeface="Calibri"/>
                <a:cs typeface="Calibri"/>
                <a:sym typeface="Calibri"/>
              </a:endParaRPr>
            </a:p>
          </p:txBody>
        </p:sp>
        <p:sp>
          <p:nvSpPr>
            <p:cNvPr id="256" name="Google Shape;256;p20"/>
            <p:cNvSpPr/>
            <p:nvPr/>
          </p:nvSpPr>
          <p:spPr>
            <a:xfrm>
              <a:off x="8990954" y="4360538"/>
              <a:ext cx="433895" cy="734318"/>
            </a:xfrm>
            <a:custGeom>
              <a:avLst/>
              <a:gdLst/>
              <a:ahLst/>
              <a:cxnLst/>
              <a:rect l="l" t="t" r="r" b="b"/>
              <a:pathLst>
                <a:path w="20951" h="21404" extrusionOk="0">
                  <a:moveTo>
                    <a:pt x="3291" y="21404"/>
                  </a:moveTo>
                  <a:cubicBezTo>
                    <a:pt x="2457" y="21404"/>
                    <a:pt x="1623" y="21236"/>
                    <a:pt x="974" y="20844"/>
                  </a:cubicBezTo>
                  <a:cubicBezTo>
                    <a:pt x="-324" y="20061"/>
                    <a:pt x="-324" y="18830"/>
                    <a:pt x="974" y="18102"/>
                  </a:cubicBezTo>
                  <a:lnTo>
                    <a:pt x="13211" y="10716"/>
                  </a:lnTo>
                  <a:lnTo>
                    <a:pt x="974" y="3329"/>
                  </a:lnTo>
                  <a:cubicBezTo>
                    <a:pt x="-324" y="2546"/>
                    <a:pt x="-324" y="1315"/>
                    <a:pt x="974" y="587"/>
                  </a:cubicBezTo>
                  <a:cubicBezTo>
                    <a:pt x="2272" y="-196"/>
                    <a:pt x="4311" y="-196"/>
                    <a:pt x="5516" y="587"/>
                  </a:cubicBezTo>
                  <a:lnTo>
                    <a:pt x="19978" y="9317"/>
                  </a:lnTo>
                  <a:cubicBezTo>
                    <a:pt x="21276" y="10100"/>
                    <a:pt x="21276" y="11332"/>
                    <a:pt x="19978" y="12059"/>
                  </a:cubicBezTo>
                  <a:lnTo>
                    <a:pt x="5516" y="20789"/>
                  </a:lnTo>
                  <a:cubicBezTo>
                    <a:pt x="4960" y="21236"/>
                    <a:pt x="4126" y="21404"/>
                    <a:pt x="3291" y="21404"/>
                  </a:cubicBezTo>
                  <a:close/>
                </a:path>
              </a:pathLst>
            </a:custGeom>
            <a:solidFill>
              <a:schemeClr val="lt2"/>
            </a:solidFill>
            <a:ln>
              <a:noFill/>
            </a:ln>
          </p:spPr>
          <p:txBody>
            <a:bodyPr spcFirstLastPara="1" wrap="square" lIns="50800" tIns="50800" rIns="50800" bIns="50800" anchor="ctr" anchorCtr="0">
              <a:noAutofit/>
            </a:bodyPr>
            <a:lstStyle/>
            <a:p>
              <a:endParaRPr sz="2400">
                <a:solidFill>
                  <a:srgbClr val="000000"/>
                </a:solidFill>
                <a:latin typeface="Calibri"/>
                <a:ea typeface="Calibri"/>
                <a:cs typeface="Calibri"/>
                <a:sym typeface="Calibri"/>
              </a:endParaRPr>
            </a:p>
          </p:txBody>
        </p:sp>
        <p:sp>
          <p:nvSpPr>
            <p:cNvPr id="257" name="Google Shape;257;p20"/>
            <p:cNvSpPr/>
            <p:nvPr/>
          </p:nvSpPr>
          <p:spPr>
            <a:xfrm>
              <a:off x="255595" y="1442351"/>
              <a:ext cx="2814534" cy="3785138"/>
            </a:xfrm>
            <a:custGeom>
              <a:avLst/>
              <a:gdLst/>
              <a:ahLst/>
              <a:cxnLst/>
              <a:rect l="l" t="t" r="r" b="b"/>
              <a:pathLst>
                <a:path w="21600" h="21497" extrusionOk="0">
                  <a:moveTo>
                    <a:pt x="21600" y="12866"/>
                  </a:moveTo>
                  <a:lnTo>
                    <a:pt x="21600" y="0"/>
                  </a:lnTo>
                  <a:lnTo>
                    <a:pt x="8693" y="0"/>
                  </a:lnTo>
                  <a:cubicBezTo>
                    <a:pt x="3890" y="0"/>
                    <a:pt x="0" y="2879"/>
                    <a:pt x="0" y="6433"/>
                  </a:cubicBezTo>
                  <a:lnTo>
                    <a:pt x="0" y="6433"/>
                  </a:lnTo>
                  <a:cubicBezTo>
                    <a:pt x="0" y="9988"/>
                    <a:pt x="3890" y="12866"/>
                    <a:pt x="8693" y="12866"/>
                  </a:cubicBezTo>
                  <a:lnTo>
                    <a:pt x="11478" y="12866"/>
                  </a:lnTo>
                  <a:cubicBezTo>
                    <a:pt x="12686" y="12866"/>
                    <a:pt x="13658" y="13586"/>
                    <a:pt x="13658" y="14480"/>
                  </a:cubicBezTo>
                  <a:lnTo>
                    <a:pt x="13658" y="14524"/>
                  </a:lnTo>
                  <a:cubicBezTo>
                    <a:pt x="13658" y="15167"/>
                    <a:pt x="13143" y="15734"/>
                    <a:pt x="12362" y="15996"/>
                  </a:cubicBezTo>
                  <a:cubicBezTo>
                    <a:pt x="10962" y="16464"/>
                    <a:pt x="10019" y="17511"/>
                    <a:pt x="10063" y="18721"/>
                  </a:cubicBezTo>
                  <a:cubicBezTo>
                    <a:pt x="10137" y="20183"/>
                    <a:pt x="11728" y="21393"/>
                    <a:pt x="13703" y="21491"/>
                  </a:cubicBezTo>
                  <a:cubicBezTo>
                    <a:pt x="15957" y="21600"/>
                    <a:pt x="17843" y="20270"/>
                    <a:pt x="17843" y="18623"/>
                  </a:cubicBezTo>
                  <a:cubicBezTo>
                    <a:pt x="17843" y="17446"/>
                    <a:pt x="16885" y="16432"/>
                    <a:pt x="15530" y="15996"/>
                  </a:cubicBezTo>
                  <a:cubicBezTo>
                    <a:pt x="14749" y="15745"/>
                    <a:pt x="14262" y="15156"/>
                    <a:pt x="14262" y="14524"/>
                  </a:cubicBezTo>
                  <a:lnTo>
                    <a:pt x="14262" y="14480"/>
                  </a:lnTo>
                  <a:cubicBezTo>
                    <a:pt x="14262" y="13586"/>
                    <a:pt x="15235" y="12866"/>
                    <a:pt x="16443" y="12866"/>
                  </a:cubicBezTo>
                  <a:lnTo>
                    <a:pt x="21600" y="12866"/>
                  </a:lnTo>
                  <a:close/>
                </a:path>
              </a:pathLst>
            </a:custGeom>
            <a:solidFill>
              <a:srgbClr val="063951"/>
            </a:solidFill>
            <a:ln>
              <a:noFill/>
            </a:ln>
          </p:spPr>
          <p:txBody>
            <a:bodyPr spcFirstLastPara="1" wrap="square" lIns="50800" tIns="50800" rIns="50800" bIns="50800" anchor="ctr" anchorCtr="0">
              <a:noAutofit/>
            </a:bodyPr>
            <a:lstStyle/>
            <a:p>
              <a:endParaRPr sz="2400">
                <a:solidFill>
                  <a:srgbClr val="000000"/>
                </a:solidFill>
                <a:latin typeface="Calibri"/>
                <a:ea typeface="Calibri"/>
                <a:cs typeface="Calibri"/>
                <a:sym typeface="Calibri"/>
              </a:endParaRPr>
            </a:p>
          </p:txBody>
        </p:sp>
        <p:sp>
          <p:nvSpPr>
            <p:cNvPr id="258" name="Google Shape;258;p20"/>
            <p:cNvSpPr/>
            <p:nvPr/>
          </p:nvSpPr>
          <p:spPr>
            <a:xfrm>
              <a:off x="3096987" y="1442352"/>
              <a:ext cx="1994760" cy="3787073"/>
            </a:xfrm>
            <a:custGeom>
              <a:avLst/>
              <a:gdLst/>
              <a:ahLst/>
              <a:cxnLst/>
              <a:rect l="l" t="t" r="r" b="b"/>
              <a:pathLst>
                <a:path w="21600" h="21497" extrusionOk="0">
                  <a:moveTo>
                    <a:pt x="21600" y="12860"/>
                  </a:moveTo>
                  <a:lnTo>
                    <a:pt x="21600" y="0"/>
                  </a:lnTo>
                  <a:lnTo>
                    <a:pt x="0" y="0"/>
                  </a:lnTo>
                  <a:lnTo>
                    <a:pt x="0" y="12860"/>
                  </a:lnTo>
                  <a:lnTo>
                    <a:pt x="7297" y="12860"/>
                  </a:lnTo>
                  <a:cubicBezTo>
                    <a:pt x="9002" y="12860"/>
                    <a:pt x="10374" y="13579"/>
                    <a:pt x="10374" y="14473"/>
                  </a:cubicBezTo>
                  <a:lnTo>
                    <a:pt x="10374" y="14473"/>
                  </a:lnTo>
                  <a:cubicBezTo>
                    <a:pt x="10374" y="15127"/>
                    <a:pt x="9605" y="15715"/>
                    <a:pt x="8461" y="15966"/>
                  </a:cubicBezTo>
                  <a:cubicBezTo>
                    <a:pt x="6382" y="16423"/>
                    <a:pt x="4948" y="17546"/>
                    <a:pt x="5114" y="18832"/>
                  </a:cubicBezTo>
                  <a:cubicBezTo>
                    <a:pt x="5301" y="20249"/>
                    <a:pt x="7526" y="21404"/>
                    <a:pt x="10228" y="21491"/>
                  </a:cubicBezTo>
                  <a:cubicBezTo>
                    <a:pt x="13409" y="21600"/>
                    <a:pt x="16070" y="20270"/>
                    <a:pt x="16070" y="18625"/>
                  </a:cubicBezTo>
                  <a:cubicBezTo>
                    <a:pt x="16070" y="17481"/>
                    <a:pt x="14781" y="16489"/>
                    <a:pt x="12931" y="16020"/>
                  </a:cubicBezTo>
                  <a:cubicBezTo>
                    <a:pt x="11871" y="15759"/>
                    <a:pt x="11205" y="15181"/>
                    <a:pt x="11205" y="14571"/>
                  </a:cubicBezTo>
                  <a:lnTo>
                    <a:pt x="11205" y="14473"/>
                  </a:lnTo>
                  <a:cubicBezTo>
                    <a:pt x="11205" y="13579"/>
                    <a:pt x="12577" y="12860"/>
                    <a:pt x="14282" y="12860"/>
                  </a:cubicBezTo>
                  <a:lnTo>
                    <a:pt x="21600" y="12860"/>
                  </a:lnTo>
                  <a:close/>
                </a:path>
              </a:pathLst>
            </a:custGeom>
            <a:solidFill>
              <a:srgbClr val="4CC1EF"/>
            </a:solidFill>
            <a:ln>
              <a:noFill/>
            </a:ln>
          </p:spPr>
          <p:txBody>
            <a:bodyPr spcFirstLastPara="1" wrap="square" lIns="50800" tIns="50800" rIns="50800" bIns="50800" anchor="ctr" anchorCtr="0">
              <a:noAutofit/>
            </a:bodyPr>
            <a:lstStyle/>
            <a:p>
              <a:endParaRPr sz="2400">
                <a:solidFill>
                  <a:srgbClr val="000000"/>
                </a:solidFill>
                <a:latin typeface="Calibri"/>
                <a:ea typeface="Calibri"/>
                <a:cs typeface="Calibri"/>
                <a:sym typeface="Calibri"/>
              </a:endParaRPr>
            </a:p>
          </p:txBody>
        </p:sp>
        <p:sp>
          <p:nvSpPr>
            <p:cNvPr id="259" name="Google Shape;259;p20"/>
            <p:cNvSpPr/>
            <p:nvPr/>
          </p:nvSpPr>
          <p:spPr>
            <a:xfrm>
              <a:off x="5132037" y="1442352"/>
              <a:ext cx="1994760" cy="3787073"/>
            </a:xfrm>
            <a:custGeom>
              <a:avLst/>
              <a:gdLst/>
              <a:ahLst/>
              <a:cxnLst/>
              <a:rect l="l" t="t" r="r" b="b"/>
              <a:pathLst>
                <a:path w="21600" h="21497" extrusionOk="0">
                  <a:moveTo>
                    <a:pt x="21600" y="12860"/>
                  </a:moveTo>
                  <a:lnTo>
                    <a:pt x="21600" y="0"/>
                  </a:lnTo>
                  <a:lnTo>
                    <a:pt x="0" y="0"/>
                  </a:lnTo>
                  <a:lnTo>
                    <a:pt x="0" y="12860"/>
                  </a:lnTo>
                  <a:lnTo>
                    <a:pt x="7297" y="12860"/>
                  </a:lnTo>
                  <a:cubicBezTo>
                    <a:pt x="9002" y="12860"/>
                    <a:pt x="10374" y="13579"/>
                    <a:pt x="10374" y="14473"/>
                  </a:cubicBezTo>
                  <a:lnTo>
                    <a:pt x="10374" y="14473"/>
                  </a:lnTo>
                  <a:cubicBezTo>
                    <a:pt x="10374" y="15127"/>
                    <a:pt x="9605" y="15715"/>
                    <a:pt x="8461" y="15966"/>
                  </a:cubicBezTo>
                  <a:cubicBezTo>
                    <a:pt x="6382" y="16423"/>
                    <a:pt x="4948" y="17546"/>
                    <a:pt x="5114" y="18832"/>
                  </a:cubicBezTo>
                  <a:cubicBezTo>
                    <a:pt x="5301" y="20249"/>
                    <a:pt x="7526" y="21404"/>
                    <a:pt x="10228" y="21491"/>
                  </a:cubicBezTo>
                  <a:cubicBezTo>
                    <a:pt x="13409" y="21600"/>
                    <a:pt x="16070" y="20270"/>
                    <a:pt x="16070" y="18625"/>
                  </a:cubicBezTo>
                  <a:cubicBezTo>
                    <a:pt x="16070" y="17481"/>
                    <a:pt x="14781" y="16489"/>
                    <a:pt x="12931" y="16020"/>
                  </a:cubicBezTo>
                  <a:cubicBezTo>
                    <a:pt x="11871" y="15759"/>
                    <a:pt x="11205" y="15181"/>
                    <a:pt x="11205" y="14571"/>
                  </a:cubicBezTo>
                  <a:lnTo>
                    <a:pt x="11205" y="14473"/>
                  </a:lnTo>
                  <a:cubicBezTo>
                    <a:pt x="11205" y="13579"/>
                    <a:pt x="12577" y="12860"/>
                    <a:pt x="14282" y="12860"/>
                  </a:cubicBezTo>
                  <a:lnTo>
                    <a:pt x="21600" y="12860"/>
                  </a:lnTo>
                  <a:close/>
                </a:path>
              </a:pathLst>
            </a:custGeom>
            <a:solidFill>
              <a:srgbClr val="7D9445"/>
            </a:solidFill>
            <a:ln>
              <a:noFill/>
            </a:ln>
          </p:spPr>
          <p:txBody>
            <a:bodyPr spcFirstLastPara="1" wrap="square" lIns="50800" tIns="50800" rIns="50800" bIns="50800" anchor="ctr" anchorCtr="0">
              <a:noAutofit/>
            </a:bodyPr>
            <a:lstStyle/>
            <a:p>
              <a:endParaRPr sz="2400">
                <a:solidFill>
                  <a:srgbClr val="000000"/>
                </a:solidFill>
                <a:latin typeface="Calibri"/>
                <a:ea typeface="Calibri"/>
                <a:cs typeface="Calibri"/>
                <a:sym typeface="Calibri"/>
              </a:endParaRPr>
            </a:p>
          </p:txBody>
        </p:sp>
        <p:sp>
          <p:nvSpPr>
            <p:cNvPr id="260" name="Google Shape;260;p20"/>
            <p:cNvSpPr/>
            <p:nvPr/>
          </p:nvSpPr>
          <p:spPr>
            <a:xfrm>
              <a:off x="7167088" y="1442351"/>
              <a:ext cx="1994760" cy="3785138"/>
            </a:xfrm>
            <a:custGeom>
              <a:avLst/>
              <a:gdLst/>
              <a:ahLst/>
              <a:cxnLst/>
              <a:rect l="l" t="t" r="r" b="b"/>
              <a:pathLst>
                <a:path w="21600" h="21497" extrusionOk="0">
                  <a:moveTo>
                    <a:pt x="21600" y="12866"/>
                  </a:moveTo>
                  <a:lnTo>
                    <a:pt x="21600" y="0"/>
                  </a:lnTo>
                  <a:lnTo>
                    <a:pt x="0" y="0"/>
                  </a:lnTo>
                  <a:lnTo>
                    <a:pt x="0" y="12866"/>
                  </a:lnTo>
                  <a:lnTo>
                    <a:pt x="7297" y="12866"/>
                  </a:lnTo>
                  <a:cubicBezTo>
                    <a:pt x="9002" y="12866"/>
                    <a:pt x="10374" y="13586"/>
                    <a:pt x="10374" y="14480"/>
                  </a:cubicBezTo>
                  <a:lnTo>
                    <a:pt x="10374" y="14524"/>
                  </a:lnTo>
                  <a:cubicBezTo>
                    <a:pt x="10374" y="15167"/>
                    <a:pt x="9646" y="15734"/>
                    <a:pt x="8544" y="15996"/>
                  </a:cubicBezTo>
                  <a:cubicBezTo>
                    <a:pt x="6569" y="16464"/>
                    <a:pt x="5239" y="17511"/>
                    <a:pt x="5301" y="18721"/>
                  </a:cubicBezTo>
                  <a:cubicBezTo>
                    <a:pt x="5405" y="20183"/>
                    <a:pt x="7650" y="21393"/>
                    <a:pt x="10436" y="21491"/>
                  </a:cubicBezTo>
                  <a:cubicBezTo>
                    <a:pt x="13617" y="21600"/>
                    <a:pt x="16278" y="20270"/>
                    <a:pt x="16278" y="18623"/>
                  </a:cubicBezTo>
                  <a:cubicBezTo>
                    <a:pt x="16278" y="17446"/>
                    <a:pt x="14927" y="16432"/>
                    <a:pt x="13014" y="15996"/>
                  </a:cubicBezTo>
                  <a:cubicBezTo>
                    <a:pt x="11912" y="15745"/>
                    <a:pt x="11226" y="15156"/>
                    <a:pt x="11226" y="14524"/>
                  </a:cubicBezTo>
                  <a:lnTo>
                    <a:pt x="11226" y="14480"/>
                  </a:lnTo>
                  <a:cubicBezTo>
                    <a:pt x="11226" y="13586"/>
                    <a:pt x="12598" y="12866"/>
                    <a:pt x="14303" y="12866"/>
                  </a:cubicBezTo>
                  <a:lnTo>
                    <a:pt x="21600" y="12866"/>
                  </a:lnTo>
                  <a:close/>
                </a:path>
              </a:pathLst>
            </a:custGeom>
            <a:solidFill>
              <a:srgbClr val="F8B100"/>
            </a:solidFill>
            <a:ln>
              <a:noFill/>
            </a:ln>
          </p:spPr>
          <p:txBody>
            <a:bodyPr spcFirstLastPara="1" wrap="square" lIns="50800" tIns="50800" rIns="50800" bIns="50800" anchor="ctr" anchorCtr="0">
              <a:noAutofit/>
            </a:bodyPr>
            <a:lstStyle/>
            <a:p>
              <a:endParaRPr sz="2400">
                <a:solidFill>
                  <a:srgbClr val="000000"/>
                </a:solidFill>
                <a:latin typeface="Calibri"/>
                <a:ea typeface="Calibri"/>
                <a:cs typeface="Calibri"/>
                <a:sym typeface="Calibri"/>
              </a:endParaRPr>
            </a:p>
          </p:txBody>
        </p:sp>
        <p:sp>
          <p:nvSpPr>
            <p:cNvPr id="261" name="Google Shape;261;p20"/>
            <p:cNvSpPr/>
            <p:nvPr/>
          </p:nvSpPr>
          <p:spPr>
            <a:xfrm>
              <a:off x="9202140" y="1442351"/>
              <a:ext cx="2906901" cy="3785138"/>
            </a:xfrm>
            <a:custGeom>
              <a:avLst/>
              <a:gdLst/>
              <a:ahLst/>
              <a:cxnLst/>
              <a:rect l="l" t="t" r="r" b="b"/>
              <a:pathLst>
                <a:path w="21390" h="21497" extrusionOk="0">
                  <a:moveTo>
                    <a:pt x="20752" y="5157"/>
                  </a:moveTo>
                  <a:lnTo>
                    <a:pt x="15412" y="621"/>
                  </a:lnTo>
                  <a:cubicBezTo>
                    <a:pt x="14946" y="229"/>
                    <a:pt x="14282" y="0"/>
                    <a:pt x="13590" y="0"/>
                  </a:cubicBezTo>
                  <a:lnTo>
                    <a:pt x="0" y="0"/>
                  </a:lnTo>
                  <a:lnTo>
                    <a:pt x="0" y="12866"/>
                  </a:lnTo>
                  <a:lnTo>
                    <a:pt x="4690" y="12866"/>
                  </a:lnTo>
                  <a:cubicBezTo>
                    <a:pt x="5849" y="12866"/>
                    <a:pt x="6781" y="13586"/>
                    <a:pt x="6781" y="14480"/>
                  </a:cubicBezTo>
                  <a:lnTo>
                    <a:pt x="6781" y="14524"/>
                  </a:lnTo>
                  <a:cubicBezTo>
                    <a:pt x="6781" y="15167"/>
                    <a:pt x="6286" y="15734"/>
                    <a:pt x="5538" y="15996"/>
                  </a:cubicBezTo>
                  <a:cubicBezTo>
                    <a:pt x="4196" y="16464"/>
                    <a:pt x="3292" y="17511"/>
                    <a:pt x="3334" y="18721"/>
                  </a:cubicBezTo>
                  <a:cubicBezTo>
                    <a:pt x="3405" y="20183"/>
                    <a:pt x="4930" y="21393"/>
                    <a:pt x="6823" y="21491"/>
                  </a:cubicBezTo>
                  <a:cubicBezTo>
                    <a:pt x="8985" y="21600"/>
                    <a:pt x="10793" y="20270"/>
                    <a:pt x="10793" y="18623"/>
                  </a:cubicBezTo>
                  <a:cubicBezTo>
                    <a:pt x="10793" y="17446"/>
                    <a:pt x="9875" y="16432"/>
                    <a:pt x="8575" y="15996"/>
                  </a:cubicBezTo>
                  <a:cubicBezTo>
                    <a:pt x="7826" y="15745"/>
                    <a:pt x="7360" y="15156"/>
                    <a:pt x="7360" y="14524"/>
                  </a:cubicBezTo>
                  <a:lnTo>
                    <a:pt x="7360" y="14480"/>
                  </a:lnTo>
                  <a:cubicBezTo>
                    <a:pt x="7360" y="13586"/>
                    <a:pt x="8292" y="12866"/>
                    <a:pt x="9451" y="12866"/>
                  </a:cubicBezTo>
                  <a:lnTo>
                    <a:pt x="13604" y="12866"/>
                  </a:lnTo>
                  <a:cubicBezTo>
                    <a:pt x="14296" y="12866"/>
                    <a:pt x="14960" y="12637"/>
                    <a:pt x="15427" y="12245"/>
                  </a:cubicBezTo>
                  <a:lnTo>
                    <a:pt x="20767" y="7709"/>
                  </a:lnTo>
                  <a:cubicBezTo>
                    <a:pt x="21600" y="6978"/>
                    <a:pt x="21600" y="5877"/>
                    <a:pt x="20752" y="5157"/>
                  </a:cubicBezTo>
                  <a:close/>
                </a:path>
              </a:pathLst>
            </a:custGeom>
            <a:solidFill>
              <a:srgbClr val="C13018"/>
            </a:solidFill>
            <a:ln>
              <a:noFill/>
            </a:ln>
          </p:spPr>
          <p:txBody>
            <a:bodyPr spcFirstLastPara="1" wrap="square" lIns="50800" tIns="50800" rIns="50800" bIns="50800" anchor="ctr" anchorCtr="0">
              <a:noAutofit/>
            </a:bodyPr>
            <a:lstStyle/>
            <a:p>
              <a:endParaRPr sz="2400">
                <a:solidFill>
                  <a:srgbClr val="000000"/>
                </a:solidFill>
                <a:latin typeface="Calibri"/>
                <a:ea typeface="Calibri"/>
                <a:cs typeface="Calibri"/>
                <a:sym typeface="Calibri"/>
              </a:endParaRPr>
            </a:p>
          </p:txBody>
        </p:sp>
        <p:sp>
          <p:nvSpPr>
            <p:cNvPr id="262" name="Google Shape;262;p20"/>
            <p:cNvSpPr txBox="1"/>
            <p:nvPr/>
          </p:nvSpPr>
          <p:spPr>
            <a:xfrm>
              <a:off x="1221685" y="5420580"/>
              <a:ext cx="1617600" cy="565308"/>
            </a:xfrm>
            <a:prstGeom prst="rect">
              <a:avLst/>
            </a:prstGeom>
            <a:noFill/>
            <a:ln>
              <a:noFill/>
            </a:ln>
          </p:spPr>
          <p:txBody>
            <a:bodyPr spcFirstLastPara="1" wrap="square" lIns="0" tIns="60933" rIns="0" bIns="60933" anchor="ctr" anchorCtr="0">
              <a:spAutoFit/>
            </a:bodyPr>
            <a:lstStyle/>
            <a:p>
              <a:pPr algn="ctr"/>
              <a:r>
                <a:rPr lang="en" b="1" dirty="0">
                  <a:solidFill>
                    <a:srgbClr val="3A5C84"/>
                  </a:solidFill>
                  <a:latin typeface="Cambria"/>
                  <a:ea typeface="Cambria"/>
                  <a:cs typeface="Cambria"/>
                  <a:sym typeface="Cambria"/>
                </a:rPr>
                <a:t>PLANNING FOR TEACHING</a:t>
              </a:r>
              <a:endParaRPr dirty="0">
                <a:latin typeface="Cambria"/>
                <a:ea typeface="Cambria"/>
                <a:cs typeface="Cambria"/>
                <a:sym typeface="Cambria"/>
              </a:endParaRPr>
            </a:p>
          </p:txBody>
        </p:sp>
        <p:sp>
          <p:nvSpPr>
            <p:cNvPr id="263" name="Google Shape;263;p20"/>
            <p:cNvSpPr txBox="1"/>
            <p:nvPr/>
          </p:nvSpPr>
          <p:spPr>
            <a:xfrm>
              <a:off x="458214" y="1751691"/>
              <a:ext cx="2589320" cy="1693574"/>
            </a:xfrm>
            <a:prstGeom prst="rect">
              <a:avLst/>
            </a:prstGeom>
            <a:noFill/>
            <a:ln>
              <a:noFill/>
            </a:ln>
          </p:spPr>
          <p:txBody>
            <a:bodyPr spcFirstLastPara="1" wrap="square" lIns="0" tIns="60933" rIns="0" bIns="60933" anchor="ctr" anchorCtr="0">
              <a:spAutoFit/>
            </a:bodyPr>
            <a:lstStyle/>
            <a:p>
              <a:pPr algn="ctr"/>
              <a:r>
                <a:rPr lang="en" sz="1600" b="1" i="1" dirty="0">
                  <a:solidFill>
                    <a:srgbClr val="FFFFFF"/>
                  </a:solidFill>
                  <a:latin typeface="Cambria"/>
                  <a:ea typeface="Cambria"/>
                  <a:cs typeface="Cambria"/>
                  <a:sym typeface="Cambria"/>
                </a:rPr>
                <a:t>Important Considerations for planning:</a:t>
              </a:r>
              <a:endParaRPr sz="1600" i="1" dirty="0">
                <a:solidFill>
                  <a:srgbClr val="FFFFFF"/>
                </a:solidFill>
                <a:latin typeface="Cambria"/>
                <a:ea typeface="Cambria"/>
                <a:cs typeface="Cambria"/>
                <a:sym typeface="Cambria"/>
              </a:endParaRPr>
            </a:p>
            <a:p>
              <a:pPr algn="ctr"/>
              <a:r>
                <a:rPr lang="en" sz="1600" i="1" dirty="0">
                  <a:solidFill>
                    <a:srgbClr val="FFFFFF"/>
                  </a:solidFill>
                  <a:latin typeface="Cambria"/>
                  <a:ea typeface="Cambria"/>
                  <a:cs typeface="Cambria"/>
                  <a:sym typeface="Cambria"/>
                </a:rPr>
                <a:t>Panchaadi, a five-step learning process, Differentiated Instruction, Scaffolding and Gradual Release of Responsibility</a:t>
              </a:r>
              <a:endParaRPr sz="1600" i="1" dirty="0">
                <a:solidFill>
                  <a:srgbClr val="FFFFFF"/>
                </a:solidFill>
                <a:latin typeface="Cambria"/>
                <a:ea typeface="Cambria"/>
                <a:cs typeface="Cambria"/>
                <a:sym typeface="Cambria"/>
              </a:endParaRPr>
            </a:p>
          </p:txBody>
        </p:sp>
        <p:sp>
          <p:nvSpPr>
            <p:cNvPr id="264" name="Google Shape;264;p20"/>
            <p:cNvSpPr txBox="1"/>
            <p:nvPr/>
          </p:nvSpPr>
          <p:spPr>
            <a:xfrm>
              <a:off x="3103725" y="1691797"/>
              <a:ext cx="1994700" cy="1721713"/>
            </a:xfrm>
            <a:prstGeom prst="rect">
              <a:avLst/>
            </a:prstGeom>
            <a:noFill/>
            <a:ln>
              <a:noFill/>
            </a:ln>
          </p:spPr>
          <p:txBody>
            <a:bodyPr spcFirstLastPara="1" wrap="square" lIns="0" tIns="60933" rIns="0" bIns="60933" anchor="ctr" anchorCtr="0">
              <a:spAutoFit/>
            </a:bodyPr>
            <a:lstStyle/>
            <a:p>
              <a:pPr algn="ctr"/>
              <a:r>
                <a:rPr lang="en" i="1" dirty="0">
                  <a:latin typeface="Cambria"/>
                  <a:ea typeface="Cambria"/>
                  <a:cs typeface="Cambria"/>
                  <a:sym typeface="Cambria"/>
                </a:rPr>
                <a:t>Children blossom when there is a Positive relationships between </a:t>
              </a:r>
              <a:r>
                <a:rPr lang="en" b="1" i="1" dirty="0">
                  <a:latin typeface="Cambria"/>
                  <a:ea typeface="Cambria"/>
                  <a:cs typeface="Cambria"/>
                  <a:sym typeface="Cambria"/>
                </a:rPr>
                <a:t>Teacher, Family, and Communities</a:t>
              </a:r>
              <a:endParaRPr b="1" i="1" dirty="0">
                <a:latin typeface="Cambria"/>
                <a:ea typeface="Cambria"/>
                <a:cs typeface="Cambria"/>
                <a:sym typeface="Cambria"/>
              </a:endParaRPr>
            </a:p>
          </p:txBody>
        </p:sp>
        <p:sp>
          <p:nvSpPr>
            <p:cNvPr id="265" name="Google Shape;265;p20"/>
            <p:cNvSpPr txBox="1"/>
            <p:nvPr/>
          </p:nvSpPr>
          <p:spPr>
            <a:xfrm>
              <a:off x="5136732" y="1486878"/>
              <a:ext cx="1994700" cy="2184276"/>
            </a:xfrm>
            <a:prstGeom prst="rect">
              <a:avLst/>
            </a:prstGeom>
            <a:noFill/>
            <a:ln>
              <a:noFill/>
            </a:ln>
          </p:spPr>
          <p:txBody>
            <a:bodyPr spcFirstLastPara="1" wrap="square" lIns="0" tIns="60933" rIns="0" bIns="60933" anchor="ctr" anchorCtr="0">
              <a:spAutoFit/>
            </a:bodyPr>
            <a:lstStyle/>
            <a:p>
              <a:pPr algn="ctr"/>
              <a:r>
                <a:rPr lang="en" b="1" i="1" dirty="0">
                  <a:solidFill>
                    <a:schemeClr val="accent2">
                      <a:lumMod val="20000"/>
                      <a:lumOff val="80000"/>
                    </a:schemeClr>
                  </a:solidFill>
                  <a:latin typeface="Cambria"/>
                  <a:ea typeface="Cambria"/>
                  <a:cs typeface="Cambria"/>
                  <a:sym typeface="Cambria"/>
                </a:rPr>
                <a:t>Children enjoy learning through several ways -</a:t>
              </a:r>
              <a:endParaRPr b="1" i="1" dirty="0">
                <a:solidFill>
                  <a:schemeClr val="accent2">
                    <a:lumMod val="20000"/>
                    <a:lumOff val="80000"/>
                  </a:schemeClr>
                </a:solidFill>
                <a:latin typeface="Cambria"/>
                <a:ea typeface="Cambria"/>
                <a:cs typeface="Cambria"/>
                <a:sym typeface="Cambria"/>
              </a:endParaRPr>
            </a:p>
            <a:p>
              <a:pPr algn="ctr"/>
              <a:r>
                <a:rPr lang="en" b="1" i="1" dirty="0">
                  <a:solidFill>
                    <a:schemeClr val="accent2">
                      <a:lumMod val="20000"/>
                      <a:lumOff val="80000"/>
                    </a:schemeClr>
                  </a:solidFill>
                  <a:latin typeface="Cambria"/>
                  <a:ea typeface="Cambria"/>
                  <a:cs typeface="Cambria"/>
                  <a:sym typeface="Cambria"/>
                </a:rPr>
                <a:t> talking, listening, using toys, painting and drawing, singing, dancing, running and jumping</a:t>
              </a:r>
              <a:endParaRPr b="1" i="1" dirty="0">
                <a:solidFill>
                  <a:schemeClr val="accent2">
                    <a:lumMod val="20000"/>
                    <a:lumOff val="80000"/>
                  </a:schemeClr>
                </a:solidFill>
                <a:latin typeface="Cambria"/>
                <a:ea typeface="Cambria"/>
                <a:cs typeface="Cambria"/>
                <a:sym typeface="Cambria"/>
              </a:endParaRPr>
            </a:p>
          </p:txBody>
        </p:sp>
        <p:sp>
          <p:nvSpPr>
            <p:cNvPr id="266" name="Google Shape;266;p20"/>
            <p:cNvSpPr txBox="1"/>
            <p:nvPr/>
          </p:nvSpPr>
          <p:spPr>
            <a:xfrm>
              <a:off x="7264987" y="1630762"/>
              <a:ext cx="1821900" cy="1698586"/>
            </a:xfrm>
            <a:prstGeom prst="rect">
              <a:avLst/>
            </a:prstGeom>
            <a:noFill/>
            <a:ln>
              <a:noFill/>
            </a:ln>
          </p:spPr>
          <p:txBody>
            <a:bodyPr spcFirstLastPara="1" wrap="square" lIns="0" tIns="60933" rIns="0" bIns="60933" anchor="ctr" anchorCtr="0">
              <a:spAutoFit/>
            </a:bodyPr>
            <a:lstStyle/>
            <a:p>
              <a:pPr algn="ctr">
                <a:lnSpc>
                  <a:spcPct val="115000"/>
                </a:lnSpc>
              </a:pPr>
              <a:r>
                <a:rPr lang="en" b="1" i="1" dirty="0">
                  <a:solidFill>
                    <a:srgbClr val="C00000"/>
                  </a:solidFill>
                  <a:latin typeface="Cambria"/>
                  <a:ea typeface="Cambria"/>
                  <a:cs typeface="Cambria"/>
                  <a:sym typeface="Cambria"/>
                </a:rPr>
                <a:t>Four Block approach </a:t>
              </a:r>
              <a:r>
                <a:rPr lang="en" i="1" dirty="0">
                  <a:solidFill>
                    <a:srgbClr val="C00000"/>
                  </a:solidFill>
                  <a:latin typeface="Cambria"/>
                  <a:ea typeface="Cambria"/>
                  <a:cs typeface="Cambria"/>
                  <a:sym typeface="Cambria"/>
                </a:rPr>
                <a:t>of teaching for </a:t>
              </a:r>
              <a:endParaRPr i="1" dirty="0">
                <a:solidFill>
                  <a:srgbClr val="C00000"/>
                </a:solidFill>
                <a:latin typeface="Cambria"/>
                <a:ea typeface="Cambria"/>
                <a:cs typeface="Cambria"/>
                <a:sym typeface="Cambria"/>
              </a:endParaRPr>
            </a:p>
            <a:p>
              <a:pPr algn="ctr">
                <a:lnSpc>
                  <a:spcPct val="115000"/>
                </a:lnSpc>
              </a:pPr>
              <a:r>
                <a:rPr lang="en" i="1" dirty="0">
                  <a:solidFill>
                    <a:srgbClr val="C00000"/>
                  </a:solidFill>
                  <a:latin typeface="Cambria"/>
                  <a:ea typeface="Cambria"/>
                  <a:cs typeface="Cambria"/>
                  <a:sym typeface="Cambria"/>
                </a:rPr>
                <a:t>Literacy Instruction and Mathematics</a:t>
              </a:r>
              <a:endParaRPr i="1" dirty="0">
                <a:solidFill>
                  <a:srgbClr val="C00000"/>
                </a:solidFill>
                <a:latin typeface="Cambria"/>
                <a:ea typeface="Cambria"/>
                <a:cs typeface="Cambria"/>
                <a:sym typeface="Cambria"/>
              </a:endParaRPr>
            </a:p>
          </p:txBody>
        </p:sp>
        <p:sp>
          <p:nvSpPr>
            <p:cNvPr id="267" name="Google Shape;267;p20"/>
            <p:cNvSpPr txBox="1"/>
            <p:nvPr/>
          </p:nvSpPr>
          <p:spPr>
            <a:xfrm>
              <a:off x="9401969" y="1970860"/>
              <a:ext cx="2199900" cy="1259152"/>
            </a:xfrm>
            <a:prstGeom prst="rect">
              <a:avLst/>
            </a:prstGeom>
            <a:noFill/>
            <a:ln>
              <a:noFill/>
            </a:ln>
          </p:spPr>
          <p:txBody>
            <a:bodyPr spcFirstLastPara="1" wrap="square" lIns="0" tIns="60933" rIns="0" bIns="60933" anchor="ctr" anchorCtr="0">
              <a:spAutoFit/>
            </a:bodyPr>
            <a:lstStyle/>
            <a:p>
              <a:pPr algn="ctr"/>
              <a:r>
                <a:rPr lang="en" b="1" i="1" dirty="0">
                  <a:solidFill>
                    <a:srgbClr val="FFFF00"/>
                  </a:solidFill>
                  <a:latin typeface="Cambria"/>
                  <a:ea typeface="Cambria"/>
                  <a:cs typeface="Cambria"/>
                  <a:sym typeface="Cambria"/>
                </a:rPr>
                <a:t>Creating classroom norms with children around Self- Discipline and Classroom behaviour</a:t>
              </a:r>
              <a:endParaRPr b="1" i="1" dirty="0">
                <a:solidFill>
                  <a:srgbClr val="FFFF00"/>
                </a:solidFill>
                <a:latin typeface="Cambria"/>
                <a:ea typeface="Cambria"/>
                <a:cs typeface="Cambria"/>
                <a:sym typeface="Cambria"/>
              </a:endParaRPr>
            </a:p>
          </p:txBody>
        </p:sp>
        <p:sp>
          <p:nvSpPr>
            <p:cNvPr id="268" name="Google Shape;268;p20"/>
            <p:cNvSpPr txBox="1"/>
            <p:nvPr/>
          </p:nvSpPr>
          <p:spPr>
            <a:xfrm>
              <a:off x="3122781" y="5446282"/>
              <a:ext cx="1994700" cy="513913"/>
            </a:xfrm>
            <a:prstGeom prst="rect">
              <a:avLst/>
            </a:prstGeom>
            <a:noFill/>
            <a:ln>
              <a:noFill/>
            </a:ln>
          </p:spPr>
          <p:txBody>
            <a:bodyPr spcFirstLastPara="1" wrap="square" lIns="0" tIns="60933" rIns="0" bIns="60933" anchor="ctr" anchorCtr="0">
              <a:spAutoFit/>
            </a:bodyPr>
            <a:lstStyle/>
            <a:p>
              <a:pPr algn="ctr"/>
              <a:r>
                <a:rPr lang="en" sz="1600" b="1" dirty="0">
                  <a:solidFill>
                    <a:srgbClr val="13A1D8"/>
                  </a:solidFill>
                  <a:latin typeface="Cambria"/>
                  <a:ea typeface="Cambria"/>
                  <a:cs typeface="Cambria"/>
                  <a:sym typeface="Cambria"/>
                </a:rPr>
                <a:t>BUILDING POSITIVE RELATIONSHIP</a:t>
              </a:r>
              <a:endParaRPr sz="1600" dirty="0">
                <a:latin typeface="Cambria"/>
                <a:ea typeface="Cambria"/>
                <a:cs typeface="Cambria"/>
                <a:sym typeface="Cambria"/>
              </a:endParaRPr>
            </a:p>
          </p:txBody>
        </p:sp>
        <p:sp>
          <p:nvSpPr>
            <p:cNvPr id="269" name="Google Shape;269;p20"/>
            <p:cNvSpPr txBox="1"/>
            <p:nvPr/>
          </p:nvSpPr>
          <p:spPr>
            <a:xfrm>
              <a:off x="5213515" y="5446277"/>
              <a:ext cx="1617600" cy="513913"/>
            </a:xfrm>
            <a:prstGeom prst="rect">
              <a:avLst/>
            </a:prstGeom>
            <a:noFill/>
            <a:ln>
              <a:noFill/>
            </a:ln>
          </p:spPr>
          <p:txBody>
            <a:bodyPr spcFirstLastPara="1" wrap="square" lIns="0" tIns="60933" rIns="0" bIns="60933" anchor="ctr" anchorCtr="0">
              <a:spAutoFit/>
            </a:bodyPr>
            <a:lstStyle/>
            <a:p>
              <a:pPr algn="ctr"/>
              <a:r>
                <a:rPr lang="en" sz="1600" b="1" dirty="0">
                  <a:solidFill>
                    <a:srgbClr val="7D9445"/>
                  </a:solidFill>
                  <a:latin typeface="Cambria"/>
                  <a:ea typeface="Cambria"/>
                  <a:cs typeface="Cambria"/>
                  <a:sym typeface="Cambria"/>
                </a:rPr>
                <a:t>LEARNING THROUGH PLAY</a:t>
              </a:r>
              <a:endParaRPr sz="1600" dirty="0">
                <a:latin typeface="Cambria"/>
                <a:ea typeface="Cambria"/>
                <a:cs typeface="Cambria"/>
                <a:sym typeface="Cambria"/>
              </a:endParaRPr>
            </a:p>
          </p:txBody>
        </p:sp>
        <p:sp>
          <p:nvSpPr>
            <p:cNvPr id="270" name="Google Shape;270;p20"/>
            <p:cNvSpPr txBox="1"/>
            <p:nvPr/>
          </p:nvSpPr>
          <p:spPr>
            <a:xfrm>
              <a:off x="6778685" y="5446282"/>
              <a:ext cx="2612400" cy="513913"/>
            </a:xfrm>
            <a:prstGeom prst="rect">
              <a:avLst/>
            </a:prstGeom>
            <a:noFill/>
            <a:ln>
              <a:noFill/>
            </a:ln>
          </p:spPr>
          <p:txBody>
            <a:bodyPr spcFirstLastPara="1" wrap="square" lIns="0" tIns="60933" rIns="0" bIns="60933" anchor="ctr" anchorCtr="0">
              <a:spAutoFit/>
            </a:bodyPr>
            <a:lstStyle/>
            <a:p>
              <a:pPr algn="ctr"/>
              <a:r>
                <a:rPr lang="en" sz="1600" b="1" dirty="0">
                  <a:solidFill>
                    <a:srgbClr val="A57600"/>
                  </a:solidFill>
                  <a:latin typeface="Cambria"/>
                  <a:ea typeface="Cambria"/>
                  <a:cs typeface="Cambria"/>
                  <a:sym typeface="Cambria"/>
                </a:rPr>
                <a:t>STRATEGY FOR LITERACY</a:t>
              </a:r>
              <a:br>
                <a:rPr lang="en" sz="1600" b="1" dirty="0">
                  <a:solidFill>
                    <a:srgbClr val="A57600"/>
                  </a:solidFill>
                  <a:latin typeface="Cambria"/>
                  <a:ea typeface="Cambria"/>
                  <a:cs typeface="Cambria"/>
                  <a:sym typeface="Cambria"/>
                </a:rPr>
              </a:br>
              <a:r>
                <a:rPr lang="en" sz="1600" b="1" dirty="0">
                  <a:solidFill>
                    <a:srgbClr val="A57600"/>
                  </a:solidFill>
                  <a:latin typeface="Cambria"/>
                  <a:ea typeface="Cambria"/>
                  <a:cs typeface="Cambria"/>
                  <a:sym typeface="Cambria"/>
                </a:rPr>
                <a:t> &amp; NUMERACY</a:t>
              </a:r>
              <a:endParaRPr sz="1600" dirty="0">
                <a:latin typeface="Cambria"/>
                <a:ea typeface="Cambria"/>
                <a:cs typeface="Cambria"/>
                <a:sym typeface="Cambria"/>
              </a:endParaRPr>
            </a:p>
          </p:txBody>
        </p:sp>
        <p:sp>
          <p:nvSpPr>
            <p:cNvPr id="271" name="Google Shape;271;p20"/>
            <p:cNvSpPr txBox="1"/>
            <p:nvPr/>
          </p:nvSpPr>
          <p:spPr>
            <a:xfrm>
              <a:off x="9214998" y="5415955"/>
              <a:ext cx="2612400" cy="565308"/>
            </a:xfrm>
            <a:prstGeom prst="rect">
              <a:avLst/>
            </a:prstGeom>
            <a:noFill/>
            <a:ln>
              <a:noFill/>
            </a:ln>
          </p:spPr>
          <p:txBody>
            <a:bodyPr spcFirstLastPara="1" wrap="square" lIns="0" tIns="60933" rIns="0" bIns="60933" anchor="ctr" anchorCtr="0">
              <a:spAutoFit/>
            </a:bodyPr>
            <a:lstStyle/>
            <a:p>
              <a:pPr algn="ctr"/>
              <a:r>
                <a:rPr lang="en" b="1" dirty="0">
                  <a:solidFill>
                    <a:srgbClr val="C13018"/>
                  </a:solidFill>
                  <a:latin typeface="Cambria"/>
                  <a:ea typeface="Cambria"/>
                  <a:cs typeface="Cambria"/>
                  <a:sym typeface="Cambria"/>
                </a:rPr>
                <a:t>CREATING POSITIVE CLASSROOM CULTURE</a:t>
              </a:r>
              <a:endParaRPr dirty="0">
                <a:latin typeface="Cambria"/>
                <a:ea typeface="Cambria"/>
                <a:cs typeface="Cambria"/>
                <a:sym typeface="Cambria"/>
              </a:endParaRPr>
            </a:p>
          </p:txBody>
        </p:sp>
        <p:pic>
          <p:nvPicPr>
            <p:cNvPr id="272" name="Google Shape;272;p20" descr="Checklist outline"/>
            <p:cNvPicPr preferRelativeResize="0"/>
            <p:nvPr/>
          </p:nvPicPr>
          <p:blipFill rotWithShape="1">
            <a:blip r:embed="rId4">
              <a:alphaModFix/>
            </a:blip>
            <a:srcRect/>
            <a:stretch/>
          </p:blipFill>
          <p:spPr>
            <a:xfrm>
              <a:off x="1722792" y="4376684"/>
              <a:ext cx="659152" cy="659152"/>
            </a:xfrm>
            <a:prstGeom prst="rect">
              <a:avLst/>
            </a:prstGeom>
            <a:noFill/>
            <a:ln>
              <a:noFill/>
            </a:ln>
          </p:spPr>
        </p:pic>
        <p:pic>
          <p:nvPicPr>
            <p:cNvPr id="273" name="Google Shape;273;p20" descr="Customer review outline"/>
            <p:cNvPicPr preferRelativeResize="0"/>
            <p:nvPr/>
          </p:nvPicPr>
          <p:blipFill rotWithShape="1">
            <a:blip r:embed="rId5">
              <a:alphaModFix/>
            </a:blip>
            <a:srcRect/>
            <a:stretch/>
          </p:blipFill>
          <p:spPr>
            <a:xfrm>
              <a:off x="9854264" y="4411192"/>
              <a:ext cx="633031" cy="633031"/>
            </a:xfrm>
            <a:prstGeom prst="rect">
              <a:avLst/>
            </a:prstGeom>
            <a:noFill/>
            <a:ln>
              <a:noFill/>
            </a:ln>
          </p:spPr>
        </p:pic>
        <p:pic>
          <p:nvPicPr>
            <p:cNvPr id="274" name="Google Shape;274;p20" descr="Handshake outline"/>
            <p:cNvPicPr preferRelativeResize="0"/>
            <p:nvPr/>
          </p:nvPicPr>
          <p:blipFill rotWithShape="1">
            <a:blip r:embed="rId6">
              <a:alphaModFix/>
            </a:blip>
            <a:srcRect/>
            <a:stretch/>
          </p:blipFill>
          <p:spPr>
            <a:xfrm>
              <a:off x="3746738" y="4399644"/>
              <a:ext cx="695234" cy="695234"/>
            </a:xfrm>
            <a:prstGeom prst="rect">
              <a:avLst/>
            </a:prstGeom>
            <a:noFill/>
            <a:ln>
              <a:noFill/>
            </a:ln>
          </p:spPr>
        </p:pic>
        <p:pic>
          <p:nvPicPr>
            <p:cNvPr id="275" name="Google Shape;275;p20" descr="Postit Notes outline"/>
            <p:cNvPicPr preferRelativeResize="0"/>
            <p:nvPr/>
          </p:nvPicPr>
          <p:blipFill rotWithShape="1">
            <a:blip r:embed="rId7">
              <a:alphaModFix/>
            </a:blip>
            <a:srcRect/>
            <a:stretch/>
          </p:blipFill>
          <p:spPr>
            <a:xfrm>
              <a:off x="7869395" y="4411192"/>
              <a:ext cx="590123" cy="590123"/>
            </a:xfrm>
            <a:prstGeom prst="rect">
              <a:avLst/>
            </a:prstGeom>
            <a:noFill/>
            <a:ln>
              <a:noFill/>
            </a:ln>
          </p:spPr>
        </p:pic>
        <p:pic>
          <p:nvPicPr>
            <p:cNvPr id="276" name="Google Shape;276;p20"/>
            <p:cNvPicPr preferRelativeResize="0"/>
            <p:nvPr/>
          </p:nvPicPr>
          <p:blipFill>
            <a:blip r:embed="rId8">
              <a:alphaModFix/>
            </a:blip>
            <a:stretch>
              <a:fillRect/>
            </a:stretch>
          </p:blipFill>
          <p:spPr>
            <a:xfrm>
              <a:off x="5800416" y="4389751"/>
              <a:ext cx="633025" cy="633025"/>
            </a:xfrm>
            <a:prstGeom prst="rect">
              <a:avLst/>
            </a:prstGeom>
            <a:noFill/>
            <a:ln>
              <a:noFill/>
            </a:ln>
          </p:spPr>
        </p:pic>
      </p:grpSp>
      <p:sp>
        <p:nvSpPr>
          <p:cNvPr id="277" name="Google Shape;277;p20"/>
          <p:cNvSpPr txBox="1">
            <a:spLocks noGrp="1"/>
          </p:cNvSpPr>
          <p:nvPr>
            <p:ph type="title"/>
          </p:nvPr>
        </p:nvSpPr>
        <p:spPr>
          <a:xfrm>
            <a:off x="142133" y="280167"/>
            <a:ext cx="11456800" cy="429430"/>
          </a:xfrm>
          <a:prstGeom prst="rect">
            <a:avLst/>
          </a:prstGeom>
        </p:spPr>
        <p:txBody>
          <a:bodyPr spcFirstLastPara="1" vert="horz" wrap="square" lIns="121900" tIns="121900" rIns="121900" bIns="121900" rtlCol="0" anchor="t" anchorCtr="0">
            <a:normAutofit fontScale="90000"/>
          </a:bodyPr>
          <a:lstStyle/>
          <a:p>
            <a:pPr>
              <a:lnSpc>
                <a:spcPct val="100000"/>
              </a:lnSpc>
            </a:pPr>
            <a:r>
              <a:rPr lang="en" sz="2133" b="1" dirty="0">
                <a:solidFill>
                  <a:srgbClr val="C96F07"/>
                </a:solidFill>
                <a:latin typeface="Cambria"/>
                <a:ea typeface="Cambria"/>
                <a:cs typeface="Cambria"/>
                <a:sym typeface="Cambria"/>
              </a:rPr>
              <a:t> Pedagogy</a:t>
            </a:r>
            <a:endParaRPr sz="2133" dirty="0">
              <a:solidFill>
                <a:srgbClr val="C96F07"/>
              </a:solidFill>
              <a:latin typeface="Cambria"/>
              <a:ea typeface="Cambria"/>
              <a:cs typeface="Cambria"/>
              <a:sym typeface="Cambria"/>
            </a:endParaRPr>
          </a:p>
        </p:txBody>
      </p:sp>
      <p:pic>
        <p:nvPicPr>
          <p:cNvPr id="278" name="Google Shape;278;p20"/>
          <p:cNvPicPr preferRelativeResize="0"/>
          <p:nvPr/>
        </p:nvPicPr>
        <p:blipFill>
          <a:blip r:embed="rId9">
            <a:alphaModFix/>
          </a:blip>
          <a:stretch>
            <a:fillRect/>
          </a:stretch>
        </p:blipFill>
        <p:spPr>
          <a:xfrm>
            <a:off x="11302409" y="31006"/>
            <a:ext cx="891024" cy="9042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0C3204C-6339-01F8-2DEE-CC152DAC0E53}"/>
              </a:ext>
            </a:extLst>
          </p:cNvPr>
          <p:cNvGraphicFramePr/>
          <p:nvPr>
            <p:extLst>
              <p:ext uri="{D42A27DB-BD31-4B8C-83A1-F6EECF244321}">
                <p14:modId xmlns:p14="http://schemas.microsoft.com/office/powerpoint/2010/main" val="1706431678"/>
              </p:ext>
            </p:extLst>
          </p:nvPr>
        </p:nvGraphicFramePr>
        <p:xfrm>
          <a:off x="2733040" y="0"/>
          <a:ext cx="6939280" cy="5395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2512825-3610-087F-DD25-8D032476CF51}"/>
              </a:ext>
            </a:extLst>
          </p:cNvPr>
          <p:cNvSpPr txBox="1"/>
          <p:nvPr/>
        </p:nvSpPr>
        <p:spPr>
          <a:xfrm>
            <a:off x="5466715" y="2894120"/>
            <a:ext cx="1675765" cy="461665"/>
          </a:xfrm>
          <a:prstGeom prst="rect">
            <a:avLst/>
          </a:prstGeom>
          <a:noFill/>
        </p:spPr>
        <p:txBody>
          <a:bodyPr wrap="square" rtlCol="0">
            <a:spAutoFit/>
          </a:bodyPr>
          <a:lstStyle/>
          <a:p>
            <a:r>
              <a:rPr lang="en-US" sz="2400" b="1" dirty="0">
                <a:solidFill>
                  <a:srgbClr val="C00000"/>
                </a:solidFill>
              </a:rPr>
              <a:t>Pedagogy</a:t>
            </a:r>
          </a:p>
        </p:txBody>
      </p:sp>
      <p:cxnSp>
        <p:nvCxnSpPr>
          <p:cNvPr id="13" name="Straight Arrow Connector 12">
            <a:extLst>
              <a:ext uri="{FF2B5EF4-FFF2-40B4-BE49-F238E27FC236}">
                <a16:creationId xmlns:a16="http://schemas.microsoft.com/office/drawing/2014/main" id="{BDC21AE5-37DC-6587-3FEB-872527AAFB01}"/>
              </a:ext>
            </a:extLst>
          </p:cNvPr>
          <p:cNvCxnSpPr>
            <a:cxnSpLocks/>
          </p:cNvCxnSpPr>
          <p:nvPr/>
        </p:nvCxnSpPr>
        <p:spPr>
          <a:xfrm>
            <a:off x="3221387" y="4576354"/>
            <a:ext cx="1236617" cy="11234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DAEE211D-7776-EA9A-144E-3081C77444C6}"/>
              </a:ext>
            </a:extLst>
          </p:cNvPr>
          <p:cNvCxnSpPr>
            <a:cxnSpLocks/>
          </p:cNvCxnSpPr>
          <p:nvPr/>
        </p:nvCxnSpPr>
        <p:spPr>
          <a:xfrm flipH="1">
            <a:off x="7986374" y="4261419"/>
            <a:ext cx="1018902" cy="12540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TextBox 23">
            <a:extLst>
              <a:ext uri="{FF2B5EF4-FFF2-40B4-BE49-F238E27FC236}">
                <a16:creationId xmlns:a16="http://schemas.microsoft.com/office/drawing/2014/main" id="{AC52C4D6-1EAB-5856-E78A-563BDAA15989}"/>
              </a:ext>
            </a:extLst>
          </p:cNvPr>
          <p:cNvSpPr txBox="1"/>
          <p:nvPr/>
        </p:nvSpPr>
        <p:spPr>
          <a:xfrm>
            <a:off x="4650786" y="5880147"/>
            <a:ext cx="3901440" cy="830997"/>
          </a:xfrm>
          <a:prstGeom prst="rect">
            <a:avLst/>
          </a:prstGeom>
          <a:noFill/>
        </p:spPr>
        <p:txBody>
          <a:bodyPr wrap="square" rtlCol="0">
            <a:spAutoFit/>
          </a:bodyPr>
          <a:lstStyle/>
          <a:p>
            <a:r>
              <a:rPr lang="en-US" sz="2400" b="1" dirty="0"/>
              <a:t>Leading to make children Active and Engaged Learners</a:t>
            </a:r>
          </a:p>
        </p:txBody>
      </p:sp>
      <p:pic>
        <p:nvPicPr>
          <p:cNvPr id="30" name="Picture 29">
            <a:extLst>
              <a:ext uri="{FF2B5EF4-FFF2-40B4-BE49-F238E27FC236}">
                <a16:creationId xmlns:a16="http://schemas.microsoft.com/office/drawing/2014/main" id="{A94065BC-0A9E-F48D-6E16-FB896FFB964D}"/>
              </a:ext>
            </a:extLst>
          </p:cNvPr>
          <p:cNvPicPr>
            <a:picLocks noChangeAspect="1"/>
          </p:cNvPicPr>
          <p:nvPr/>
        </p:nvPicPr>
        <p:blipFill>
          <a:blip r:embed="rId7"/>
          <a:stretch>
            <a:fillRect/>
          </a:stretch>
        </p:blipFill>
        <p:spPr>
          <a:xfrm>
            <a:off x="-635" y="2362200"/>
            <a:ext cx="2733675" cy="4495800"/>
          </a:xfrm>
          <a:prstGeom prst="rect">
            <a:avLst/>
          </a:prstGeom>
        </p:spPr>
      </p:pic>
      <p:pic>
        <p:nvPicPr>
          <p:cNvPr id="31" name="Picture 30">
            <a:extLst>
              <a:ext uri="{FF2B5EF4-FFF2-40B4-BE49-F238E27FC236}">
                <a16:creationId xmlns:a16="http://schemas.microsoft.com/office/drawing/2014/main" id="{99906538-5361-7ACC-8955-6773B2DE38F4}"/>
              </a:ext>
            </a:extLst>
          </p:cNvPr>
          <p:cNvPicPr>
            <a:picLocks noChangeAspect="1"/>
          </p:cNvPicPr>
          <p:nvPr/>
        </p:nvPicPr>
        <p:blipFill>
          <a:blip r:embed="rId7"/>
          <a:stretch>
            <a:fillRect/>
          </a:stretch>
        </p:blipFill>
        <p:spPr>
          <a:xfrm>
            <a:off x="9458325" y="2393769"/>
            <a:ext cx="2733675" cy="4495800"/>
          </a:xfrm>
          <a:prstGeom prst="rect">
            <a:avLst/>
          </a:prstGeom>
        </p:spPr>
      </p:pic>
    </p:spTree>
    <p:extLst>
      <p:ext uri="{BB962C8B-B14F-4D97-AF65-F5344CB8AC3E}">
        <p14:creationId xmlns:p14="http://schemas.microsoft.com/office/powerpoint/2010/main" val="282071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B3DE666-C44E-BB90-9C33-13031C9EE49A}"/>
              </a:ext>
            </a:extLst>
          </p:cNvPr>
          <p:cNvGraphicFramePr>
            <a:graphicFrameLocks noGrp="1"/>
          </p:cNvGraphicFramePr>
          <p:nvPr>
            <p:extLst>
              <p:ext uri="{D42A27DB-BD31-4B8C-83A1-F6EECF244321}">
                <p14:modId xmlns:p14="http://schemas.microsoft.com/office/powerpoint/2010/main" val="356185155"/>
              </p:ext>
            </p:extLst>
          </p:nvPr>
        </p:nvGraphicFramePr>
        <p:xfrm>
          <a:off x="1" y="0"/>
          <a:ext cx="12191998" cy="6504480"/>
        </p:xfrm>
        <a:graphic>
          <a:graphicData uri="http://schemas.openxmlformats.org/drawingml/2006/table">
            <a:tbl>
              <a:tblPr firstRow="1" bandRow="1">
                <a:tableStyleId>{E8B1032C-EA38-4F05-BA0D-38AFFFC7BED3}</a:tableStyleId>
              </a:tblPr>
              <a:tblGrid>
                <a:gridCol w="2047034">
                  <a:extLst>
                    <a:ext uri="{9D8B030D-6E8A-4147-A177-3AD203B41FA5}">
                      <a16:colId xmlns:a16="http://schemas.microsoft.com/office/drawing/2014/main" val="3393176552"/>
                    </a:ext>
                  </a:extLst>
                </a:gridCol>
                <a:gridCol w="3187056">
                  <a:extLst>
                    <a:ext uri="{9D8B030D-6E8A-4147-A177-3AD203B41FA5}">
                      <a16:colId xmlns:a16="http://schemas.microsoft.com/office/drawing/2014/main" val="3484237560"/>
                    </a:ext>
                  </a:extLst>
                </a:gridCol>
                <a:gridCol w="3562889">
                  <a:extLst>
                    <a:ext uri="{9D8B030D-6E8A-4147-A177-3AD203B41FA5}">
                      <a16:colId xmlns:a16="http://schemas.microsoft.com/office/drawing/2014/main" val="2286791529"/>
                    </a:ext>
                  </a:extLst>
                </a:gridCol>
                <a:gridCol w="3395019">
                  <a:extLst>
                    <a:ext uri="{9D8B030D-6E8A-4147-A177-3AD203B41FA5}">
                      <a16:colId xmlns:a16="http://schemas.microsoft.com/office/drawing/2014/main" val="4066382220"/>
                    </a:ext>
                  </a:extLst>
                </a:gridCol>
              </a:tblGrid>
              <a:tr h="867779">
                <a:tc>
                  <a:txBody>
                    <a:bodyPr/>
                    <a:lstStyle/>
                    <a:p>
                      <a:endParaRPr lang="en-IN" sz="2800" dirty="0">
                        <a:latin typeface="Book Antiqua" panose="02040602050305030304" pitchFamily="18" charset="0"/>
                      </a:endParaRPr>
                    </a:p>
                  </a:txBody>
                  <a:tcPr>
                    <a:solidFill>
                      <a:schemeClr val="accent1"/>
                    </a:solidFill>
                  </a:tcPr>
                </a:tc>
                <a:tc>
                  <a:txBody>
                    <a:bodyPr/>
                    <a:lstStyle/>
                    <a:p>
                      <a:r>
                        <a:rPr lang="en-US" sz="2800" dirty="0">
                          <a:latin typeface="Book Antiqua" panose="02040602050305030304" pitchFamily="18" charset="0"/>
                        </a:rPr>
                        <a:t>Free Play </a:t>
                      </a:r>
                      <a:endParaRPr lang="en-IN" sz="2800" dirty="0">
                        <a:latin typeface="Book Antiqua" panose="02040602050305030304" pitchFamily="18" charset="0"/>
                      </a:endParaRPr>
                    </a:p>
                  </a:txBody>
                  <a:tcPr>
                    <a:solidFill>
                      <a:srgbClr val="FFFF00"/>
                    </a:solidFill>
                  </a:tcPr>
                </a:tc>
                <a:tc>
                  <a:txBody>
                    <a:bodyPr/>
                    <a:lstStyle/>
                    <a:p>
                      <a:r>
                        <a:rPr lang="en-US" sz="2800" dirty="0">
                          <a:latin typeface="Book Antiqua" panose="02040602050305030304" pitchFamily="18" charset="0"/>
                        </a:rPr>
                        <a:t>Guided Play</a:t>
                      </a:r>
                      <a:endParaRPr lang="en-IN" sz="2800" dirty="0">
                        <a:latin typeface="Book Antiqua" panose="02040602050305030304" pitchFamily="18" charset="0"/>
                      </a:endParaRPr>
                    </a:p>
                  </a:txBody>
                  <a:tcPr>
                    <a:solidFill>
                      <a:schemeClr val="accent5"/>
                    </a:solidFill>
                  </a:tcPr>
                </a:tc>
                <a:tc>
                  <a:txBody>
                    <a:bodyPr/>
                    <a:lstStyle/>
                    <a:p>
                      <a:r>
                        <a:rPr lang="en-US" sz="2800" dirty="0">
                          <a:latin typeface="Book Antiqua" panose="02040602050305030304" pitchFamily="18" charset="0"/>
                        </a:rPr>
                        <a:t>Structured Play </a:t>
                      </a:r>
                      <a:endParaRPr lang="en-IN" sz="2800" dirty="0">
                        <a:latin typeface="Book Antiqua" panose="02040602050305030304" pitchFamily="18" charset="0"/>
                      </a:endParaRPr>
                    </a:p>
                  </a:txBody>
                  <a:tcPr>
                    <a:solidFill>
                      <a:schemeClr val="accent2">
                        <a:lumMod val="60000"/>
                        <a:lumOff val="40000"/>
                      </a:schemeClr>
                    </a:solidFill>
                  </a:tcPr>
                </a:tc>
                <a:extLst>
                  <a:ext uri="{0D108BD9-81ED-4DB2-BD59-A6C34878D82A}">
                    <a16:rowId xmlns:a16="http://schemas.microsoft.com/office/drawing/2014/main" val="3840454083"/>
                  </a:ext>
                </a:extLst>
              </a:tr>
              <a:tr h="1901677">
                <a:tc>
                  <a:txBody>
                    <a:bodyPr/>
                    <a:lstStyle/>
                    <a:p>
                      <a:r>
                        <a:rPr lang="en-US" sz="2800" dirty="0">
                          <a:latin typeface="Book Antiqua" panose="02040602050305030304" pitchFamily="18" charset="0"/>
                        </a:rPr>
                        <a:t>Roles </a:t>
                      </a:r>
                      <a:endParaRPr lang="en-IN" sz="2800" dirty="0">
                        <a:latin typeface="Book Antiqua" panose="02040602050305030304" pitchFamily="18" charset="0"/>
                      </a:endParaRPr>
                    </a:p>
                  </a:txBody>
                  <a:tcPr>
                    <a:solidFill>
                      <a:srgbClr val="FF0000">
                        <a:alpha val="20000"/>
                      </a:srgbClr>
                    </a:solidFill>
                  </a:tcPr>
                </a:tc>
                <a:tc>
                  <a:txBody>
                    <a:bodyPr/>
                    <a:lstStyle/>
                    <a:p>
                      <a:r>
                        <a:rPr lang="en-US" sz="2800" dirty="0">
                          <a:latin typeface="Book Antiqua" panose="02040602050305030304" pitchFamily="18" charset="0"/>
                        </a:rPr>
                        <a:t>Child – led</a:t>
                      </a:r>
                    </a:p>
                    <a:p>
                      <a:r>
                        <a:rPr lang="en-US" sz="2800" dirty="0">
                          <a:latin typeface="Book Antiqua" panose="02040602050305030304" pitchFamily="18" charset="0"/>
                        </a:rPr>
                        <a:t>Child directed</a:t>
                      </a:r>
                      <a:endParaRPr lang="en-IN" sz="2800" dirty="0">
                        <a:latin typeface="Book Antiqua" panose="02040602050305030304" pitchFamily="18" charset="0"/>
                      </a:endParaRPr>
                    </a:p>
                  </a:txBody>
                  <a:tcPr>
                    <a:solidFill>
                      <a:srgbClr val="C00000">
                        <a:alpha val="20000"/>
                      </a:srgbClr>
                    </a:solidFill>
                  </a:tcPr>
                </a:tc>
                <a:tc>
                  <a:txBody>
                    <a:bodyPr/>
                    <a:lstStyle/>
                    <a:p>
                      <a:r>
                        <a:rPr lang="en-US" sz="2800" dirty="0">
                          <a:latin typeface="Book Antiqua" panose="02040602050305030304" pitchFamily="18" charset="0"/>
                        </a:rPr>
                        <a:t>Child –led</a:t>
                      </a:r>
                    </a:p>
                    <a:p>
                      <a:r>
                        <a:rPr lang="en-US" sz="2800" dirty="0">
                          <a:latin typeface="Book Antiqua" panose="02040602050305030304" pitchFamily="18" charset="0"/>
                        </a:rPr>
                        <a:t>Teachers supported </a:t>
                      </a:r>
                      <a:endParaRPr lang="en-IN" sz="2800" dirty="0">
                        <a:latin typeface="Book Antiqua" panose="02040602050305030304" pitchFamily="18" charset="0"/>
                      </a:endParaRPr>
                    </a:p>
                  </a:txBody>
                  <a:tcPr>
                    <a:solidFill>
                      <a:srgbClr val="FF0000">
                        <a:alpha val="20000"/>
                      </a:srgbClr>
                    </a:solidFill>
                  </a:tcPr>
                </a:tc>
                <a:tc>
                  <a:txBody>
                    <a:bodyPr/>
                    <a:lstStyle/>
                    <a:p>
                      <a:r>
                        <a:rPr lang="en-US" sz="2800" dirty="0">
                          <a:latin typeface="Book Antiqua" panose="02040602050305030304" pitchFamily="18" charset="0"/>
                        </a:rPr>
                        <a:t>Teacher –led</a:t>
                      </a:r>
                    </a:p>
                    <a:p>
                      <a:r>
                        <a:rPr lang="en-US" sz="2800" dirty="0">
                          <a:latin typeface="Book Antiqua" panose="02040602050305030304" pitchFamily="18" charset="0"/>
                        </a:rPr>
                        <a:t>Children actively Participate </a:t>
                      </a:r>
                    </a:p>
                    <a:p>
                      <a:endParaRPr lang="en-IN" sz="2800" dirty="0">
                        <a:latin typeface="Book Antiqua" panose="02040602050305030304" pitchFamily="18" charset="0"/>
                      </a:endParaRPr>
                    </a:p>
                  </a:txBody>
                  <a:tcPr>
                    <a:solidFill>
                      <a:srgbClr val="FF0000">
                        <a:alpha val="20000"/>
                      </a:srgbClr>
                    </a:solidFill>
                  </a:tcPr>
                </a:tc>
                <a:extLst>
                  <a:ext uri="{0D108BD9-81ED-4DB2-BD59-A6C34878D82A}">
                    <a16:rowId xmlns:a16="http://schemas.microsoft.com/office/drawing/2014/main" val="3402446269"/>
                  </a:ext>
                </a:extLst>
              </a:tr>
              <a:tr h="3735024">
                <a:tc>
                  <a:txBody>
                    <a:bodyPr/>
                    <a:lstStyle/>
                    <a:p>
                      <a:r>
                        <a:rPr lang="en-US" sz="2800" dirty="0">
                          <a:latin typeface="Book Antiqua" panose="02040602050305030304" pitchFamily="18" charset="0"/>
                        </a:rPr>
                        <a:t>What do Children do? </a:t>
                      </a:r>
                      <a:endParaRPr lang="en-IN" sz="2800" dirty="0">
                        <a:latin typeface="Book Antiqua" panose="02040602050305030304" pitchFamily="18" charset="0"/>
                      </a:endParaRPr>
                    </a:p>
                  </a:txBody>
                  <a:tcPr>
                    <a:solidFill>
                      <a:schemeClr val="accent3">
                        <a:lumMod val="60000"/>
                        <a:lumOff val="40000"/>
                      </a:schemeClr>
                    </a:solidFill>
                  </a:tcPr>
                </a:tc>
                <a:tc>
                  <a:txBody>
                    <a:bodyPr/>
                    <a:lstStyle/>
                    <a:p>
                      <a:r>
                        <a:rPr lang="en-US" sz="2800" dirty="0">
                          <a:latin typeface="Book Antiqua" panose="02040602050305030304" pitchFamily="18" charset="0"/>
                        </a:rPr>
                        <a:t>Children decide all aspects of their play –what to play, how to play it, for how long to play, with whom to play. </a:t>
                      </a:r>
                      <a:endParaRPr lang="en-IN" sz="2800" dirty="0">
                        <a:latin typeface="Book Antiqua" panose="02040602050305030304" pitchFamily="18" charset="0"/>
                      </a:endParaRPr>
                    </a:p>
                  </a:txBody>
                  <a:tcPr>
                    <a:solidFill>
                      <a:schemeClr val="accent3">
                        <a:lumMod val="60000"/>
                        <a:lumOff val="40000"/>
                      </a:schemeClr>
                    </a:solidFill>
                  </a:tcPr>
                </a:tc>
                <a:tc>
                  <a:txBody>
                    <a:bodyPr/>
                    <a:lstStyle/>
                    <a:p>
                      <a:r>
                        <a:rPr lang="en-US" sz="2800" dirty="0">
                          <a:latin typeface="Book Antiqua" panose="02040602050305030304" pitchFamily="18" charset="0"/>
                        </a:rPr>
                        <a:t>Children plan and lead their own play, similarly as they do during free play. </a:t>
                      </a:r>
                      <a:endParaRPr lang="en-IN" sz="2800" dirty="0">
                        <a:latin typeface="Book Antiqua" panose="02040602050305030304" pitchFamily="18" charset="0"/>
                      </a:endParaRPr>
                    </a:p>
                  </a:txBody>
                  <a:tcPr>
                    <a:solidFill>
                      <a:schemeClr val="accent3">
                        <a:lumMod val="60000"/>
                        <a:lumOff val="40000"/>
                      </a:schemeClr>
                    </a:solidFill>
                  </a:tcPr>
                </a:tc>
                <a:tc>
                  <a:txBody>
                    <a:bodyPr/>
                    <a:lstStyle/>
                    <a:p>
                      <a:r>
                        <a:rPr lang="en-US" sz="2800" dirty="0">
                          <a:latin typeface="Book Antiqua" panose="02040602050305030304" pitchFamily="18" charset="0"/>
                        </a:rPr>
                        <a:t>Children actively listen, follow rules, participate in activities and games planned by Teachers. </a:t>
                      </a:r>
                      <a:endParaRPr lang="en-IN" sz="2800" dirty="0">
                        <a:latin typeface="Book Antiqua" panose="02040602050305030304" pitchFamily="18" charset="0"/>
                      </a:endParaRPr>
                    </a:p>
                  </a:txBody>
                  <a:tcPr>
                    <a:solidFill>
                      <a:schemeClr val="accent3">
                        <a:lumMod val="60000"/>
                        <a:lumOff val="40000"/>
                      </a:schemeClr>
                    </a:solidFill>
                  </a:tcPr>
                </a:tc>
                <a:extLst>
                  <a:ext uri="{0D108BD9-81ED-4DB2-BD59-A6C34878D82A}">
                    <a16:rowId xmlns:a16="http://schemas.microsoft.com/office/drawing/2014/main" val="3550470490"/>
                  </a:ext>
                </a:extLst>
              </a:tr>
            </a:tbl>
          </a:graphicData>
        </a:graphic>
      </p:graphicFrame>
    </p:spTree>
    <p:extLst>
      <p:ext uri="{BB962C8B-B14F-4D97-AF65-F5344CB8AC3E}">
        <p14:creationId xmlns:p14="http://schemas.microsoft.com/office/powerpoint/2010/main" val="112019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B3DE666-C44E-BB90-9C33-13031C9EE49A}"/>
              </a:ext>
            </a:extLst>
          </p:cNvPr>
          <p:cNvGraphicFramePr>
            <a:graphicFrameLocks noGrp="1"/>
          </p:cNvGraphicFramePr>
          <p:nvPr>
            <p:extLst>
              <p:ext uri="{D42A27DB-BD31-4B8C-83A1-F6EECF244321}">
                <p14:modId xmlns:p14="http://schemas.microsoft.com/office/powerpoint/2010/main" val="1178355722"/>
              </p:ext>
            </p:extLst>
          </p:nvPr>
        </p:nvGraphicFramePr>
        <p:xfrm>
          <a:off x="0" y="0"/>
          <a:ext cx="12192000" cy="6630704"/>
        </p:xfrm>
        <a:graphic>
          <a:graphicData uri="http://schemas.openxmlformats.org/drawingml/2006/table">
            <a:tbl>
              <a:tblPr firstRow="1" bandRow="1">
                <a:tableStyleId>{E8B1032C-EA38-4F05-BA0D-38AFFFC7BED3}</a:tableStyleId>
              </a:tblPr>
              <a:tblGrid>
                <a:gridCol w="2047035">
                  <a:extLst>
                    <a:ext uri="{9D8B030D-6E8A-4147-A177-3AD203B41FA5}">
                      <a16:colId xmlns:a16="http://schemas.microsoft.com/office/drawing/2014/main" val="3393176552"/>
                    </a:ext>
                  </a:extLst>
                </a:gridCol>
                <a:gridCol w="3187057">
                  <a:extLst>
                    <a:ext uri="{9D8B030D-6E8A-4147-A177-3AD203B41FA5}">
                      <a16:colId xmlns:a16="http://schemas.microsoft.com/office/drawing/2014/main" val="3484237560"/>
                    </a:ext>
                  </a:extLst>
                </a:gridCol>
                <a:gridCol w="3562890">
                  <a:extLst>
                    <a:ext uri="{9D8B030D-6E8A-4147-A177-3AD203B41FA5}">
                      <a16:colId xmlns:a16="http://schemas.microsoft.com/office/drawing/2014/main" val="2286791529"/>
                    </a:ext>
                  </a:extLst>
                </a:gridCol>
                <a:gridCol w="3395018">
                  <a:extLst>
                    <a:ext uri="{9D8B030D-6E8A-4147-A177-3AD203B41FA5}">
                      <a16:colId xmlns:a16="http://schemas.microsoft.com/office/drawing/2014/main" val="4066382220"/>
                    </a:ext>
                  </a:extLst>
                </a:gridCol>
              </a:tblGrid>
              <a:tr h="624649">
                <a:tc>
                  <a:txBody>
                    <a:bodyPr/>
                    <a:lstStyle/>
                    <a:p>
                      <a:endParaRPr lang="en-IN" sz="2800" dirty="0">
                        <a:latin typeface="Book Antiqua" panose="02040602050305030304" pitchFamily="18" charset="0"/>
                      </a:endParaRPr>
                    </a:p>
                  </a:txBody>
                  <a:tcPr>
                    <a:solidFill>
                      <a:srgbClr val="00B0F0"/>
                    </a:solidFill>
                  </a:tcPr>
                </a:tc>
                <a:tc>
                  <a:txBody>
                    <a:bodyPr/>
                    <a:lstStyle/>
                    <a:p>
                      <a:r>
                        <a:rPr lang="en-US" sz="2800" dirty="0">
                          <a:latin typeface="Book Antiqua" panose="02040602050305030304" pitchFamily="18" charset="0"/>
                        </a:rPr>
                        <a:t>Free Play </a:t>
                      </a:r>
                      <a:endParaRPr lang="en-IN" sz="2800" dirty="0">
                        <a:latin typeface="Book Antiqua" panose="02040602050305030304" pitchFamily="18" charset="0"/>
                      </a:endParaRPr>
                    </a:p>
                  </a:txBody>
                  <a:tcPr>
                    <a:solidFill>
                      <a:srgbClr val="FFFF00"/>
                    </a:solidFill>
                  </a:tcPr>
                </a:tc>
                <a:tc>
                  <a:txBody>
                    <a:bodyPr/>
                    <a:lstStyle/>
                    <a:p>
                      <a:r>
                        <a:rPr lang="en-US" sz="2800" dirty="0">
                          <a:latin typeface="Book Antiqua" panose="02040602050305030304" pitchFamily="18" charset="0"/>
                        </a:rPr>
                        <a:t>Guided Play</a:t>
                      </a:r>
                      <a:endParaRPr lang="en-IN" sz="2800" dirty="0">
                        <a:latin typeface="Book Antiqua" panose="02040602050305030304" pitchFamily="18" charset="0"/>
                      </a:endParaRPr>
                    </a:p>
                  </a:txBody>
                  <a:tcPr>
                    <a:solidFill>
                      <a:schemeClr val="accent5"/>
                    </a:solidFill>
                  </a:tcPr>
                </a:tc>
                <a:tc>
                  <a:txBody>
                    <a:bodyPr/>
                    <a:lstStyle/>
                    <a:p>
                      <a:r>
                        <a:rPr lang="en-US" sz="2800" dirty="0">
                          <a:latin typeface="Book Antiqua" panose="02040602050305030304" pitchFamily="18" charset="0"/>
                        </a:rPr>
                        <a:t>Structured Play </a:t>
                      </a:r>
                      <a:endParaRPr lang="en-IN" sz="2800" dirty="0">
                        <a:latin typeface="Book Antiqua" panose="02040602050305030304" pitchFamily="18" charset="0"/>
                      </a:endParaRPr>
                    </a:p>
                  </a:txBody>
                  <a:tcPr>
                    <a:solidFill>
                      <a:schemeClr val="accent2">
                        <a:lumMod val="40000"/>
                        <a:lumOff val="60000"/>
                      </a:schemeClr>
                    </a:solidFill>
                  </a:tcPr>
                </a:tc>
                <a:extLst>
                  <a:ext uri="{0D108BD9-81ED-4DB2-BD59-A6C34878D82A}">
                    <a16:rowId xmlns:a16="http://schemas.microsoft.com/office/drawing/2014/main" val="3840454083"/>
                  </a:ext>
                </a:extLst>
              </a:tr>
              <a:tr h="6006055">
                <a:tc>
                  <a:txBody>
                    <a:bodyPr/>
                    <a:lstStyle/>
                    <a:p>
                      <a:r>
                        <a:rPr lang="en-US" sz="2800" dirty="0">
                          <a:latin typeface="Book Antiqua" panose="02040602050305030304" pitchFamily="18" charset="0"/>
                        </a:rPr>
                        <a:t>What do Teachers do? </a:t>
                      </a:r>
                      <a:endParaRPr lang="en-IN" sz="2800" dirty="0">
                        <a:latin typeface="Book Antiqua" panose="02040602050305030304" pitchFamily="18" charset="0"/>
                      </a:endParaRPr>
                    </a:p>
                  </a:txBody>
                  <a:tcPr>
                    <a:solidFill>
                      <a:srgbClr val="C00000">
                        <a:alpha val="20000"/>
                      </a:srgbClr>
                    </a:solidFill>
                  </a:tcPr>
                </a:tc>
                <a:tc>
                  <a:txBody>
                    <a:bodyPr/>
                    <a:lstStyle/>
                    <a:p>
                      <a:r>
                        <a:rPr lang="en-US" sz="2800" dirty="0">
                          <a:latin typeface="Book Antiqua" panose="02040602050305030304" pitchFamily="18" charset="0"/>
                        </a:rPr>
                        <a:t>Teachers organize  a stimulating play environment in classroom, observe children, and help when children ask for support. </a:t>
                      </a:r>
                      <a:endParaRPr lang="en-IN" sz="2800" dirty="0">
                        <a:latin typeface="Book Antiqua" panose="02040602050305030304" pitchFamily="18" charset="0"/>
                      </a:endParaRPr>
                    </a:p>
                  </a:txBody>
                  <a:tcPr>
                    <a:solidFill>
                      <a:srgbClr val="FFFF00">
                        <a:alpha val="20000"/>
                      </a:srgbClr>
                    </a:solidFill>
                  </a:tcPr>
                </a:tc>
                <a:tc>
                  <a:txBody>
                    <a:bodyPr/>
                    <a:lstStyle/>
                    <a:p>
                      <a:r>
                        <a:rPr lang="en-US" sz="2800" dirty="0">
                          <a:latin typeface="Book Antiqua" panose="02040602050305030304" pitchFamily="18" charset="0"/>
                        </a:rPr>
                        <a:t>Teachers offer support and actively facilitate play. Teachers guide the children in different tasks that they are involved in, ask questions, play with the children to meet specific learning objectives. </a:t>
                      </a:r>
                      <a:endParaRPr lang="en-IN" sz="2800" dirty="0">
                        <a:latin typeface="Book Antiqua" panose="02040602050305030304" pitchFamily="18" charset="0"/>
                      </a:endParaRPr>
                    </a:p>
                  </a:txBody>
                  <a:tcPr>
                    <a:solidFill>
                      <a:schemeClr val="accent5">
                        <a:lumMod val="60000"/>
                        <a:lumOff val="40000"/>
                        <a:alpha val="20000"/>
                      </a:schemeClr>
                    </a:solidFill>
                  </a:tcPr>
                </a:tc>
                <a:tc>
                  <a:txBody>
                    <a:bodyPr/>
                    <a:lstStyle/>
                    <a:p>
                      <a:r>
                        <a:rPr lang="en-US" sz="2800" dirty="0">
                          <a:latin typeface="Book Antiqua" panose="02040602050305030304" pitchFamily="18" charset="0"/>
                        </a:rPr>
                        <a:t>Teachers carefully plan activities and games with specific rules to promote competencies in a learning sequence. Language and mathematics games, nature walks, songs and rhymes are planned on a daily basis. </a:t>
                      </a:r>
                      <a:endParaRPr lang="en-IN" sz="2800" dirty="0">
                        <a:latin typeface="Book Antiqua" panose="02040602050305030304" pitchFamily="18" charset="0"/>
                      </a:endParaRPr>
                    </a:p>
                  </a:txBody>
                  <a:tcPr>
                    <a:solidFill>
                      <a:schemeClr val="accent2">
                        <a:alpha val="20000"/>
                      </a:schemeClr>
                    </a:solidFill>
                  </a:tcPr>
                </a:tc>
                <a:extLst>
                  <a:ext uri="{0D108BD9-81ED-4DB2-BD59-A6C34878D82A}">
                    <a16:rowId xmlns:a16="http://schemas.microsoft.com/office/drawing/2014/main" val="3402446269"/>
                  </a:ext>
                </a:extLst>
              </a:tr>
            </a:tbl>
          </a:graphicData>
        </a:graphic>
      </p:graphicFrame>
    </p:spTree>
    <p:extLst>
      <p:ext uri="{BB962C8B-B14F-4D97-AF65-F5344CB8AC3E}">
        <p14:creationId xmlns:p14="http://schemas.microsoft.com/office/powerpoint/2010/main" val="395660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B3DE666-C44E-BB90-9C33-13031C9EE49A}"/>
              </a:ext>
            </a:extLst>
          </p:cNvPr>
          <p:cNvGraphicFramePr>
            <a:graphicFrameLocks noGrp="1"/>
          </p:cNvGraphicFramePr>
          <p:nvPr>
            <p:extLst>
              <p:ext uri="{D42A27DB-BD31-4B8C-83A1-F6EECF244321}">
                <p14:modId xmlns:p14="http://schemas.microsoft.com/office/powerpoint/2010/main" val="1516956591"/>
              </p:ext>
            </p:extLst>
          </p:nvPr>
        </p:nvGraphicFramePr>
        <p:xfrm>
          <a:off x="0" y="1"/>
          <a:ext cx="12192000" cy="6952606"/>
        </p:xfrm>
        <a:graphic>
          <a:graphicData uri="http://schemas.openxmlformats.org/drawingml/2006/table">
            <a:tbl>
              <a:tblPr firstRow="1" bandRow="1">
                <a:tableStyleId>{E8B1032C-EA38-4F05-BA0D-38AFFFC7BED3}</a:tableStyleId>
              </a:tblPr>
              <a:tblGrid>
                <a:gridCol w="1455319">
                  <a:extLst>
                    <a:ext uri="{9D8B030D-6E8A-4147-A177-3AD203B41FA5}">
                      <a16:colId xmlns:a16="http://schemas.microsoft.com/office/drawing/2014/main" val="3484237560"/>
                    </a:ext>
                  </a:extLst>
                </a:gridCol>
                <a:gridCol w="3727396">
                  <a:extLst>
                    <a:ext uri="{9D8B030D-6E8A-4147-A177-3AD203B41FA5}">
                      <a16:colId xmlns:a16="http://schemas.microsoft.com/office/drawing/2014/main" val="2286791529"/>
                    </a:ext>
                  </a:extLst>
                </a:gridCol>
                <a:gridCol w="7009285">
                  <a:extLst>
                    <a:ext uri="{9D8B030D-6E8A-4147-A177-3AD203B41FA5}">
                      <a16:colId xmlns:a16="http://schemas.microsoft.com/office/drawing/2014/main" val="4066382220"/>
                    </a:ext>
                  </a:extLst>
                </a:gridCol>
              </a:tblGrid>
              <a:tr h="527942">
                <a:tc>
                  <a:txBody>
                    <a:bodyPr/>
                    <a:lstStyle/>
                    <a:p>
                      <a:r>
                        <a:rPr lang="en-US" sz="2800" dirty="0">
                          <a:latin typeface="Book Antiqua" panose="02040602050305030304" pitchFamily="18" charset="0"/>
                        </a:rPr>
                        <a:t>Sr. No.</a:t>
                      </a:r>
                      <a:endParaRPr lang="en-IN" sz="2800" dirty="0">
                        <a:latin typeface="Book Antiqua" panose="02040602050305030304" pitchFamily="18" charset="0"/>
                      </a:endParaRPr>
                    </a:p>
                  </a:txBody>
                  <a:tcPr>
                    <a:solidFill>
                      <a:schemeClr val="accent1">
                        <a:lumMod val="60000"/>
                        <a:lumOff val="40000"/>
                      </a:schemeClr>
                    </a:solidFill>
                  </a:tcPr>
                </a:tc>
                <a:tc>
                  <a:txBody>
                    <a:bodyPr/>
                    <a:lstStyle/>
                    <a:p>
                      <a:r>
                        <a:rPr lang="en-US" sz="2800" dirty="0">
                          <a:latin typeface="Book Antiqua" panose="02040602050305030304" pitchFamily="18" charset="0"/>
                        </a:rPr>
                        <a:t>Type of Play</a:t>
                      </a:r>
                      <a:endParaRPr lang="en-IN" sz="2800" dirty="0">
                        <a:latin typeface="Book Antiqua" panose="02040602050305030304" pitchFamily="18" charset="0"/>
                      </a:endParaRPr>
                    </a:p>
                  </a:txBody>
                  <a:tcPr>
                    <a:solidFill>
                      <a:srgbClr val="FFFF00"/>
                    </a:solidFill>
                  </a:tcPr>
                </a:tc>
                <a:tc>
                  <a:txBody>
                    <a:bodyPr/>
                    <a:lstStyle/>
                    <a:p>
                      <a:r>
                        <a:rPr lang="en-US" sz="2800" dirty="0">
                          <a:latin typeface="Book Antiqua" panose="02040602050305030304" pitchFamily="18" charset="0"/>
                        </a:rPr>
                        <a:t>Examples </a:t>
                      </a:r>
                      <a:endParaRPr lang="en-IN" sz="2800" dirty="0">
                        <a:latin typeface="Book Antiqua" panose="02040602050305030304" pitchFamily="18" charset="0"/>
                      </a:endParaRPr>
                    </a:p>
                  </a:txBody>
                  <a:tcPr>
                    <a:solidFill>
                      <a:schemeClr val="accent5">
                        <a:lumMod val="40000"/>
                        <a:lumOff val="60000"/>
                      </a:schemeClr>
                    </a:solidFill>
                  </a:tcPr>
                </a:tc>
                <a:extLst>
                  <a:ext uri="{0D108BD9-81ED-4DB2-BD59-A6C34878D82A}">
                    <a16:rowId xmlns:a16="http://schemas.microsoft.com/office/drawing/2014/main" val="3840454083"/>
                  </a:ext>
                </a:extLst>
              </a:tr>
              <a:tr h="3136596">
                <a:tc>
                  <a:txBody>
                    <a:bodyPr/>
                    <a:lstStyle/>
                    <a:p>
                      <a:pPr algn="ctr"/>
                      <a:r>
                        <a:rPr lang="en-US" sz="2800" dirty="0">
                          <a:latin typeface="Book Antiqua" panose="02040602050305030304" pitchFamily="18" charset="0"/>
                        </a:rPr>
                        <a:t>1.</a:t>
                      </a:r>
                      <a:endParaRPr lang="en-IN" sz="2800" dirty="0">
                        <a:latin typeface="Book Antiqua" panose="02040602050305030304" pitchFamily="18" charset="0"/>
                      </a:endParaRPr>
                    </a:p>
                  </a:txBody>
                  <a:tcPr>
                    <a:solidFill>
                      <a:schemeClr val="bg1">
                        <a:alpha val="20000"/>
                      </a:schemeClr>
                    </a:solidFill>
                  </a:tcPr>
                </a:tc>
                <a:tc>
                  <a:txBody>
                    <a:bodyPr/>
                    <a:lstStyle/>
                    <a:p>
                      <a:r>
                        <a:rPr lang="en-US" sz="2800" dirty="0">
                          <a:latin typeface="Book Antiqua" panose="02040602050305030304" pitchFamily="18" charset="0"/>
                        </a:rPr>
                        <a:t>Dramatic Play / Fantasy Play</a:t>
                      </a:r>
                      <a:endParaRPr lang="en-IN" sz="2800" dirty="0">
                        <a:latin typeface="Book Antiqua" panose="02040602050305030304" pitchFamily="18" charset="0"/>
                      </a:endParaRPr>
                    </a:p>
                  </a:txBody>
                  <a:tcPr>
                    <a:solidFill>
                      <a:schemeClr val="bg1">
                        <a:alpha val="20000"/>
                      </a:schemeClr>
                    </a:solidFill>
                  </a:tcPr>
                </a:tc>
                <a:tc>
                  <a:txBody>
                    <a:bodyPr/>
                    <a:lstStyle/>
                    <a:p>
                      <a:r>
                        <a:rPr lang="en-US" sz="2800" dirty="0">
                          <a:latin typeface="Book Antiqua" panose="02040602050305030304" pitchFamily="18" charset="0"/>
                        </a:rPr>
                        <a:t>Use a small stick for a horse to dramatize a story.</a:t>
                      </a:r>
                    </a:p>
                    <a:p>
                      <a:r>
                        <a:rPr lang="en-US" sz="2800" dirty="0">
                          <a:latin typeface="Book Antiqua" panose="02040602050305030304" pitchFamily="18" charset="0"/>
                        </a:rPr>
                        <a:t>Acting like family members, Teachers, Doctors.</a:t>
                      </a:r>
                    </a:p>
                    <a:p>
                      <a:r>
                        <a:rPr lang="en-US" sz="2800" dirty="0">
                          <a:latin typeface="Book Antiqua" panose="02040602050305030304" pitchFamily="18" charset="0"/>
                        </a:rPr>
                        <a:t>Dramatizing a </a:t>
                      </a:r>
                      <a:r>
                        <a:rPr lang="en-US" sz="2800" dirty="0" err="1">
                          <a:latin typeface="Book Antiqua" panose="02040602050305030304" pitchFamily="18" charset="0"/>
                        </a:rPr>
                        <a:t>favourite</a:t>
                      </a:r>
                      <a:r>
                        <a:rPr lang="en-US" sz="2800" dirty="0">
                          <a:latin typeface="Book Antiqua" panose="02040602050305030304" pitchFamily="18" charset="0"/>
                        </a:rPr>
                        <a:t> character, e.g., Jhansi ki Rani, Rani </a:t>
                      </a:r>
                      <a:r>
                        <a:rPr lang="en-US" sz="2800" dirty="0" err="1">
                          <a:latin typeface="Book Antiqua" panose="02040602050305030304" pitchFamily="18" charset="0"/>
                        </a:rPr>
                        <a:t>Chennamma</a:t>
                      </a:r>
                      <a:r>
                        <a:rPr lang="en-US" sz="2800" dirty="0">
                          <a:latin typeface="Book Antiqua" panose="02040602050305030304" pitchFamily="18" charset="0"/>
                        </a:rPr>
                        <a:t>, </a:t>
                      </a:r>
                      <a:r>
                        <a:rPr lang="en-US" sz="2800" dirty="0" err="1">
                          <a:latin typeface="Book Antiqua" panose="02040602050305030304" pitchFamily="18" charset="0"/>
                        </a:rPr>
                        <a:t>Chota</a:t>
                      </a:r>
                      <a:r>
                        <a:rPr lang="en-US" sz="2800" dirty="0">
                          <a:latin typeface="Book Antiqua" panose="02040602050305030304" pitchFamily="18" charset="0"/>
                        </a:rPr>
                        <a:t> </a:t>
                      </a:r>
                      <a:r>
                        <a:rPr lang="en-US" sz="2800" dirty="0" err="1">
                          <a:latin typeface="Book Antiqua" panose="02040602050305030304" pitchFamily="18" charset="0"/>
                        </a:rPr>
                        <a:t>Bheem</a:t>
                      </a:r>
                      <a:r>
                        <a:rPr lang="en-US" sz="2800" dirty="0">
                          <a:latin typeface="Book Antiqua" panose="02040602050305030304" pitchFamily="18" charset="0"/>
                        </a:rPr>
                        <a:t>, </a:t>
                      </a:r>
                      <a:r>
                        <a:rPr lang="en-US" sz="2800" dirty="0" err="1">
                          <a:latin typeface="Book Antiqua" panose="02040602050305030304" pitchFamily="18" charset="0"/>
                        </a:rPr>
                        <a:t>Shaktimaan</a:t>
                      </a:r>
                      <a:r>
                        <a:rPr lang="en-US" sz="2800" dirty="0">
                          <a:latin typeface="Book Antiqua" panose="02040602050305030304" pitchFamily="18" charset="0"/>
                        </a:rPr>
                        <a:t>. </a:t>
                      </a:r>
                      <a:endParaRPr lang="en-IN" sz="2800" dirty="0">
                        <a:latin typeface="Book Antiqua" panose="02040602050305030304" pitchFamily="18" charset="0"/>
                      </a:endParaRPr>
                    </a:p>
                  </a:txBody>
                  <a:tcPr>
                    <a:solidFill>
                      <a:schemeClr val="bg1">
                        <a:alpha val="20000"/>
                      </a:schemeClr>
                    </a:solidFill>
                  </a:tcPr>
                </a:tc>
                <a:extLst>
                  <a:ext uri="{0D108BD9-81ED-4DB2-BD59-A6C34878D82A}">
                    <a16:rowId xmlns:a16="http://schemas.microsoft.com/office/drawing/2014/main" val="3402446269"/>
                  </a:ext>
                </a:extLst>
              </a:tr>
              <a:tr h="3288068">
                <a:tc>
                  <a:txBody>
                    <a:bodyPr/>
                    <a:lstStyle/>
                    <a:p>
                      <a:pPr algn="ctr"/>
                      <a:r>
                        <a:rPr lang="en-IN" sz="2800" dirty="0">
                          <a:latin typeface="Book Antiqua" panose="02040602050305030304" pitchFamily="18" charset="0"/>
                        </a:rPr>
                        <a:t>2. </a:t>
                      </a:r>
                    </a:p>
                  </a:txBody>
                  <a:tcPr>
                    <a:solidFill>
                      <a:schemeClr val="bg1">
                        <a:alpha val="20000"/>
                      </a:schemeClr>
                    </a:solidFill>
                  </a:tcPr>
                </a:tc>
                <a:tc>
                  <a:txBody>
                    <a:bodyPr/>
                    <a:lstStyle/>
                    <a:p>
                      <a:r>
                        <a:rPr lang="en-IN" sz="2800" dirty="0">
                          <a:latin typeface="Book Antiqua" panose="02040602050305030304" pitchFamily="18" charset="0"/>
                        </a:rPr>
                        <a:t>Exploratory Play</a:t>
                      </a:r>
                    </a:p>
                  </a:txBody>
                  <a:tcPr>
                    <a:solidFill>
                      <a:schemeClr val="bg1">
                        <a:alpha val="20000"/>
                      </a:schemeClr>
                    </a:solidFill>
                  </a:tcPr>
                </a:tc>
                <a:tc>
                  <a:txBody>
                    <a:bodyPr/>
                    <a:lstStyle/>
                    <a:p>
                      <a:r>
                        <a:rPr lang="en-IN" sz="2400" dirty="0">
                          <a:latin typeface="Book Antiqua" panose="02040602050305030304" pitchFamily="18" charset="0"/>
                        </a:rPr>
                        <a:t>Jodo, </a:t>
                      </a:r>
                      <a:r>
                        <a:rPr lang="en-IN" sz="2400" dirty="0" err="1">
                          <a:latin typeface="Book Antiqua" panose="02040602050305030304" pitchFamily="18" charset="0"/>
                        </a:rPr>
                        <a:t>Todo</a:t>
                      </a:r>
                      <a:r>
                        <a:rPr lang="en-IN" sz="2400" dirty="0">
                          <a:latin typeface="Book Antiqua" panose="02040602050305030304" pitchFamily="18" charset="0"/>
                        </a:rPr>
                        <a:t>, </a:t>
                      </a:r>
                      <a:r>
                        <a:rPr lang="en-IN" sz="2400" dirty="0" err="1">
                          <a:latin typeface="Book Antiqua" panose="02040602050305030304" pitchFamily="18" charset="0"/>
                        </a:rPr>
                        <a:t>Phir</a:t>
                      </a:r>
                      <a:r>
                        <a:rPr lang="en-IN" sz="2400" dirty="0">
                          <a:latin typeface="Book Antiqua" panose="02040602050305030304" pitchFamily="18" charset="0"/>
                        </a:rPr>
                        <a:t> Jodo – dismantling and assembling objects (e.g. clock, toilet flush, tricycle) </a:t>
                      </a:r>
                    </a:p>
                    <a:p>
                      <a:r>
                        <a:rPr lang="en-IN" sz="2400" dirty="0">
                          <a:latin typeface="Book Antiqua" panose="02040602050305030304" pitchFamily="18" charset="0"/>
                        </a:rPr>
                        <a:t>Experiments with instruments (e.g., magnets, prism, magnifying glass, Mixing dals chana, rajma and sorting. </a:t>
                      </a:r>
                    </a:p>
                    <a:p>
                      <a:r>
                        <a:rPr lang="en-IN" sz="2400" dirty="0">
                          <a:latin typeface="Book Antiqua" panose="02040602050305030304" pitchFamily="18" charset="0"/>
                        </a:rPr>
                        <a:t>Sand play, Water play. </a:t>
                      </a:r>
                    </a:p>
                  </a:txBody>
                  <a:tcPr>
                    <a:solidFill>
                      <a:schemeClr val="bg1">
                        <a:alpha val="20000"/>
                      </a:schemeClr>
                    </a:solidFill>
                  </a:tcPr>
                </a:tc>
                <a:extLst>
                  <a:ext uri="{0D108BD9-81ED-4DB2-BD59-A6C34878D82A}">
                    <a16:rowId xmlns:a16="http://schemas.microsoft.com/office/drawing/2014/main" val="554478637"/>
                  </a:ext>
                </a:extLst>
              </a:tr>
            </a:tbl>
          </a:graphicData>
        </a:graphic>
      </p:graphicFrame>
    </p:spTree>
    <p:extLst>
      <p:ext uri="{BB962C8B-B14F-4D97-AF65-F5344CB8AC3E}">
        <p14:creationId xmlns:p14="http://schemas.microsoft.com/office/powerpoint/2010/main" val="421016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B3DE666-C44E-BB90-9C33-13031C9EE49A}"/>
              </a:ext>
            </a:extLst>
          </p:cNvPr>
          <p:cNvGraphicFramePr>
            <a:graphicFrameLocks noGrp="1"/>
          </p:cNvGraphicFramePr>
          <p:nvPr>
            <p:extLst>
              <p:ext uri="{D42A27DB-BD31-4B8C-83A1-F6EECF244321}">
                <p14:modId xmlns:p14="http://schemas.microsoft.com/office/powerpoint/2010/main" val="4188387915"/>
              </p:ext>
            </p:extLst>
          </p:nvPr>
        </p:nvGraphicFramePr>
        <p:xfrm>
          <a:off x="281352" y="128823"/>
          <a:ext cx="11765335" cy="6409977"/>
        </p:xfrm>
        <a:graphic>
          <a:graphicData uri="http://schemas.openxmlformats.org/drawingml/2006/table">
            <a:tbl>
              <a:tblPr firstRow="1" bandRow="1">
                <a:tableStyleId>{E8B1032C-EA38-4F05-BA0D-38AFFFC7BED3}</a:tableStyleId>
              </a:tblPr>
              <a:tblGrid>
                <a:gridCol w="1404390">
                  <a:extLst>
                    <a:ext uri="{9D8B030D-6E8A-4147-A177-3AD203B41FA5}">
                      <a16:colId xmlns:a16="http://schemas.microsoft.com/office/drawing/2014/main" val="3484237560"/>
                    </a:ext>
                  </a:extLst>
                </a:gridCol>
                <a:gridCol w="3596953">
                  <a:extLst>
                    <a:ext uri="{9D8B030D-6E8A-4147-A177-3AD203B41FA5}">
                      <a16:colId xmlns:a16="http://schemas.microsoft.com/office/drawing/2014/main" val="2286791529"/>
                    </a:ext>
                  </a:extLst>
                </a:gridCol>
                <a:gridCol w="6763992">
                  <a:extLst>
                    <a:ext uri="{9D8B030D-6E8A-4147-A177-3AD203B41FA5}">
                      <a16:colId xmlns:a16="http://schemas.microsoft.com/office/drawing/2014/main" val="4066382220"/>
                    </a:ext>
                  </a:extLst>
                </a:gridCol>
              </a:tblGrid>
              <a:tr h="479250">
                <a:tc>
                  <a:txBody>
                    <a:bodyPr/>
                    <a:lstStyle/>
                    <a:p>
                      <a:r>
                        <a:rPr lang="en-US" sz="2800" dirty="0">
                          <a:latin typeface="Book Antiqua" panose="02040602050305030304" pitchFamily="18" charset="0"/>
                        </a:rPr>
                        <a:t>Sr. No.</a:t>
                      </a:r>
                      <a:endParaRPr lang="en-IN" sz="2800" dirty="0">
                        <a:latin typeface="Book Antiqua" panose="02040602050305030304" pitchFamily="18" charset="0"/>
                      </a:endParaRPr>
                    </a:p>
                  </a:txBody>
                  <a:tcPr>
                    <a:solidFill>
                      <a:schemeClr val="accent1">
                        <a:lumMod val="60000"/>
                        <a:lumOff val="40000"/>
                      </a:schemeClr>
                    </a:solidFill>
                  </a:tcPr>
                </a:tc>
                <a:tc>
                  <a:txBody>
                    <a:bodyPr/>
                    <a:lstStyle/>
                    <a:p>
                      <a:r>
                        <a:rPr lang="en-US" sz="2800" dirty="0">
                          <a:latin typeface="Book Antiqua" panose="02040602050305030304" pitchFamily="18" charset="0"/>
                        </a:rPr>
                        <a:t>Type of Play</a:t>
                      </a:r>
                      <a:endParaRPr lang="en-IN" sz="2800" dirty="0">
                        <a:latin typeface="Book Antiqua" panose="02040602050305030304" pitchFamily="18" charset="0"/>
                      </a:endParaRPr>
                    </a:p>
                  </a:txBody>
                  <a:tcPr>
                    <a:solidFill>
                      <a:srgbClr val="FFFF00"/>
                    </a:solidFill>
                  </a:tcPr>
                </a:tc>
                <a:tc>
                  <a:txBody>
                    <a:bodyPr/>
                    <a:lstStyle/>
                    <a:p>
                      <a:r>
                        <a:rPr lang="en-US" sz="2800" dirty="0">
                          <a:latin typeface="Book Antiqua" panose="02040602050305030304" pitchFamily="18" charset="0"/>
                        </a:rPr>
                        <a:t>Examples </a:t>
                      </a:r>
                      <a:endParaRPr lang="en-IN" sz="2800" dirty="0">
                        <a:latin typeface="Book Antiqua" panose="02040602050305030304" pitchFamily="18" charset="0"/>
                      </a:endParaRPr>
                    </a:p>
                  </a:txBody>
                  <a:tcPr>
                    <a:solidFill>
                      <a:schemeClr val="accent5">
                        <a:lumMod val="40000"/>
                        <a:lumOff val="60000"/>
                      </a:schemeClr>
                    </a:solidFill>
                  </a:tcPr>
                </a:tc>
                <a:extLst>
                  <a:ext uri="{0D108BD9-81ED-4DB2-BD59-A6C34878D82A}">
                    <a16:rowId xmlns:a16="http://schemas.microsoft.com/office/drawing/2014/main" val="3840454083"/>
                  </a:ext>
                </a:extLst>
              </a:tr>
              <a:tr h="2057956">
                <a:tc>
                  <a:txBody>
                    <a:bodyPr/>
                    <a:lstStyle/>
                    <a:p>
                      <a:pPr algn="ctr"/>
                      <a:r>
                        <a:rPr lang="en-US" sz="2800" dirty="0">
                          <a:latin typeface="Book Antiqua" panose="02040602050305030304" pitchFamily="18" charset="0"/>
                        </a:rPr>
                        <a:t>3. </a:t>
                      </a:r>
                      <a:endParaRPr lang="en-IN" sz="2800" dirty="0">
                        <a:latin typeface="Book Antiqua" panose="02040602050305030304" pitchFamily="18" charset="0"/>
                      </a:endParaRPr>
                    </a:p>
                  </a:txBody>
                  <a:tcPr>
                    <a:solidFill>
                      <a:schemeClr val="bg1">
                        <a:alpha val="20000"/>
                      </a:schemeClr>
                    </a:solidFill>
                  </a:tcPr>
                </a:tc>
                <a:tc>
                  <a:txBody>
                    <a:bodyPr/>
                    <a:lstStyle/>
                    <a:p>
                      <a:r>
                        <a:rPr lang="en-IN" sz="2800" dirty="0">
                          <a:latin typeface="Book Antiqua" panose="02040602050305030304" pitchFamily="18" charset="0"/>
                        </a:rPr>
                        <a:t>Environment / Small world play </a:t>
                      </a:r>
                    </a:p>
                  </a:txBody>
                  <a:tcPr>
                    <a:solidFill>
                      <a:schemeClr val="bg1">
                        <a:alpha val="20000"/>
                      </a:schemeClr>
                    </a:solidFill>
                  </a:tcPr>
                </a:tc>
                <a:tc>
                  <a:txBody>
                    <a:bodyPr/>
                    <a:lstStyle/>
                    <a:p>
                      <a:r>
                        <a:rPr lang="en-IN" sz="2800" dirty="0">
                          <a:latin typeface="Book Antiqua" panose="02040602050305030304" pitchFamily="18" charset="0"/>
                        </a:rPr>
                        <a:t>Using miniature animals, furniture, kitchen set, doctor set to recreate the real world and engage with it. </a:t>
                      </a:r>
                    </a:p>
                    <a:p>
                      <a:r>
                        <a:rPr lang="en-IN" sz="2800" dirty="0">
                          <a:latin typeface="Book Antiqua" panose="02040602050305030304" pitchFamily="18" charset="0"/>
                        </a:rPr>
                        <a:t>Nature walk identifying trees, plants, insects, birds, animals, sounds, colours. </a:t>
                      </a:r>
                    </a:p>
                  </a:txBody>
                  <a:tcPr>
                    <a:solidFill>
                      <a:schemeClr val="bg1">
                        <a:alpha val="20000"/>
                      </a:schemeClr>
                    </a:solidFill>
                  </a:tcPr>
                </a:tc>
                <a:extLst>
                  <a:ext uri="{0D108BD9-81ED-4DB2-BD59-A6C34878D82A}">
                    <a16:rowId xmlns:a16="http://schemas.microsoft.com/office/drawing/2014/main" val="3402446269"/>
                  </a:ext>
                </a:extLst>
              </a:tr>
              <a:tr h="1441737">
                <a:tc>
                  <a:txBody>
                    <a:bodyPr/>
                    <a:lstStyle/>
                    <a:p>
                      <a:pPr algn="ctr"/>
                      <a:r>
                        <a:rPr lang="en-IN" sz="2800" dirty="0">
                          <a:latin typeface="Book Antiqua" panose="02040602050305030304" pitchFamily="18" charset="0"/>
                        </a:rPr>
                        <a:t>4. </a:t>
                      </a:r>
                    </a:p>
                  </a:txBody>
                  <a:tcPr>
                    <a:solidFill>
                      <a:schemeClr val="bg1">
                        <a:alpha val="20000"/>
                      </a:schemeClr>
                    </a:solidFill>
                  </a:tcPr>
                </a:tc>
                <a:tc>
                  <a:txBody>
                    <a:bodyPr/>
                    <a:lstStyle/>
                    <a:p>
                      <a:r>
                        <a:rPr lang="en-IN" sz="2800" dirty="0">
                          <a:latin typeface="Book Antiqua" panose="02040602050305030304" pitchFamily="18" charset="0"/>
                        </a:rPr>
                        <a:t>Physical Play</a:t>
                      </a:r>
                    </a:p>
                  </a:txBody>
                  <a:tcPr>
                    <a:solidFill>
                      <a:schemeClr val="bg1">
                        <a:alpha val="20000"/>
                      </a:schemeClr>
                    </a:solidFill>
                  </a:tcPr>
                </a:tc>
                <a:tc>
                  <a:txBody>
                    <a:bodyPr/>
                    <a:lstStyle/>
                    <a:p>
                      <a:r>
                        <a:rPr lang="en-IN" sz="2800" dirty="0">
                          <a:latin typeface="Book Antiqua" panose="02040602050305030304" pitchFamily="18" charset="0"/>
                        </a:rPr>
                        <a:t>Exploring the body through music, movement, dramatization, outdoor play balancing, games. </a:t>
                      </a:r>
                    </a:p>
                  </a:txBody>
                  <a:tcPr>
                    <a:solidFill>
                      <a:schemeClr val="bg1">
                        <a:alpha val="20000"/>
                      </a:schemeClr>
                    </a:solidFill>
                  </a:tcPr>
                </a:tc>
                <a:extLst>
                  <a:ext uri="{0D108BD9-81ED-4DB2-BD59-A6C34878D82A}">
                    <a16:rowId xmlns:a16="http://schemas.microsoft.com/office/drawing/2014/main" val="554478637"/>
                  </a:ext>
                </a:extLst>
              </a:tr>
              <a:tr h="1441737">
                <a:tc>
                  <a:txBody>
                    <a:bodyPr/>
                    <a:lstStyle/>
                    <a:p>
                      <a:pPr algn="ctr"/>
                      <a:r>
                        <a:rPr lang="en-IN" sz="2800" dirty="0">
                          <a:latin typeface="Book Antiqua" panose="02040602050305030304" pitchFamily="18" charset="0"/>
                        </a:rPr>
                        <a:t>5.</a:t>
                      </a:r>
                    </a:p>
                  </a:txBody>
                  <a:tcPr>
                    <a:solidFill>
                      <a:schemeClr val="bg1">
                        <a:alpha val="20000"/>
                      </a:schemeClr>
                    </a:solidFill>
                  </a:tcPr>
                </a:tc>
                <a:tc>
                  <a:txBody>
                    <a:bodyPr/>
                    <a:lstStyle/>
                    <a:p>
                      <a:r>
                        <a:rPr lang="en-IN" sz="2800" dirty="0">
                          <a:latin typeface="Book Antiqua" panose="02040602050305030304" pitchFamily="18" charset="0"/>
                        </a:rPr>
                        <a:t>Games with Rules </a:t>
                      </a:r>
                    </a:p>
                  </a:txBody>
                  <a:tcPr>
                    <a:solidFill>
                      <a:schemeClr val="bg1">
                        <a:alpha val="20000"/>
                      </a:schemeClr>
                    </a:solidFill>
                  </a:tcPr>
                </a:tc>
                <a:tc>
                  <a:txBody>
                    <a:bodyPr/>
                    <a:lstStyle/>
                    <a:p>
                      <a:r>
                        <a:rPr lang="en-IN" sz="2800" dirty="0">
                          <a:latin typeface="Book Antiqua" panose="02040602050305030304" pitchFamily="18" charset="0"/>
                        </a:rPr>
                        <a:t>Hopscotch (Kith Kith, Stapu, Langdi), Tag, Snakes and Ladders, Chaupad, Spinning tops (Lattu, Buguri), Marbles(Goli), Kokla Chapaki, Pitthu, Pallanguzhi. </a:t>
                      </a:r>
                    </a:p>
                  </a:txBody>
                  <a:tcPr>
                    <a:solidFill>
                      <a:schemeClr val="bg1">
                        <a:alpha val="20000"/>
                      </a:schemeClr>
                    </a:solidFill>
                  </a:tcPr>
                </a:tc>
                <a:extLst>
                  <a:ext uri="{0D108BD9-81ED-4DB2-BD59-A6C34878D82A}">
                    <a16:rowId xmlns:a16="http://schemas.microsoft.com/office/drawing/2014/main" val="2266761776"/>
                  </a:ext>
                </a:extLst>
              </a:tr>
            </a:tbl>
          </a:graphicData>
        </a:graphic>
      </p:graphicFrame>
    </p:spTree>
    <p:extLst>
      <p:ext uri="{BB962C8B-B14F-4D97-AF65-F5344CB8AC3E}">
        <p14:creationId xmlns:p14="http://schemas.microsoft.com/office/powerpoint/2010/main" val="79150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21"/>
          <p:cNvPicPr preferRelativeResize="0"/>
          <p:nvPr/>
        </p:nvPicPr>
        <p:blipFill>
          <a:blip r:embed="rId3">
            <a:alphaModFix/>
          </a:blip>
          <a:stretch>
            <a:fillRect/>
          </a:stretch>
        </p:blipFill>
        <p:spPr>
          <a:xfrm>
            <a:off x="8148238" y="6175600"/>
            <a:ext cx="4043767" cy="682400"/>
          </a:xfrm>
          <a:prstGeom prst="rect">
            <a:avLst/>
          </a:prstGeom>
          <a:noFill/>
          <a:ln>
            <a:noFill/>
          </a:ln>
        </p:spPr>
      </p:pic>
      <p:pic>
        <p:nvPicPr>
          <p:cNvPr id="284" name="Google Shape;284;p21"/>
          <p:cNvPicPr preferRelativeResize="0"/>
          <p:nvPr/>
        </p:nvPicPr>
        <p:blipFill>
          <a:blip r:embed="rId3">
            <a:alphaModFix/>
          </a:blip>
          <a:stretch>
            <a:fillRect/>
          </a:stretch>
        </p:blipFill>
        <p:spPr>
          <a:xfrm>
            <a:off x="4104471" y="6175600"/>
            <a:ext cx="4043767" cy="682400"/>
          </a:xfrm>
          <a:prstGeom prst="rect">
            <a:avLst/>
          </a:prstGeom>
          <a:noFill/>
          <a:ln>
            <a:noFill/>
          </a:ln>
        </p:spPr>
      </p:pic>
      <p:pic>
        <p:nvPicPr>
          <p:cNvPr id="285" name="Google Shape;285;p21"/>
          <p:cNvPicPr preferRelativeResize="0"/>
          <p:nvPr/>
        </p:nvPicPr>
        <p:blipFill>
          <a:blip r:embed="rId3">
            <a:alphaModFix/>
          </a:blip>
          <a:stretch>
            <a:fillRect/>
          </a:stretch>
        </p:blipFill>
        <p:spPr>
          <a:xfrm>
            <a:off x="60705" y="6175600"/>
            <a:ext cx="4043767" cy="682400"/>
          </a:xfrm>
          <a:prstGeom prst="rect">
            <a:avLst/>
          </a:prstGeom>
          <a:noFill/>
          <a:ln>
            <a:noFill/>
          </a:ln>
        </p:spPr>
      </p:pic>
      <p:sp>
        <p:nvSpPr>
          <p:cNvPr id="286" name="Google Shape;286;p21"/>
          <p:cNvSpPr txBox="1"/>
          <p:nvPr/>
        </p:nvSpPr>
        <p:spPr>
          <a:xfrm>
            <a:off x="3667168" y="649286"/>
            <a:ext cx="6566400" cy="1169511"/>
          </a:xfrm>
          <a:prstGeom prst="rect">
            <a:avLst/>
          </a:prstGeom>
          <a:noFill/>
          <a:ln>
            <a:noFill/>
          </a:ln>
        </p:spPr>
        <p:txBody>
          <a:bodyPr spcFirstLastPara="1" wrap="square" lIns="121900" tIns="121900" rIns="121900" bIns="121900" anchor="t" anchorCtr="0">
            <a:spAutoFit/>
          </a:bodyPr>
          <a:lstStyle/>
          <a:p>
            <a:r>
              <a:rPr lang="en" b="1" dirty="0">
                <a:solidFill>
                  <a:schemeClr val="tx2">
                    <a:lumMod val="50000"/>
                  </a:schemeClr>
                </a:solidFill>
                <a:latin typeface="Cambria"/>
                <a:ea typeface="Cambria"/>
                <a:cs typeface="Cambria"/>
                <a:sym typeface="Cambria"/>
              </a:rPr>
              <a:t>To prepare organised activities that are play-based but guided and structured</a:t>
            </a:r>
            <a:endParaRPr b="1" dirty="0">
              <a:solidFill>
                <a:schemeClr val="tx2">
                  <a:lumMod val="50000"/>
                </a:schemeClr>
              </a:solidFill>
              <a:latin typeface="Cambria"/>
              <a:ea typeface="Cambria"/>
              <a:cs typeface="Cambria"/>
              <a:sym typeface="Cambria"/>
            </a:endParaRPr>
          </a:p>
          <a:p>
            <a:endParaRPr sz="1200" dirty="0"/>
          </a:p>
          <a:p>
            <a:r>
              <a:rPr lang="en" sz="1200" dirty="0"/>
              <a:t>. </a:t>
            </a:r>
            <a:endParaRPr sz="1200" dirty="0"/>
          </a:p>
        </p:txBody>
      </p:sp>
      <p:sp>
        <p:nvSpPr>
          <p:cNvPr id="287" name="Google Shape;287;p21"/>
          <p:cNvSpPr/>
          <p:nvPr/>
        </p:nvSpPr>
        <p:spPr>
          <a:xfrm>
            <a:off x="60704" y="2991600"/>
            <a:ext cx="4000000" cy="3184000"/>
          </a:xfrm>
          <a:prstGeom prst="roundRect">
            <a:avLst>
              <a:gd name="adj" fmla="val 16667"/>
            </a:avLst>
          </a:prstGeom>
          <a:solidFill>
            <a:schemeClr val="lt1"/>
          </a:solidFill>
          <a:ln w="9525" cap="flat" cmpd="sng">
            <a:solidFill>
              <a:srgbClr val="D8D8D8"/>
            </a:solidFill>
            <a:prstDash val="dash"/>
            <a:round/>
            <a:headEnd type="none" w="sm" len="sm"/>
            <a:tailEnd type="none" w="sm" len="sm"/>
          </a:ln>
        </p:spPr>
        <p:txBody>
          <a:bodyPr spcFirstLastPara="1" wrap="square" lIns="121900" tIns="121900" rIns="121900" bIns="121900" anchor="ctr" anchorCtr="0">
            <a:noAutofit/>
          </a:bodyPr>
          <a:lstStyle/>
          <a:p>
            <a:endParaRPr sz="1200" b="1" i="1" dirty="0"/>
          </a:p>
          <a:p>
            <a:endParaRPr sz="1200" b="1" i="1" dirty="0"/>
          </a:p>
          <a:p>
            <a:r>
              <a:rPr lang="en" sz="2000" b="1" i="1" dirty="0">
                <a:latin typeface="Cambria"/>
                <a:ea typeface="Cambria"/>
                <a:cs typeface="Cambria"/>
                <a:sym typeface="Cambria"/>
              </a:rPr>
              <a:t>Independent Activities for children: </a:t>
            </a:r>
            <a:r>
              <a:rPr lang="en" sz="2000" i="1" dirty="0">
                <a:latin typeface="Cambria"/>
                <a:ea typeface="Cambria"/>
                <a:cs typeface="Cambria"/>
                <a:sym typeface="Cambria"/>
              </a:rPr>
              <a:t>Circle Time, Story Time, Concept Time/Pre-numeracy are Teacher-guided and Free Play</a:t>
            </a:r>
            <a:endParaRPr sz="2000" i="1" dirty="0">
              <a:latin typeface="Cambria"/>
              <a:ea typeface="Cambria"/>
              <a:cs typeface="Cambria"/>
              <a:sym typeface="Cambria"/>
            </a:endParaRPr>
          </a:p>
          <a:p>
            <a:endParaRPr sz="2000" i="1" dirty="0">
              <a:latin typeface="Cambria"/>
              <a:ea typeface="Cambria"/>
              <a:cs typeface="Cambria"/>
              <a:sym typeface="Cambria"/>
            </a:endParaRPr>
          </a:p>
          <a:p>
            <a:r>
              <a:rPr lang="en" sz="2000" b="1" i="1" dirty="0">
                <a:latin typeface="Cambria"/>
                <a:ea typeface="Cambria"/>
                <a:cs typeface="Cambria"/>
                <a:sym typeface="Cambria"/>
              </a:rPr>
              <a:t>For a small group : </a:t>
            </a:r>
            <a:r>
              <a:rPr lang="en" sz="2000" i="1" dirty="0">
                <a:latin typeface="Cambria"/>
                <a:ea typeface="Cambria"/>
                <a:cs typeface="Cambria"/>
                <a:sym typeface="Cambria"/>
              </a:rPr>
              <a:t>Learning using materials &amp; Allowing children to choose  their activity</a:t>
            </a:r>
            <a:endParaRPr sz="2000" i="1" dirty="0">
              <a:latin typeface="Cambria"/>
              <a:ea typeface="Cambria"/>
              <a:cs typeface="Cambria"/>
              <a:sym typeface="Cambria"/>
            </a:endParaRPr>
          </a:p>
          <a:p>
            <a:endParaRPr sz="1333" i="1" dirty="0"/>
          </a:p>
          <a:p>
            <a:endParaRPr sz="1333" i="1" dirty="0"/>
          </a:p>
        </p:txBody>
      </p:sp>
      <p:sp>
        <p:nvSpPr>
          <p:cNvPr id="288" name="Google Shape;288;p21"/>
          <p:cNvSpPr txBox="1"/>
          <p:nvPr/>
        </p:nvSpPr>
        <p:spPr>
          <a:xfrm>
            <a:off x="153067" y="2036533"/>
            <a:ext cx="3945134" cy="883278"/>
          </a:xfrm>
          <a:prstGeom prst="rect">
            <a:avLst/>
          </a:prstGeom>
          <a:solidFill>
            <a:srgbClr val="00316B"/>
          </a:solidFill>
          <a:ln>
            <a:noFill/>
          </a:ln>
        </p:spPr>
        <p:txBody>
          <a:bodyPr spcFirstLastPara="1" wrap="square" lIns="121900" tIns="121900" rIns="121900" bIns="121900" anchor="t" anchorCtr="0">
            <a:spAutoFit/>
          </a:bodyPr>
          <a:lstStyle/>
          <a:p>
            <a:pPr algn="ctr">
              <a:lnSpc>
                <a:spcPct val="115000"/>
              </a:lnSpc>
            </a:pPr>
            <a:r>
              <a:rPr lang="en" b="1" dirty="0">
                <a:solidFill>
                  <a:schemeClr val="lt1"/>
                </a:solidFill>
                <a:latin typeface="Cambria"/>
                <a:ea typeface="Cambria"/>
                <a:cs typeface="Cambria"/>
                <a:sym typeface="Cambria"/>
              </a:rPr>
              <a:t>Illustrative Daily Routine for Ages 3-6</a:t>
            </a:r>
            <a:endParaRPr b="1" dirty="0">
              <a:solidFill>
                <a:schemeClr val="lt1"/>
              </a:solidFill>
              <a:latin typeface="Cambria"/>
              <a:ea typeface="Cambria"/>
              <a:cs typeface="Cambria"/>
              <a:sym typeface="Cambria"/>
            </a:endParaRPr>
          </a:p>
        </p:txBody>
      </p:sp>
      <p:sp>
        <p:nvSpPr>
          <p:cNvPr id="289" name="Google Shape;289;p21"/>
          <p:cNvSpPr txBox="1"/>
          <p:nvPr/>
        </p:nvSpPr>
        <p:spPr>
          <a:xfrm>
            <a:off x="4190318" y="2069169"/>
            <a:ext cx="4102832" cy="883278"/>
          </a:xfrm>
          <a:prstGeom prst="rect">
            <a:avLst/>
          </a:prstGeom>
          <a:solidFill>
            <a:srgbClr val="00316B"/>
          </a:solidFill>
          <a:ln>
            <a:noFill/>
          </a:ln>
        </p:spPr>
        <p:txBody>
          <a:bodyPr spcFirstLastPara="1" wrap="square" lIns="121900" tIns="121900" rIns="121900" bIns="121900" anchor="t" anchorCtr="0">
            <a:spAutoFit/>
          </a:bodyPr>
          <a:lstStyle/>
          <a:p>
            <a:pPr algn="ctr">
              <a:lnSpc>
                <a:spcPct val="115000"/>
              </a:lnSpc>
            </a:pPr>
            <a:r>
              <a:rPr lang="en" b="1" dirty="0">
                <a:solidFill>
                  <a:schemeClr val="lt1"/>
                </a:solidFill>
                <a:latin typeface="Cambria"/>
                <a:ea typeface="Cambria"/>
                <a:cs typeface="Cambria"/>
                <a:sym typeface="Cambria"/>
              </a:rPr>
              <a:t>Illustrative Daily/Weekly Routine for Ages 6-8 </a:t>
            </a:r>
            <a:endParaRPr b="1" dirty="0">
              <a:solidFill>
                <a:schemeClr val="lt1"/>
              </a:solidFill>
              <a:latin typeface="Cambria"/>
              <a:ea typeface="Cambria"/>
              <a:cs typeface="Cambria"/>
              <a:sym typeface="Cambria"/>
            </a:endParaRPr>
          </a:p>
        </p:txBody>
      </p:sp>
      <p:sp>
        <p:nvSpPr>
          <p:cNvPr id="290" name="Google Shape;290;p21"/>
          <p:cNvSpPr txBox="1"/>
          <p:nvPr/>
        </p:nvSpPr>
        <p:spPr>
          <a:xfrm>
            <a:off x="8311317" y="2119199"/>
            <a:ext cx="3742016" cy="600124"/>
          </a:xfrm>
          <a:prstGeom prst="rect">
            <a:avLst/>
          </a:prstGeom>
          <a:solidFill>
            <a:srgbClr val="00316B"/>
          </a:solidFill>
          <a:ln>
            <a:noFill/>
          </a:ln>
        </p:spPr>
        <p:txBody>
          <a:bodyPr spcFirstLastPara="1" wrap="square" lIns="121900" tIns="121900" rIns="121900" bIns="121900" anchor="t" anchorCtr="0">
            <a:spAutoFit/>
          </a:bodyPr>
          <a:lstStyle/>
          <a:p>
            <a:pPr algn="ctr">
              <a:lnSpc>
                <a:spcPct val="115000"/>
              </a:lnSpc>
            </a:pPr>
            <a:r>
              <a:rPr lang="en" sz="2000" b="1" dirty="0">
                <a:solidFill>
                  <a:schemeClr val="lt1"/>
                </a:solidFill>
                <a:latin typeface="Cambria"/>
                <a:ea typeface="Cambria"/>
                <a:cs typeface="Cambria"/>
                <a:sym typeface="Cambria"/>
              </a:rPr>
              <a:t>Annual School Calendar</a:t>
            </a:r>
            <a:endParaRPr sz="2000" b="1" dirty="0">
              <a:solidFill>
                <a:schemeClr val="lt1"/>
              </a:solidFill>
              <a:latin typeface="Cambria"/>
              <a:ea typeface="Cambria"/>
              <a:cs typeface="Cambria"/>
              <a:sym typeface="Cambria"/>
            </a:endParaRPr>
          </a:p>
        </p:txBody>
      </p:sp>
      <p:cxnSp>
        <p:nvCxnSpPr>
          <p:cNvPr id="291" name="Google Shape;291;p21"/>
          <p:cNvCxnSpPr/>
          <p:nvPr/>
        </p:nvCxnSpPr>
        <p:spPr>
          <a:xfrm flipH="1">
            <a:off x="4157751" y="2063617"/>
            <a:ext cx="14400" cy="3751200"/>
          </a:xfrm>
          <a:prstGeom prst="straightConnector1">
            <a:avLst/>
          </a:prstGeom>
          <a:noFill/>
          <a:ln w="9525" cap="flat" cmpd="sng">
            <a:solidFill>
              <a:schemeClr val="dk2"/>
            </a:solidFill>
            <a:prstDash val="dash"/>
            <a:round/>
            <a:headEnd type="none" w="med" len="med"/>
            <a:tailEnd type="none" w="med" len="med"/>
          </a:ln>
        </p:spPr>
      </p:cxnSp>
      <p:cxnSp>
        <p:nvCxnSpPr>
          <p:cNvPr id="292" name="Google Shape;292;p21"/>
          <p:cNvCxnSpPr/>
          <p:nvPr/>
        </p:nvCxnSpPr>
        <p:spPr>
          <a:xfrm>
            <a:off x="8256984" y="2142284"/>
            <a:ext cx="18000" cy="3741600"/>
          </a:xfrm>
          <a:prstGeom prst="straightConnector1">
            <a:avLst/>
          </a:prstGeom>
          <a:noFill/>
          <a:ln w="9525" cap="flat" cmpd="sng">
            <a:solidFill>
              <a:schemeClr val="dk2"/>
            </a:solidFill>
            <a:prstDash val="dash"/>
            <a:round/>
            <a:headEnd type="none" w="med" len="med"/>
            <a:tailEnd type="none" w="med" len="med"/>
          </a:ln>
        </p:spPr>
      </p:cxnSp>
      <p:sp>
        <p:nvSpPr>
          <p:cNvPr id="294" name="Google Shape;294;p21"/>
          <p:cNvSpPr txBox="1"/>
          <p:nvPr/>
        </p:nvSpPr>
        <p:spPr>
          <a:xfrm>
            <a:off x="-1402967" y="6642576"/>
            <a:ext cx="1927200" cy="430847"/>
          </a:xfrm>
          <a:prstGeom prst="rect">
            <a:avLst/>
          </a:prstGeom>
          <a:noFill/>
          <a:ln>
            <a:noFill/>
          </a:ln>
        </p:spPr>
        <p:txBody>
          <a:bodyPr spcFirstLastPara="1" wrap="square" lIns="121900" tIns="121900" rIns="121900" bIns="121900" anchor="t" anchorCtr="0">
            <a:spAutoFit/>
          </a:bodyPr>
          <a:lstStyle/>
          <a:p>
            <a:r>
              <a:rPr lang="en" sz="1200" i="1" dirty="0">
                <a:solidFill>
                  <a:schemeClr val="dk1"/>
                </a:solidFill>
                <a:latin typeface="Cambria"/>
                <a:ea typeface="Cambria"/>
                <a:cs typeface="Cambria"/>
                <a:sym typeface="Cambria"/>
              </a:rPr>
              <a:t>Sample outine</a:t>
            </a:r>
            <a:endParaRPr sz="1200" i="1" dirty="0">
              <a:latin typeface="Cambria"/>
              <a:ea typeface="Cambria"/>
              <a:cs typeface="Cambria"/>
              <a:sym typeface="Cambria"/>
            </a:endParaRPr>
          </a:p>
        </p:txBody>
      </p:sp>
      <p:sp>
        <p:nvSpPr>
          <p:cNvPr id="295" name="Google Shape;295;p21"/>
          <p:cNvSpPr/>
          <p:nvPr/>
        </p:nvSpPr>
        <p:spPr>
          <a:xfrm>
            <a:off x="8404968" y="3017605"/>
            <a:ext cx="3657200" cy="2554504"/>
          </a:xfrm>
          <a:prstGeom prst="roundRect">
            <a:avLst>
              <a:gd name="adj" fmla="val 16667"/>
            </a:avLst>
          </a:prstGeom>
          <a:solidFill>
            <a:schemeClr val="lt1"/>
          </a:solidFill>
          <a:ln w="9525" cap="flat" cmpd="sng">
            <a:solidFill>
              <a:srgbClr val="D8D8D8"/>
            </a:solidFill>
            <a:prstDash val="dash"/>
            <a:round/>
            <a:headEnd type="none" w="sm" len="sm"/>
            <a:tailEnd type="none" w="sm" len="sm"/>
          </a:ln>
        </p:spPr>
        <p:txBody>
          <a:bodyPr spcFirstLastPara="1" wrap="square" lIns="121900" tIns="121900" rIns="121900" bIns="121900" anchor="ctr" anchorCtr="0">
            <a:noAutofit/>
          </a:bodyPr>
          <a:lstStyle/>
          <a:p>
            <a:endParaRPr sz="1200" b="1" i="1" dirty="0"/>
          </a:p>
          <a:p>
            <a:r>
              <a:rPr lang="en" sz="2400" b="1" i="1" dirty="0">
                <a:latin typeface="Cambria"/>
                <a:ea typeface="Cambria"/>
                <a:cs typeface="Cambria"/>
                <a:sym typeface="Cambria"/>
              </a:rPr>
              <a:t>Informative and accessible annual plan calendar detailing all important events to be shared</a:t>
            </a:r>
            <a:endParaRPr sz="2400" b="1" i="1" dirty="0">
              <a:latin typeface="Cambria"/>
              <a:ea typeface="Cambria"/>
              <a:cs typeface="Cambria"/>
              <a:sym typeface="Cambria"/>
            </a:endParaRPr>
          </a:p>
          <a:p>
            <a:endParaRPr sz="1333" b="1" i="1" dirty="0"/>
          </a:p>
        </p:txBody>
      </p:sp>
      <p:sp>
        <p:nvSpPr>
          <p:cNvPr id="296" name="Google Shape;296;p21"/>
          <p:cNvSpPr txBox="1"/>
          <p:nvPr/>
        </p:nvSpPr>
        <p:spPr>
          <a:xfrm>
            <a:off x="5103272" y="5777867"/>
            <a:ext cx="2514800" cy="430847"/>
          </a:xfrm>
          <a:prstGeom prst="rect">
            <a:avLst/>
          </a:prstGeom>
          <a:noFill/>
          <a:ln>
            <a:noFill/>
          </a:ln>
        </p:spPr>
        <p:txBody>
          <a:bodyPr spcFirstLastPara="1" wrap="square" lIns="121900" tIns="121900" rIns="121900" bIns="121900" anchor="t" anchorCtr="0">
            <a:spAutoFit/>
          </a:bodyPr>
          <a:lstStyle/>
          <a:p>
            <a:pPr algn="ctr"/>
            <a:r>
              <a:rPr lang="en" sz="1200" i="1">
                <a:solidFill>
                  <a:schemeClr val="dk1"/>
                </a:solidFill>
                <a:latin typeface="Cambria"/>
                <a:ea typeface="Cambria"/>
                <a:cs typeface="Cambria"/>
                <a:sym typeface="Cambria"/>
              </a:rPr>
              <a:t>Activities for ages 6-8</a:t>
            </a:r>
            <a:endParaRPr sz="1200" i="1">
              <a:latin typeface="Cambria"/>
              <a:ea typeface="Cambria"/>
              <a:cs typeface="Cambria"/>
              <a:sym typeface="Cambria"/>
            </a:endParaRPr>
          </a:p>
        </p:txBody>
      </p:sp>
      <p:sp>
        <p:nvSpPr>
          <p:cNvPr id="297" name="Google Shape;297;p21"/>
          <p:cNvSpPr/>
          <p:nvPr/>
        </p:nvSpPr>
        <p:spPr>
          <a:xfrm>
            <a:off x="4258217" y="3098305"/>
            <a:ext cx="3868800" cy="1116212"/>
          </a:xfrm>
          <a:prstGeom prst="roundRect">
            <a:avLst>
              <a:gd name="adj" fmla="val 16667"/>
            </a:avLst>
          </a:prstGeom>
          <a:solidFill>
            <a:schemeClr val="lt1"/>
          </a:solidFill>
          <a:ln w="9525" cap="flat" cmpd="sng">
            <a:solidFill>
              <a:srgbClr val="D8D8D8"/>
            </a:solidFill>
            <a:prstDash val="dash"/>
            <a:round/>
            <a:headEnd type="none" w="sm" len="sm"/>
            <a:tailEnd type="none" w="sm" len="sm"/>
          </a:ln>
        </p:spPr>
        <p:txBody>
          <a:bodyPr spcFirstLastPara="1" wrap="square" lIns="121900" tIns="121900" rIns="121900" bIns="121900" anchor="ctr" anchorCtr="0">
            <a:noAutofit/>
          </a:bodyPr>
          <a:lstStyle/>
          <a:p>
            <a:endParaRPr sz="1333" b="1" i="1" dirty="0">
              <a:latin typeface="Cambria"/>
              <a:ea typeface="Cambria"/>
              <a:cs typeface="Cambria"/>
              <a:sym typeface="Cambria"/>
            </a:endParaRPr>
          </a:p>
          <a:p>
            <a:r>
              <a:rPr lang="en" sz="2000" i="1" dirty="0">
                <a:latin typeface="Cambria"/>
                <a:ea typeface="Cambria"/>
                <a:cs typeface="Cambria"/>
                <a:sym typeface="Cambria"/>
              </a:rPr>
              <a:t>More </a:t>
            </a:r>
            <a:r>
              <a:rPr lang="en" sz="2000" b="1" i="1" dirty="0">
                <a:latin typeface="Cambria"/>
                <a:ea typeface="Cambria"/>
                <a:cs typeface="Cambria"/>
                <a:sym typeface="Cambria"/>
              </a:rPr>
              <a:t>structured </a:t>
            </a:r>
            <a:r>
              <a:rPr lang="en" sz="2000" i="1" dirty="0">
                <a:latin typeface="Cambria"/>
                <a:ea typeface="Cambria"/>
                <a:cs typeface="Cambria"/>
                <a:sym typeface="Cambria"/>
              </a:rPr>
              <a:t>and dedicated time</a:t>
            </a:r>
            <a:r>
              <a:rPr lang="en" sz="2000" b="1" i="1" dirty="0">
                <a:latin typeface="Cambria"/>
                <a:ea typeface="Cambria"/>
                <a:cs typeface="Cambria"/>
                <a:sym typeface="Cambria"/>
              </a:rPr>
              <a:t> for literacy, numeracy and arts</a:t>
            </a:r>
            <a:endParaRPr sz="2000" i="1" dirty="0">
              <a:latin typeface="Cambria"/>
              <a:ea typeface="Cambria"/>
              <a:cs typeface="Cambria"/>
              <a:sym typeface="Cambria"/>
            </a:endParaRPr>
          </a:p>
          <a:p>
            <a:endParaRPr sz="2000" i="1" dirty="0"/>
          </a:p>
          <a:p>
            <a:endParaRPr sz="1333" i="1" dirty="0"/>
          </a:p>
        </p:txBody>
      </p:sp>
      <p:pic>
        <p:nvPicPr>
          <p:cNvPr id="298" name="Google Shape;298;p21"/>
          <p:cNvPicPr preferRelativeResize="0"/>
          <p:nvPr/>
        </p:nvPicPr>
        <p:blipFill>
          <a:blip r:embed="rId4">
            <a:alphaModFix/>
          </a:blip>
          <a:stretch>
            <a:fillRect/>
          </a:stretch>
        </p:blipFill>
        <p:spPr>
          <a:xfrm>
            <a:off x="3226667" y="827137"/>
            <a:ext cx="327233" cy="327233"/>
          </a:xfrm>
          <a:prstGeom prst="rect">
            <a:avLst/>
          </a:prstGeom>
          <a:noFill/>
          <a:ln>
            <a:noFill/>
          </a:ln>
        </p:spPr>
      </p:pic>
      <p:pic>
        <p:nvPicPr>
          <p:cNvPr id="299" name="Google Shape;299;p21"/>
          <p:cNvPicPr preferRelativeResize="0"/>
          <p:nvPr/>
        </p:nvPicPr>
        <p:blipFill>
          <a:blip r:embed="rId5">
            <a:alphaModFix/>
          </a:blip>
          <a:stretch>
            <a:fillRect/>
          </a:stretch>
        </p:blipFill>
        <p:spPr>
          <a:xfrm>
            <a:off x="3302953" y="1420664"/>
            <a:ext cx="327233" cy="311599"/>
          </a:xfrm>
          <a:prstGeom prst="rect">
            <a:avLst/>
          </a:prstGeom>
          <a:noFill/>
          <a:ln>
            <a:noFill/>
          </a:ln>
        </p:spPr>
      </p:pic>
      <p:sp>
        <p:nvSpPr>
          <p:cNvPr id="300" name="Google Shape;300;p21"/>
          <p:cNvSpPr txBox="1"/>
          <p:nvPr/>
        </p:nvSpPr>
        <p:spPr>
          <a:xfrm>
            <a:off x="3665766" y="1280260"/>
            <a:ext cx="6768400" cy="800179"/>
          </a:xfrm>
          <a:prstGeom prst="rect">
            <a:avLst/>
          </a:prstGeom>
          <a:noFill/>
          <a:ln>
            <a:noFill/>
          </a:ln>
        </p:spPr>
        <p:txBody>
          <a:bodyPr spcFirstLastPara="1" wrap="square" lIns="121900" tIns="121900" rIns="121900" bIns="121900" anchor="t" anchorCtr="0">
            <a:spAutoFit/>
          </a:bodyPr>
          <a:lstStyle/>
          <a:p>
            <a:r>
              <a:rPr lang="en" b="1" dirty="0">
                <a:solidFill>
                  <a:schemeClr val="accent6">
                    <a:lumMod val="50000"/>
                  </a:schemeClr>
                </a:solidFill>
                <a:latin typeface="Cambria"/>
                <a:ea typeface="Cambria"/>
                <a:cs typeface="Cambria"/>
                <a:sym typeface="Cambria"/>
              </a:rPr>
              <a:t>Supporting language development as well as socio-emotional and ethical development</a:t>
            </a:r>
            <a:endParaRPr b="1" dirty="0">
              <a:solidFill>
                <a:schemeClr val="accent6">
                  <a:lumMod val="50000"/>
                </a:schemeClr>
              </a:solidFill>
              <a:latin typeface="Cambria"/>
              <a:ea typeface="Cambria"/>
              <a:cs typeface="Cambria"/>
              <a:sym typeface="Cambria"/>
            </a:endParaRPr>
          </a:p>
        </p:txBody>
      </p:sp>
      <p:sp>
        <p:nvSpPr>
          <p:cNvPr id="301" name="Google Shape;301;p21"/>
          <p:cNvSpPr txBox="1">
            <a:spLocks noGrp="1"/>
          </p:cNvSpPr>
          <p:nvPr>
            <p:ph type="title"/>
          </p:nvPr>
        </p:nvSpPr>
        <p:spPr>
          <a:xfrm>
            <a:off x="3665766" y="44701"/>
            <a:ext cx="3840819" cy="682400"/>
          </a:xfrm>
          <a:prstGeom prst="rect">
            <a:avLst/>
          </a:prstGeom>
        </p:spPr>
        <p:txBody>
          <a:bodyPr spcFirstLastPara="1" vert="horz" wrap="square" lIns="121900" tIns="121900" rIns="121900" bIns="121900" rtlCol="0" anchor="t" anchorCtr="0">
            <a:normAutofit/>
          </a:bodyPr>
          <a:lstStyle/>
          <a:p>
            <a:pPr>
              <a:lnSpc>
                <a:spcPct val="100000"/>
              </a:lnSpc>
            </a:pPr>
            <a:r>
              <a:rPr lang="en" sz="2133" b="1" dirty="0">
                <a:solidFill>
                  <a:srgbClr val="C96F07"/>
                </a:solidFill>
                <a:latin typeface="Cambria"/>
                <a:ea typeface="Cambria"/>
                <a:cs typeface="Cambria"/>
                <a:sym typeface="Cambria"/>
              </a:rPr>
              <a:t> </a:t>
            </a:r>
            <a:r>
              <a:rPr lang="en" sz="2800" b="1" dirty="0">
                <a:solidFill>
                  <a:srgbClr val="C96F07"/>
                </a:solidFill>
                <a:latin typeface="Cambria"/>
                <a:ea typeface="Cambria"/>
                <a:cs typeface="Cambria"/>
                <a:sym typeface="Cambria"/>
              </a:rPr>
              <a:t>Organizing Time  </a:t>
            </a:r>
            <a:endParaRPr sz="2800" b="1" dirty="0">
              <a:solidFill>
                <a:srgbClr val="C96F07"/>
              </a:solidFill>
              <a:latin typeface="Cambria"/>
              <a:ea typeface="Cambria"/>
              <a:cs typeface="Cambria"/>
              <a:sym typeface="Cambria"/>
            </a:endParaRPr>
          </a:p>
        </p:txBody>
      </p:sp>
      <p:pic>
        <p:nvPicPr>
          <p:cNvPr id="302" name="Google Shape;302;p21"/>
          <p:cNvPicPr preferRelativeResize="0"/>
          <p:nvPr/>
        </p:nvPicPr>
        <p:blipFill>
          <a:blip r:embed="rId6">
            <a:alphaModFix/>
          </a:blip>
          <a:stretch>
            <a:fillRect/>
          </a:stretch>
        </p:blipFill>
        <p:spPr>
          <a:xfrm>
            <a:off x="11058233" y="31006"/>
            <a:ext cx="1135200" cy="1151028"/>
          </a:xfrm>
          <a:prstGeom prst="rect">
            <a:avLst/>
          </a:prstGeom>
          <a:noFill/>
          <a:ln>
            <a:noFill/>
          </a:ln>
        </p:spPr>
      </p:pic>
      <p:pic>
        <p:nvPicPr>
          <p:cNvPr id="303" name="Google Shape;303;p21"/>
          <p:cNvPicPr preferRelativeResize="0"/>
          <p:nvPr/>
        </p:nvPicPr>
        <p:blipFill>
          <a:blip r:embed="rId7">
            <a:alphaModFix/>
          </a:blip>
          <a:stretch>
            <a:fillRect/>
          </a:stretch>
        </p:blipFill>
        <p:spPr>
          <a:xfrm>
            <a:off x="4155200" y="4214517"/>
            <a:ext cx="1927200" cy="1728159"/>
          </a:xfrm>
          <a:prstGeom prst="rect">
            <a:avLst/>
          </a:prstGeom>
          <a:noFill/>
          <a:ln>
            <a:noFill/>
          </a:ln>
        </p:spPr>
      </p:pic>
      <p:pic>
        <p:nvPicPr>
          <p:cNvPr id="304" name="Google Shape;304;p21"/>
          <p:cNvPicPr preferRelativeResize="0"/>
          <p:nvPr/>
        </p:nvPicPr>
        <p:blipFill rotWithShape="1">
          <a:blip r:embed="rId8">
            <a:alphaModFix/>
          </a:blip>
          <a:srcRect t="21727" r="6094" b="13181"/>
          <a:stretch/>
        </p:blipFill>
        <p:spPr>
          <a:xfrm>
            <a:off x="6343467" y="4142734"/>
            <a:ext cx="1652467" cy="1728167"/>
          </a:xfrm>
          <a:prstGeom prst="rect">
            <a:avLst/>
          </a:prstGeom>
          <a:noFill/>
          <a:ln>
            <a:noFill/>
          </a:ln>
        </p:spPr>
      </p:pic>
      <p:sp>
        <p:nvSpPr>
          <p:cNvPr id="306" name="Google Shape;306;p21"/>
          <p:cNvSpPr txBox="1"/>
          <p:nvPr/>
        </p:nvSpPr>
        <p:spPr>
          <a:xfrm>
            <a:off x="-1641800" y="6427152"/>
            <a:ext cx="3283600" cy="430847"/>
          </a:xfrm>
          <a:prstGeom prst="rect">
            <a:avLst/>
          </a:prstGeom>
          <a:noFill/>
          <a:ln>
            <a:noFill/>
          </a:ln>
        </p:spPr>
        <p:txBody>
          <a:bodyPr spcFirstLastPara="1" wrap="square" lIns="121900" tIns="121900" rIns="121900" bIns="121900" anchor="t" anchorCtr="0">
            <a:spAutoFit/>
          </a:bodyPr>
          <a:lstStyle/>
          <a:p>
            <a:r>
              <a:rPr lang="en" sz="1200" i="1" dirty="0">
                <a:solidFill>
                  <a:schemeClr val="dk1"/>
                </a:solidFill>
                <a:latin typeface="Cambria"/>
                <a:ea typeface="Cambria"/>
                <a:cs typeface="Cambria"/>
                <a:sym typeface="Cambria"/>
              </a:rPr>
              <a:t>Sample calendar</a:t>
            </a:r>
            <a:endParaRPr sz="2400" dirty="0">
              <a:latin typeface="Cambria"/>
              <a:ea typeface="Cambria"/>
              <a:cs typeface="Cambria"/>
              <a:sym typeface="Cambria"/>
            </a:endParaRPr>
          </a:p>
        </p:txBody>
      </p:sp>
      <p:sp>
        <p:nvSpPr>
          <p:cNvPr id="307" name="Google Shape;307;p21"/>
          <p:cNvSpPr/>
          <p:nvPr/>
        </p:nvSpPr>
        <p:spPr>
          <a:xfrm>
            <a:off x="570234" y="827137"/>
            <a:ext cx="2375200" cy="932000"/>
          </a:xfrm>
          <a:prstGeom prst="roundRect">
            <a:avLst>
              <a:gd name="adj" fmla="val 16667"/>
            </a:avLst>
          </a:prstGeom>
          <a:solidFill>
            <a:srgbClr val="4CC1EF"/>
          </a:solidFill>
          <a:ln>
            <a:noFill/>
          </a:ln>
        </p:spPr>
        <p:txBody>
          <a:bodyPr spcFirstLastPara="1" wrap="square" lIns="121900" tIns="121900" rIns="121900" bIns="121900" anchor="ctr" anchorCtr="0">
            <a:noAutofit/>
          </a:bodyPr>
          <a:lstStyle/>
          <a:p>
            <a:pPr algn="ctr">
              <a:lnSpc>
                <a:spcPct val="115000"/>
              </a:lnSpc>
            </a:pPr>
            <a:r>
              <a:rPr lang="en" sz="3200" b="1" dirty="0">
                <a:solidFill>
                  <a:schemeClr val="dk1"/>
                </a:solidFill>
                <a:latin typeface="Cambria"/>
                <a:ea typeface="Cambria"/>
                <a:cs typeface="Cambria"/>
                <a:sym typeface="Cambria"/>
              </a:rPr>
              <a:t>Purpose</a:t>
            </a:r>
            <a:endParaRPr sz="3200" b="1" dirty="0">
              <a:solidFill>
                <a:schemeClr val="dk1"/>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8148238" y="6175600"/>
            <a:ext cx="4043767" cy="682400"/>
          </a:xfrm>
          <a:prstGeom prst="rect">
            <a:avLst/>
          </a:prstGeom>
          <a:noFill/>
          <a:ln>
            <a:noFill/>
          </a:ln>
        </p:spPr>
      </p:pic>
      <p:pic>
        <p:nvPicPr>
          <p:cNvPr id="65" name="Google Shape;65;p14"/>
          <p:cNvPicPr preferRelativeResize="0"/>
          <p:nvPr/>
        </p:nvPicPr>
        <p:blipFill>
          <a:blip r:embed="rId3">
            <a:alphaModFix/>
          </a:blip>
          <a:stretch>
            <a:fillRect/>
          </a:stretch>
        </p:blipFill>
        <p:spPr>
          <a:xfrm>
            <a:off x="4104471" y="6175600"/>
            <a:ext cx="4043767" cy="682400"/>
          </a:xfrm>
          <a:prstGeom prst="rect">
            <a:avLst/>
          </a:prstGeom>
          <a:noFill/>
          <a:ln>
            <a:noFill/>
          </a:ln>
        </p:spPr>
      </p:pic>
      <p:pic>
        <p:nvPicPr>
          <p:cNvPr id="66" name="Google Shape;66;p14"/>
          <p:cNvPicPr preferRelativeResize="0"/>
          <p:nvPr/>
        </p:nvPicPr>
        <p:blipFill>
          <a:blip r:embed="rId3">
            <a:alphaModFix/>
          </a:blip>
          <a:stretch>
            <a:fillRect/>
          </a:stretch>
        </p:blipFill>
        <p:spPr>
          <a:xfrm>
            <a:off x="60705" y="6175600"/>
            <a:ext cx="4043767" cy="682400"/>
          </a:xfrm>
          <a:prstGeom prst="rect">
            <a:avLst/>
          </a:prstGeom>
          <a:noFill/>
          <a:ln>
            <a:noFill/>
          </a:ln>
        </p:spPr>
      </p:pic>
      <p:sp>
        <p:nvSpPr>
          <p:cNvPr id="67" name="Google Shape;67;p14"/>
          <p:cNvSpPr txBox="1"/>
          <p:nvPr/>
        </p:nvSpPr>
        <p:spPr>
          <a:xfrm>
            <a:off x="1258567" y="1879767"/>
            <a:ext cx="10341200" cy="701600"/>
          </a:xfrm>
          <a:prstGeom prst="rect">
            <a:avLst/>
          </a:prstGeom>
          <a:noFill/>
          <a:ln>
            <a:noFill/>
          </a:ln>
        </p:spPr>
        <p:txBody>
          <a:bodyPr spcFirstLastPara="1" wrap="square" lIns="91433" tIns="91433" rIns="91433" bIns="91433" anchor="t" anchorCtr="0">
            <a:noAutofit/>
          </a:bodyPr>
          <a:lstStyle/>
          <a:p>
            <a:r>
              <a:rPr lang="en" sz="2000" b="1" dirty="0">
                <a:solidFill>
                  <a:schemeClr val="dk1"/>
                </a:solidFill>
                <a:latin typeface="Cambria"/>
                <a:ea typeface="Cambria"/>
                <a:cs typeface="Cambria"/>
                <a:sym typeface="Cambria"/>
              </a:rPr>
              <a:t>Developed to enable implementation of the </a:t>
            </a:r>
            <a:r>
              <a:rPr lang="en" sz="2000" b="1" dirty="0">
                <a:solidFill>
                  <a:srgbClr val="902411"/>
                </a:solidFill>
                <a:latin typeface="Cambria"/>
                <a:ea typeface="Cambria"/>
                <a:cs typeface="Cambria"/>
                <a:sym typeface="Cambria"/>
              </a:rPr>
              <a:t>National Education Policy (NEP) 2020</a:t>
            </a:r>
            <a:endParaRPr sz="2000" b="1" dirty="0">
              <a:highlight>
                <a:srgbClr val="FFFFFF"/>
              </a:highlight>
              <a:latin typeface="Cambria"/>
              <a:ea typeface="Cambria"/>
              <a:cs typeface="Cambria"/>
              <a:sym typeface="Cambria"/>
            </a:endParaRPr>
          </a:p>
        </p:txBody>
      </p:sp>
      <p:sp>
        <p:nvSpPr>
          <p:cNvPr id="68" name="Google Shape;68;p14"/>
          <p:cNvSpPr txBox="1"/>
          <p:nvPr/>
        </p:nvSpPr>
        <p:spPr>
          <a:xfrm>
            <a:off x="1258567" y="2479767"/>
            <a:ext cx="10341200" cy="721294"/>
          </a:xfrm>
          <a:prstGeom prst="rect">
            <a:avLst/>
          </a:prstGeom>
          <a:noFill/>
          <a:ln>
            <a:noFill/>
          </a:ln>
        </p:spPr>
        <p:txBody>
          <a:bodyPr spcFirstLastPara="1" wrap="square" lIns="91433" tIns="91433" rIns="91433" bIns="91433" anchor="t" anchorCtr="0">
            <a:noAutofit/>
          </a:bodyPr>
          <a:lstStyle/>
          <a:p>
            <a:r>
              <a:rPr lang="en" sz="2000" b="1" dirty="0">
                <a:solidFill>
                  <a:schemeClr val="dk1"/>
                </a:solidFill>
                <a:latin typeface="Cambria"/>
                <a:ea typeface="Cambria"/>
                <a:cs typeface="Cambria"/>
                <a:sym typeface="Cambria"/>
              </a:rPr>
              <a:t>Helps develop diverse</a:t>
            </a:r>
            <a:r>
              <a:rPr lang="en" sz="2000" b="1" dirty="0"/>
              <a:t> </a:t>
            </a:r>
            <a:r>
              <a:rPr lang="en" sz="2000" b="1" dirty="0">
                <a:solidFill>
                  <a:schemeClr val="dk1"/>
                </a:solidFill>
                <a:latin typeface="Cambria"/>
                <a:ea typeface="Cambria"/>
                <a:cs typeface="Cambria"/>
                <a:sym typeface="Cambria"/>
              </a:rPr>
              <a:t>Curricula in the country, while enabling consonances &amp; harmony across the country and providing a basis for quality and equity.</a:t>
            </a:r>
            <a:endParaRPr sz="2000" b="1" dirty="0">
              <a:solidFill>
                <a:schemeClr val="dk1"/>
              </a:solidFill>
              <a:latin typeface="Cambria"/>
              <a:ea typeface="Cambria"/>
              <a:cs typeface="Cambria"/>
              <a:sym typeface="Cambria"/>
            </a:endParaRPr>
          </a:p>
        </p:txBody>
      </p:sp>
      <p:sp>
        <p:nvSpPr>
          <p:cNvPr id="69" name="Google Shape;69;p14"/>
          <p:cNvSpPr txBox="1"/>
          <p:nvPr/>
        </p:nvSpPr>
        <p:spPr>
          <a:xfrm>
            <a:off x="2489267" y="3381767"/>
            <a:ext cx="9182000" cy="701600"/>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91433" tIns="91433" rIns="91433" bIns="91433" anchor="ctr" anchorCtr="0">
            <a:noAutofit/>
          </a:bodyPr>
          <a:lstStyle/>
          <a:p>
            <a:pPr algn="just">
              <a:lnSpc>
                <a:spcPct val="115000"/>
              </a:lnSpc>
              <a:spcAft>
                <a:spcPts val="1600"/>
              </a:spcAft>
            </a:pPr>
            <a:r>
              <a:rPr lang="en" b="1" dirty="0">
                <a:solidFill>
                  <a:srgbClr val="002060"/>
                </a:solidFill>
                <a:latin typeface="Cambria"/>
                <a:ea typeface="Cambria"/>
                <a:cs typeface="Cambria"/>
                <a:sym typeface="Cambria"/>
              </a:rPr>
              <a:t>Positively transforming the school education system of India as envisioned in NEP 2020, through corresponding positive changes in the curriculum including pedagogy.</a:t>
            </a:r>
            <a:endParaRPr b="1" dirty="0">
              <a:solidFill>
                <a:srgbClr val="002060"/>
              </a:solidFill>
              <a:latin typeface="Cambria"/>
              <a:ea typeface="Cambria"/>
              <a:cs typeface="Cambria"/>
              <a:sym typeface="Cambria"/>
            </a:endParaRPr>
          </a:p>
        </p:txBody>
      </p:sp>
      <p:sp>
        <p:nvSpPr>
          <p:cNvPr id="70" name="Google Shape;70;p14"/>
          <p:cNvSpPr txBox="1"/>
          <p:nvPr/>
        </p:nvSpPr>
        <p:spPr>
          <a:xfrm>
            <a:off x="2483917" y="4364884"/>
            <a:ext cx="394800" cy="1326000"/>
          </a:xfrm>
          <a:prstGeom prst="rect">
            <a:avLst/>
          </a:prstGeom>
          <a:solidFill>
            <a:srgbClr val="C96F07"/>
          </a:solidFill>
          <a:ln>
            <a:noFill/>
          </a:ln>
          <a:effectLst>
            <a:outerShdw blurRad="50800" dist="38100" dir="2700000" algn="tl" rotWithShape="0">
              <a:srgbClr val="000000">
                <a:alpha val="40000"/>
              </a:srgbClr>
            </a:outerShdw>
          </a:effectLst>
        </p:spPr>
        <p:txBody>
          <a:bodyPr spcFirstLastPara="1" wrap="square" lIns="91433" tIns="91433" rIns="91433" bIns="91433" anchor="ctr" anchorCtr="0">
            <a:noAutofit/>
          </a:bodyPr>
          <a:lstStyle/>
          <a:p>
            <a:pPr algn="ctr">
              <a:buClr>
                <a:srgbClr val="000000"/>
              </a:buClr>
              <a:buSzPts val="800"/>
            </a:pPr>
            <a:r>
              <a:rPr lang="en" sz="1733" b="1">
                <a:solidFill>
                  <a:schemeClr val="lt1"/>
                </a:solidFill>
              </a:rPr>
              <a:t>1.</a:t>
            </a:r>
            <a:endParaRPr sz="1733" b="1">
              <a:solidFill>
                <a:schemeClr val="lt1"/>
              </a:solidFill>
            </a:endParaRPr>
          </a:p>
        </p:txBody>
      </p:sp>
      <p:sp>
        <p:nvSpPr>
          <p:cNvPr id="71" name="Google Shape;71;p14"/>
          <p:cNvSpPr txBox="1"/>
          <p:nvPr/>
        </p:nvSpPr>
        <p:spPr>
          <a:xfrm>
            <a:off x="2878817" y="4364884"/>
            <a:ext cx="2468800" cy="1461758"/>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91433" tIns="91433" rIns="91433" bIns="91433" anchor="ctr" anchorCtr="0">
            <a:noAutofit/>
          </a:bodyPr>
          <a:lstStyle/>
          <a:p>
            <a:pPr algn="ctr">
              <a:lnSpc>
                <a:spcPct val="115000"/>
              </a:lnSpc>
              <a:spcAft>
                <a:spcPts val="1600"/>
              </a:spcAft>
            </a:pPr>
            <a:r>
              <a:rPr lang="en" sz="2000" b="1" dirty="0">
                <a:solidFill>
                  <a:schemeClr val="dk1"/>
                </a:solidFill>
                <a:latin typeface="Cambria"/>
                <a:ea typeface="Cambria"/>
                <a:cs typeface="Cambria"/>
                <a:sym typeface="Cambria"/>
              </a:rPr>
              <a:t>Developed for Teachers and Practitioners in education</a:t>
            </a:r>
            <a:endParaRPr sz="2000" b="1" dirty="0">
              <a:highlight>
                <a:srgbClr val="FFFFFF"/>
              </a:highlight>
              <a:latin typeface="Cambria"/>
              <a:ea typeface="Cambria"/>
              <a:cs typeface="Cambria"/>
              <a:sym typeface="Cambria"/>
            </a:endParaRPr>
          </a:p>
        </p:txBody>
      </p:sp>
      <p:sp>
        <p:nvSpPr>
          <p:cNvPr id="72" name="Google Shape;72;p14"/>
          <p:cNvSpPr txBox="1"/>
          <p:nvPr/>
        </p:nvSpPr>
        <p:spPr>
          <a:xfrm>
            <a:off x="425884" y="4364884"/>
            <a:ext cx="1799200" cy="1326000"/>
          </a:xfrm>
          <a:prstGeom prst="rect">
            <a:avLst/>
          </a:prstGeom>
          <a:solidFill>
            <a:srgbClr val="C96F07"/>
          </a:solidFill>
          <a:ln>
            <a:noFill/>
          </a:ln>
          <a:effectLst>
            <a:outerShdw blurRad="50800" dist="38100" dir="2700000" algn="tl" rotWithShape="0">
              <a:srgbClr val="000000">
                <a:alpha val="40000"/>
              </a:srgbClr>
            </a:outerShdw>
          </a:effectLst>
        </p:spPr>
        <p:txBody>
          <a:bodyPr spcFirstLastPara="1" wrap="square" lIns="91433" tIns="91433" rIns="91433" bIns="91433" anchor="ctr" anchorCtr="0">
            <a:noAutofit/>
          </a:bodyPr>
          <a:lstStyle/>
          <a:p>
            <a:pPr algn="ctr">
              <a:buClr>
                <a:srgbClr val="000000"/>
              </a:buClr>
              <a:buSzPts val="800"/>
            </a:pPr>
            <a:r>
              <a:rPr lang="en" b="1" dirty="0">
                <a:solidFill>
                  <a:schemeClr val="lt1"/>
                </a:solidFill>
                <a:latin typeface="Cambria"/>
                <a:ea typeface="Cambria"/>
                <a:cs typeface="Cambria"/>
                <a:sym typeface="Cambria"/>
              </a:rPr>
              <a:t>Characteristics of this NCF</a:t>
            </a:r>
            <a:endParaRPr b="1" dirty="0">
              <a:solidFill>
                <a:schemeClr val="lt1"/>
              </a:solidFill>
              <a:latin typeface="Cambria"/>
              <a:ea typeface="Cambria"/>
              <a:cs typeface="Cambria"/>
              <a:sym typeface="Cambria"/>
            </a:endParaRPr>
          </a:p>
        </p:txBody>
      </p:sp>
      <p:sp>
        <p:nvSpPr>
          <p:cNvPr id="73" name="Google Shape;73;p14"/>
          <p:cNvSpPr txBox="1"/>
          <p:nvPr/>
        </p:nvSpPr>
        <p:spPr>
          <a:xfrm>
            <a:off x="5829184" y="4364884"/>
            <a:ext cx="394800" cy="1326000"/>
          </a:xfrm>
          <a:prstGeom prst="rect">
            <a:avLst/>
          </a:prstGeom>
          <a:solidFill>
            <a:srgbClr val="C96F07"/>
          </a:solidFill>
          <a:ln>
            <a:noFill/>
          </a:ln>
          <a:effectLst>
            <a:outerShdw blurRad="50800" dist="38100" dir="2700000" algn="tl" rotWithShape="0">
              <a:srgbClr val="000000">
                <a:alpha val="40000"/>
              </a:srgbClr>
            </a:outerShdw>
          </a:effectLst>
        </p:spPr>
        <p:txBody>
          <a:bodyPr spcFirstLastPara="1" wrap="square" lIns="91433" tIns="91433" rIns="91433" bIns="91433" anchor="ctr" anchorCtr="0">
            <a:noAutofit/>
          </a:bodyPr>
          <a:lstStyle/>
          <a:p>
            <a:pPr algn="ctr">
              <a:buClr>
                <a:srgbClr val="000000"/>
              </a:buClr>
              <a:buSzPts val="800"/>
            </a:pPr>
            <a:r>
              <a:rPr lang="en" sz="1733" b="1">
                <a:solidFill>
                  <a:schemeClr val="lt1"/>
                </a:solidFill>
              </a:rPr>
              <a:t>2.</a:t>
            </a:r>
            <a:endParaRPr sz="1733" b="1">
              <a:solidFill>
                <a:schemeClr val="lt1"/>
              </a:solidFill>
            </a:endParaRPr>
          </a:p>
        </p:txBody>
      </p:sp>
      <p:sp>
        <p:nvSpPr>
          <p:cNvPr id="74" name="Google Shape;74;p14"/>
          <p:cNvSpPr txBox="1"/>
          <p:nvPr/>
        </p:nvSpPr>
        <p:spPr>
          <a:xfrm>
            <a:off x="6224087" y="4364884"/>
            <a:ext cx="2276400" cy="1326000"/>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91433" tIns="91433" rIns="91433" bIns="91433" anchor="ctr" anchorCtr="0">
            <a:noAutofit/>
          </a:bodyPr>
          <a:lstStyle/>
          <a:p>
            <a:pPr algn="ctr">
              <a:lnSpc>
                <a:spcPct val="115000"/>
              </a:lnSpc>
              <a:spcAft>
                <a:spcPts val="1600"/>
              </a:spcAft>
            </a:pPr>
            <a:r>
              <a:rPr lang="en" sz="2000" b="1" dirty="0">
                <a:solidFill>
                  <a:schemeClr val="dk1"/>
                </a:solidFill>
                <a:latin typeface="Cambria"/>
                <a:ea typeface="Cambria"/>
                <a:cs typeface="Cambria"/>
                <a:sym typeface="Cambria"/>
              </a:rPr>
              <a:t>Lays down the new vision for schools</a:t>
            </a:r>
            <a:endParaRPr sz="2000" b="1" dirty="0">
              <a:highlight>
                <a:srgbClr val="FFFFFF"/>
              </a:highlight>
              <a:latin typeface="Cambria"/>
              <a:ea typeface="Cambria"/>
              <a:cs typeface="Cambria"/>
              <a:sym typeface="Cambria"/>
            </a:endParaRPr>
          </a:p>
        </p:txBody>
      </p:sp>
      <p:sp>
        <p:nvSpPr>
          <p:cNvPr id="75" name="Google Shape;75;p14"/>
          <p:cNvSpPr txBox="1"/>
          <p:nvPr/>
        </p:nvSpPr>
        <p:spPr>
          <a:xfrm>
            <a:off x="8981949" y="4364884"/>
            <a:ext cx="394800" cy="1326000"/>
          </a:xfrm>
          <a:prstGeom prst="rect">
            <a:avLst/>
          </a:prstGeom>
          <a:solidFill>
            <a:srgbClr val="C96F07"/>
          </a:solidFill>
          <a:ln>
            <a:noFill/>
          </a:ln>
          <a:effectLst>
            <a:outerShdw blurRad="50800" dist="38100" dir="2700000" algn="tl" rotWithShape="0">
              <a:srgbClr val="000000">
                <a:alpha val="40000"/>
              </a:srgbClr>
            </a:outerShdw>
          </a:effectLst>
        </p:spPr>
        <p:txBody>
          <a:bodyPr spcFirstLastPara="1" wrap="square" lIns="91433" tIns="91433" rIns="91433" bIns="91433" anchor="ctr" anchorCtr="0">
            <a:noAutofit/>
          </a:bodyPr>
          <a:lstStyle/>
          <a:p>
            <a:pPr algn="ctr">
              <a:buClr>
                <a:srgbClr val="000000"/>
              </a:buClr>
              <a:buSzPts val="800"/>
            </a:pPr>
            <a:r>
              <a:rPr lang="en" sz="1733" b="1">
                <a:solidFill>
                  <a:schemeClr val="lt1"/>
                </a:solidFill>
              </a:rPr>
              <a:t>3.</a:t>
            </a:r>
            <a:endParaRPr sz="1733" b="1">
              <a:solidFill>
                <a:schemeClr val="lt1"/>
              </a:solidFill>
            </a:endParaRPr>
          </a:p>
        </p:txBody>
      </p:sp>
      <p:sp>
        <p:nvSpPr>
          <p:cNvPr id="76" name="Google Shape;76;p14"/>
          <p:cNvSpPr txBox="1"/>
          <p:nvPr/>
        </p:nvSpPr>
        <p:spPr>
          <a:xfrm>
            <a:off x="9376849" y="4231867"/>
            <a:ext cx="2276400" cy="1740533"/>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91433" tIns="91433" rIns="91433" bIns="91433" anchor="ctr" anchorCtr="0">
            <a:noAutofit/>
          </a:bodyPr>
          <a:lstStyle/>
          <a:p>
            <a:pPr algn="ctr">
              <a:lnSpc>
                <a:spcPct val="115000"/>
              </a:lnSpc>
              <a:spcAft>
                <a:spcPts val="1600"/>
              </a:spcAft>
            </a:pPr>
            <a:r>
              <a:rPr lang="en" b="1" dirty="0">
                <a:solidFill>
                  <a:schemeClr val="dk1"/>
                </a:solidFill>
                <a:latin typeface="Cambria"/>
                <a:ea typeface="Cambria"/>
                <a:cs typeface="Cambria"/>
                <a:sym typeface="Cambria"/>
              </a:rPr>
              <a:t>Provides details and guidelines for quality education at Foundational stage</a:t>
            </a:r>
            <a:endParaRPr b="1" dirty="0">
              <a:highlight>
                <a:srgbClr val="FFFFFF"/>
              </a:highlight>
              <a:latin typeface="Cambria"/>
              <a:ea typeface="Cambria"/>
              <a:cs typeface="Cambria"/>
              <a:sym typeface="Cambria"/>
            </a:endParaRPr>
          </a:p>
        </p:txBody>
      </p:sp>
      <p:sp>
        <p:nvSpPr>
          <p:cNvPr id="77" name="Google Shape;77;p14"/>
          <p:cNvSpPr txBox="1"/>
          <p:nvPr/>
        </p:nvSpPr>
        <p:spPr>
          <a:xfrm>
            <a:off x="431233" y="3400967"/>
            <a:ext cx="1799200" cy="682400"/>
          </a:xfrm>
          <a:prstGeom prst="rect">
            <a:avLst/>
          </a:prstGeom>
          <a:solidFill>
            <a:srgbClr val="00316B"/>
          </a:solidFill>
          <a:ln>
            <a:noFill/>
          </a:ln>
          <a:effectLst>
            <a:outerShdw blurRad="50800" dist="38100" dir="2700000" algn="tl" rotWithShape="0">
              <a:srgbClr val="000000">
                <a:alpha val="40000"/>
              </a:srgbClr>
            </a:outerShdw>
          </a:effectLst>
        </p:spPr>
        <p:txBody>
          <a:bodyPr spcFirstLastPara="1" wrap="square" lIns="91433" tIns="91433" rIns="91433" bIns="91433" anchor="ctr" anchorCtr="0">
            <a:noAutofit/>
          </a:bodyPr>
          <a:lstStyle/>
          <a:p>
            <a:pPr algn="ctr">
              <a:buClr>
                <a:srgbClr val="000000"/>
              </a:buClr>
              <a:buSzPts val="800"/>
            </a:pPr>
            <a:r>
              <a:rPr lang="en" sz="2800" b="1" dirty="0">
                <a:solidFill>
                  <a:schemeClr val="lt1"/>
                </a:solidFill>
                <a:latin typeface="Cambria"/>
                <a:ea typeface="Cambria"/>
                <a:cs typeface="Cambria"/>
                <a:sym typeface="Cambria"/>
              </a:rPr>
              <a:t>Objective</a:t>
            </a:r>
            <a:endParaRPr sz="2800" b="1" dirty="0">
              <a:solidFill>
                <a:schemeClr val="lt1"/>
              </a:solidFill>
              <a:latin typeface="Cambria"/>
              <a:ea typeface="Cambria"/>
              <a:cs typeface="Cambria"/>
              <a:sym typeface="Cambria"/>
            </a:endParaRPr>
          </a:p>
        </p:txBody>
      </p:sp>
      <p:sp>
        <p:nvSpPr>
          <p:cNvPr id="78" name="Google Shape;78;p14"/>
          <p:cNvSpPr txBox="1">
            <a:spLocks noGrp="1"/>
          </p:cNvSpPr>
          <p:nvPr>
            <p:ph type="title"/>
          </p:nvPr>
        </p:nvSpPr>
        <p:spPr>
          <a:xfrm>
            <a:off x="142133" y="280167"/>
            <a:ext cx="11456800" cy="763600"/>
          </a:xfrm>
          <a:prstGeom prst="rect">
            <a:avLst/>
          </a:prstGeom>
        </p:spPr>
        <p:txBody>
          <a:bodyPr spcFirstLastPara="1" vert="horz" wrap="square" lIns="121900" tIns="121900" rIns="121900" bIns="121900" rtlCol="0" anchor="t" anchorCtr="0">
            <a:normAutofit/>
          </a:bodyPr>
          <a:lstStyle/>
          <a:p>
            <a:pPr>
              <a:lnSpc>
                <a:spcPct val="100000"/>
              </a:lnSpc>
            </a:pPr>
            <a:r>
              <a:rPr lang="en" sz="2133" b="1" dirty="0">
                <a:solidFill>
                  <a:srgbClr val="C96F07"/>
                </a:solidFill>
                <a:latin typeface="Cambria"/>
                <a:ea typeface="Cambria"/>
                <a:cs typeface="Cambria"/>
                <a:sym typeface="Cambria"/>
              </a:rPr>
              <a:t> About the National Curriculum Framework</a:t>
            </a:r>
            <a:endParaRPr sz="2133" b="1" dirty="0">
              <a:solidFill>
                <a:srgbClr val="C96F07"/>
              </a:solidFill>
              <a:latin typeface="Cambria"/>
              <a:ea typeface="Cambria"/>
              <a:cs typeface="Cambria"/>
              <a:sym typeface="Cambria"/>
            </a:endParaRPr>
          </a:p>
        </p:txBody>
      </p:sp>
      <p:sp>
        <p:nvSpPr>
          <p:cNvPr id="79" name="Google Shape;79;p14"/>
          <p:cNvSpPr txBox="1"/>
          <p:nvPr/>
        </p:nvSpPr>
        <p:spPr>
          <a:xfrm>
            <a:off x="177760" y="1118497"/>
            <a:ext cx="11263200" cy="563200"/>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91433" tIns="91433" rIns="91433" bIns="91433" anchor="ctr" anchorCtr="0">
            <a:noAutofit/>
          </a:bodyPr>
          <a:lstStyle/>
          <a:p>
            <a:pPr algn="just">
              <a:lnSpc>
                <a:spcPct val="115000"/>
              </a:lnSpc>
              <a:spcAft>
                <a:spcPts val="1600"/>
              </a:spcAft>
              <a:buClr>
                <a:schemeClr val="dk1"/>
              </a:buClr>
              <a:buSzPts val="1100"/>
            </a:pPr>
            <a:r>
              <a:rPr lang="en" sz="2000" b="1" dirty="0">
                <a:solidFill>
                  <a:schemeClr val="dk1"/>
                </a:solidFill>
                <a:latin typeface="Cambria"/>
                <a:ea typeface="Cambria"/>
                <a:cs typeface="Cambria"/>
                <a:sym typeface="Cambria"/>
              </a:rPr>
              <a:t>National Curriculum Framework (NCF) for the Foundational Stage</a:t>
            </a:r>
            <a:r>
              <a:rPr lang="en" sz="2000" dirty="0">
                <a:solidFill>
                  <a:schemeClr val="dk1"/>
                </a:solidFill>
                <a:latin typeface="Cambria"/>
                <a:ea typeface="Cambria"/>
                <a:cs typeface="Cambria"/>
                <a:sym typeface="Cambria"/>
              </a:rPr>
              <a:t> </a:t>
            </a:r>
            <a:endParaRPr sz="2000" dirty="0">
              <a:highlight>
                <a:srgbClr val="FFFFFF"/>
              </a:highlight>
              <a:latin typeface="Cambria"/>
              <a:ea typeface="Cambria"/>
              <a:cs typeface="Cambria"/>
              <a:sym typeface="Cambria"/>
            </a:endParaRPr>
          </a:p>
        </p:txBody>
      </p:sp>
      <p:pic>
        <p:nvPicPr>
          <p:cNvPr id="80" name="Google Shape;80;p14"/>
          <p:cNvPicPr preferRelativeResize="0"/>
          <p:nvPr/>
        </p:nvPicPr>
        <p:blipFill>
          <a:blip r:embed="rId4">
            <a:alphaModFix/>
          </a:blip>
          <a:stretch>
            <a:fillRect/>
          </a:stretch>
        </p:blipFill>
        <p:spPr>
          <a:xfrm>
            <a:off x="11058233" y="-255"/>
            <a:ext cx="1135200" cy="1151028"/>
          </a:xfrm>
          <a:prstGeom prst="rect">
            <a:avLst/>
          </a:prstGeom>
          <a:noFill/>
          <a:ln>
            <a:noFill/>
          </a:ln>
        </p:spPr>
      </p:pic>
      <p:pic>
        <p:nvPicPr>
          <p:cNvPr id="81" name="Google Shape;81;p14"/>
          <p:cNvPicPr preferRelativeResize="0"/>
          <p:nvPr/>
        </p:nvPicPr>
        <p:blipFill rotWithShape="1">
          <a:blip r:embed="rId5">
            <a:alphaModFix/>
          </a:blip>
          <a:srcRect b="21408"/>
          <a:stretch/>
        </p:blipFill>
        <p:spPr>
          <a:xfrm>
            <a:off x="508000" y="2617034"/>
            <a:ext cx="601011" cy="472335"/>
          </a:xfrm>
          <a:prstGeom prst="rect">
            <a:avLst/>
          </a:prstGeom>
          <a:noFill/>
          <a:ln>
            <a:noFill/>
          </a:ln>
        </p:spPr>
      </p:pic>
      <p:pic>
        <p:nvPicPr>
          <p:cNvPr id="82" name="Google Shape;82;p14"/>
          <p:cNvPicPr preferRelativeResize="0"/>
          <p:nvPr/>
        </p:nvPicPr>
        <p:blipFill rotWithShape="1">
          <a:blip r:embed="rId5">
            <a:alphaModFix/>
          </a:blip>
          <a:srcRect b="21408"/>
          <a:stretch/>
        </p:blipFill>
        <p:spPr>
          <a:xfrm>
            <a:off x="508000" y="1905834"/>
            <a:ext cx="601011" cy="47233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Calendar">
            <a:extLst>
              <a:ext uri="{FF2B5EF4-FFF2-40B4-BE49-F238E27FC236}">
                <a16:creationId xmlns:a16="http://schemas.microsoft.com/office/drawing/2014/main" id="{07A8091D-61B6-8B7A-ED4C-E49C3B68793E}"/>
              </a:ext>
            </a:extLst>
          </p:cNvPr>
          <p:cNvPicPr>
            <a:picLocks noChangeAspect="1"/>
          </p:cNvPicPr>
          <p:nvPr/>
        </p:nvPicPr>
        <p:blipFill rotWithShape="1">
          <a:blip r:embed="rId2"/>
          <a:srcRect b="20510"/>
          <a:stretch/>
        </p:blipFill>
        <p:spPr>
          <a:xfrm>
            <a:off x="20" y="1282"/>
            <a:ext cx="12191980" cy="6856718"/>
          </a:xfrm>
          <a:prstGeom prst="rect">
            <a:avLst/>
          </a:prstGeom>
        </p:spPr>
      </p:pic>
    </p:spTree>
    <p:extLst>
      <p:ext uri="{BB962C8B-B14F-4D97-AF65-F5344CB8AC3E}">
        <p14:creationId xmlns:p14="http://schemas.microsoft.com/office/powerpoint/2010/main" val="3511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22"/>
          <p:cNvPicPr preferRelativeResize="0"/>
          <p:nvPr/>
        </p:nvPicPr>
        <p:blipFill>
          <a:blip r:embed="rId3">
            <a:alphaModFix/>
          </a:blip>
          <a:stretch>
            <a:fillRect/>
          </a:stretch>
        </p:blipFill>
        <p:spPr>
          <a:xfrm>
            <a:off x="8148238" y="6175600"/>
            <a:ext cx="4043767" cy="682400"/>
          </a:xfrm>
          <a:prstGeom prst="rect">
            <a:avLst/>
          </a:prstGeom>
          <a:noFill/>
          <a:ln>
            <a:noFill/>
          </a:ln>
        </p:spPr>
      </p:pic>
      <p:pic>
        <p:nvPicPr>
          <p:cNvPr id="313" name="Google Shape;313;p22"/>
          <p:cNvPicPr preferRelativeResize="0"/>
          <p:nvPr/>
        </p:nvPicPr>
        <p:blipFill>
          <a:blip r:embed="rId3">
            <a:alphaModFix/>
          </a:blip>
          <a:stretch>
            <a:fillRect/>
          </a:stretch>
        </p:blipFill>
        <p:spPr>
          <a:xfrm>
            <a:off x="4104471" y="6175600"/>
            <a:ext cx="4043767" cy="682400"/>
          </a:xfrm>
          <a:prstGeom prst="rect">
            <a:avLst/>
          </a:prstGeom>
          <a:noFill/>
          <a:ln>
            <a:noFill/>
          </a:ln>
        </p:spPr>
      </p:pic>
      <p:pic>
        <p:nvPicPr>
          <p:cNvPr id="314" name="Google Shape;314;p22"/>
          <p:cNvPicPr preferRelativeResize="0"/>
          <p:nvPr/>
        </p:nvPicPr>
        <p:blipFill>
          <a:blip r:embed="rId3">
            <a:alphaModFix/>
          </a:blip>
          <a:stretch>
            <a:fillRect/>
          </a:stretch>
        </p:blipFill>
        <p:spPr>
          <a:xfrm>
            <a:off x="60705" y="6175600"/>
            <a:ext cx="4043767" cy="682400"/>
          </a:xfrm>
          <a:prstGeom prst="rect">
            <a:avLst/>
          </a:prstGeom>
          <a:noFill/>
          <a:ln>
            <a:noFill/>
          </a:ln>
        </p:spPr>
      </p:pic>
      <p:sp>
        <p:nvSpPr>
          <p:cNvPr id="315" name="Google Shape;315;p22"/>
          <p:cNvSpPr txBox="1"/>
          <p:nvPr/>
        </p:nvSpPr>
        <p:spPr>
          <a:xfrm>
            <a:off x="3405522" y="2236100"/>
            <a:ext cx="2596064" cy="3939500"/>
          </a:xfrm>
          <a:prstGeom prst="rect">
            <a:avLst/>
          </a:prstGeom>
          <a:noFill/>
          <a:ln w="9525" cap="flat" cmpd="sng">
            <a:solidFill>
              <a:schemeClr val="dk1"/>
            </a:solidFill>
            <a:prstDash val="dash"/>
            <a:round/>
            <a:headEnd type="none" w="sm" len="sm"/>
            <a:tailEnd type="none" w="sm" len="sm"/>
          </a:ln>
        </p:spPr>
        <p:txBody>
          <a:bodyPr spcFirstLastPara="1" wrap="square" lIns="121900" tIns="121900" rIns="121900" bIns="121900" anchor="t" anchorCtr="0">
            <a:spAutoFit/>
          </a:bodyPr>
          <a:lstStyle/>
          <a:p>
            <a:pPr marL="609585" indent="-380990">
              <a:buSzPts val="900"/>
              <a:buAutoNum type="arabicPeriod"/>
            </a:pPr>
            <a:r>
              <a:rPr lang="en" sz="1600" b="1" dirty="0">
                <a:latin typeface="Cambria"/>
                <a:ea typeface="Cambria"/>
                <a:cs typeface="Cambria"/>
                <a:sym typeface="Cambria"/>
              </a:rPr>
              <a:t>Learn </a:t>
            </a:r>
            <a:r>
              <a:rPr lang="en" sz="1600" dirty="0">
                <a:latin typeface="Cambria"/>
                <a:ea typeface="Cambria"/>
                <a:cs typeface="Cambria"/>
                <a:sym typeface="Cambria"/>
              </a:rPr>
              <a:t>as much as possible </a:t>
            </a:r>
            <a:r>
              <a:rPr lang="en" sz="1600" b="1" dirty="0">
                <a:latin typeface="Cambria"/>
                <a:ea typeface="Cambria"/>
                <a:cs typeface="Cambria"/>
                <a:sym typeface="Cambria"/>
              </a:rPr>
              <a:t>about the child.</a:t>
            </a:r>
            <a:endParaRPr sz="1600" b="1" dirty="0">
              <a:latin typeface="Cambria"/>
              <a:ea typeface="Cambria"/>
              <a:cs typeface="Cambria"/>
              <a:sym typeface="Cambria"/>
            </a:endParaRPr>
          </a:p>
          <a:p>
            <a:pPr marL="609585" indent="-380990">
              <a:buSzPts val="900"/>
              <a:buAutoNum type="arabicPeriod"/>
            </a:pPr>
            <a:r>
              <a:rPr lang="en" sz="1600" b="1" dirty="0">
                <a:latin typeface="Cambria"/>
                <a:ea typeface="Cambria"/>
                <a:cs typeface="Cambria"/>
                <a:sym typeface="Cambria"/>
              </a:rPr>
              <a:t>Setting goals </a:t>
            </a:r>
            <a:r>
              <a:rPr lang="en" sz="1600" dirty="0">
                <a:latin typeface="Cambria"/>
                <a:ea typeface="Cambria"/>
                <a:cs typeface="Cambria"/>
                <a:sym typeface="Cambria"/>
              </a:rPr>
              <a:t>for the child that are realistic and achievable.</a:t>
            </a:r>
            <a:endParaRPr sz="1600" dirty="0">
              <a:latin typeface="Cambria"/>
              <a:ea typeface="Cambria"/>
              <a:cs typeface="Cambria"/>
              <a:sym typeface="Cambria"/>
            </a:endParaRPr>
          </a:p>
          <a:p>
            <a:pPr marL="609585" indent="-380990">
              <a:buSzPts val="900"/>
              <a:buAutoNum type="arabicPeriod"/>
            </a:pPr>
            <a:r>
              <a:rPr lang="en" sz="1600" dirty="0">
                <a:latin typeface="Cambria"/>
                <a:ea typeface="Cambria"/>
                <a:cs typeface="Cambria"/>
                <a:sym typeface="Cambria"/>
              </a:rPr>
              <a:t>Make </a:t>
            </a:r>
            <a:r>
              <a:rPr lang="en" sz="1600" b="1" dirty="0">
                <a:latin typeface="Cambria"/>
                <a:ea typeface="Cambria"/>
                <a:cs typeface="Cambria"/>
                <a:sym typeface="Cambria"/>
              </a:rPr>
              <a:t>information as concrete</a:t>
            </a:r>
            <a:r>
              <a:rPr lang="en" sz="1600" dirty="0">
                <a:latin typeface="Cambria"/>
                <a:ea typeface="Cambria"/>
                <a:cs typeface="Cambria"/>
                <a:sym typeface="Cambria"/>
              </a:rPr>
              <a:t> as possible. </a:t>
            </a:r>
            <a:endParaRPr sz="1600" dirty="0">
              <a:latin typeface="Cambria"/>
              <a:ea typeface="Cambria"/>
              <a:cs typeface="Cambria"/>
              <a:sym typeface="Cambria"/>
            </a:endParaRPr>
          </a:p>
          <a:p>
            <a:pPr marL="609585" indent="-380990">
              <a:buSzPts val="900"/>
              <a:buAutoNum type="arabicPeriod"/>
            </a:pPr>
            <a:r>
              <a:rPr lang="en" sz="1600" dirty="0">
                <a:latin typeface="Cambria"/>
                <a:ea typeface="Cambria"/>
                <a:cs typeface="Cambria"/>
                <a:sym typeface="Cambria"/>
              </a:rPr>
              <a:t>Using a </a:t>
            </a:r>
            <a:r>
              <a:rPr lang="en" sz="1600" b="1" dirty="0">
                <a:latin typeface="Cambria"/>
                <a:ea typeface="Cambria"/>
                <a:cs typeface="Cambria"/>
                <a:sym typeface="Cambria"/>
              </a:rPr>
              <a:t>multi sensory approach. </a:t>
            </a:r>
            <a:endParaRPr sz="1600" b="1" dirty="0">
              <a:latin typeface="Cambria"/>
              <a:ea typeface="Cambria"/>
              <a:cs typeface="Cambria"/>
              <a:sym typeface="Cambria"/>
            </a:endParaRPr>
          </a:p>
          <a:p>
            <a:pPr marL="609585" indent="-380990">
              <a:buSzPts val="900"/>
              <a:buAutoNum type="arabicPeriod"/>
            </a:pPr>
            <a:r>
              <a:rPr lang="en" sz="1600" b="1" dirty="0">
                <a:latin typeface="Cambria"/>
                <a:ea typeface="Cambria"/>
                <a:cs typeface="Cambria"/>
                <a:sym typeface="Cambria"/>
              </a:rPr>
              <a:t>Sensitize other children </a:t>
            </a:r>
            <a:r>
              <a:rPr lang="en" sz="1600" dirty="0">
                <a:latin typeface="Cambria"/>
                <a:ea typeface="Cambria"/>
                <a:cs typeface="Cambria"/>
                <a:sym typeface="Cambria"/>
              </a:rPr>
              <a:t>to the situation</a:t>
            </a:r>
            <a:endParaRPr sz="1600" dirty="0">
              <a:latin typeface="Cambria"/>
              <a:ea typeface="Cambria"/>
              <a:cs typeface="Cambria"/>
              <a:sym typeface="Cambria"/>
            </a:endParaRPr>
          </a:p>
        </p:txBody>
      </p:sp>
      <p:sp>
        <p:nvSpPr>
          <p:cNvPr id="316" name="Google Shape;316;p22"/>
          <p:cNvSpPr/>
          <p:nvPr/>
        </p:nvSpPr>
        <p:spPr>
          <a:xfrm>
            <a:off x="753419" y="836036"/>
            <a:ext cx="4404000" cy="1100400"/>
          </a:xfrm>
          <a:prstGeom prst="rect">
            <a:avLst/>
          </a:prstGeom>
          <a:solidFill>
            <a:srgbClr val="073763"/>
          </a:solidFill>
          <a:ln>
            <a:noFill/>
          </a:ln>
        </p:spPr>
        <p:txBody>
          <a:bodyPr spcFirstLastPara="1" wrap="square" lIns="121900" tIns="121900" rIns="121900" bIns="121900" anchor="ctr" anchorCtr="0">
            <a:noAutofit/>
          </a:bodyPr>
          <a:lstStyle/>
          <a:p>
            <a:pPr>
              <a:lnSpc>
                <a:spcPct val="115000"/>
              </a:lnSpc>
              <a:spcAft>
                <a:spcPts val="1600"/>
              </a:spcAft>
            </a:pPr>
            <a:r>
              <a:rPr lang="en" sz="1467" dirty="0">
                <a:solidFill>
                  <a:schemeClr val="lt1"/>
                </a:solidFill>
                <a:latin typeface="Cambria"/>
                <a:ea typeface="Cambria"/>
                <a:cs typeface="Cambria"/>
                <a:sym typeface="Cambria"/>
              </a:rPr>
              <a:t>Early</a:t>
            </a:r>
            <a:r>
              <a:rPr lang="en" sz="1467" b="1" dirty="0">
                <a:solidFill>
                  <a:schemeClr val="lt1"/>
                </a:solidFill>
                <a:latin typeface="Cambria"/>
                <a:ea typeface="Cambria"/>
                <a:cs typeface="Cambria"/>
                <a:sym typeface="Cambria"/>
              </a:rPr>
              <a:t> identification</a:t>
            </a:r>
            <a:r>
              <a:rPr lang="en" sz="1467" dirty="0">
                <a:solidFill>
                  <a:schemeClr val="lt1"/>
                </a:solidFill>
                <a:latin typeface="Cambria"/>
                <a:ea typeface="Cambria"/>
                <a:cs typeface="Cambria"/>
                <a:sym typeface="Cambria"/>
              </a:rPr>
              <a:t> of children who are ‘at risk’ for </a:t>
            </a:r>
            <a:r>
              <a:rPr lang="en" sz="1467" b="1" dirty="0">
                <a:solidFill>
                  <a:schemeClr val="lt1"/>
                </a:solidFill>
                <a:latin typeface="Cambria"/>
                <a:ea typeface="Cambria"/>
                <a:cs typeface="Cambria"/>
                <a:sym typeface="Cambria"/>
              </a:rPr>
              <a:t>developmental delays and disabilities</a:t>
            </a:r>
            <a:r>
              <a:rPr lang="en" sz="1467" dirty="0">
                <a:solidFill>
                  <a:schemeClr val="lt1"/>
                </a:solidFill>
                <a:latin typeface="Cambria"/>
                <a:ea typeface="Cambria"/>
                <a:cs typeface="Cambria"/>
                <a:sym typeface="Cambria"/>
              </a:rPr>
              <a:t> is very crucial for timely intervention</a:t>
            </a:r>
            <a:endParaRPr sz="2400" dirty="0">
              <a:solidFill>
                <a:schemeClr val="lt1"/>
              </a:solidFill>
              <a:latin typeface="Cambria"/>
              <a:ea typeface="Cambria"/>
              <a:cs typeface="Cambria"/>
              <a:sym typeface="Cambria"/>
            </a:endParaRPr>
          </a:p>
        </p:txBody>
      </p:sp>
      <p:sp>
        <p:nvSpPr>
          <p:cNvPr id="317" name="Google Shape;317;p22"/>
          <p:cNvSpPr/>
          <p:nvPr/>
        </p:nvSpPr>
        <p:spPr>
          <a:xfrm>
            <a:off x="7087946" y="890575"/>
            <a:ext cx="4265200" cy="1100400"/>
          </a:xfrm>
          <a:prstGeom prst="rect">
            <a:avLst/>
          </a:prstGeom>
          <a:solidFill>
            <a:srgbClr val="073763"/>
          </a:solidFill>
          <a:ln>
            <a:noFill/>
          </a:ln>
        </p:spPr>
        <p:txBody>
          <a:bodyPr spcFirstLastPara="1" wrap="square" lIns="121900" tIns="121900" rIns="121900" bIns="121900" anchor="ctr" anchorCtr="0">
            <a:noAutofit/>
          </a:bodyPr>
          <a:lstStyle/>
          <a:p>
            <a:pPr>
              <a:lnSpc>
                <a:spcPct val="115000"/>
              </a:lnSpc>
              <a:spcAft>
                <a:spcPts val="1600"/>
              </a:spcAft>
            </a:pPr>
            <a:r>
              <a:rPr lang="en" sz="1467" b="1" dirty="0">
                <a:solidFill>
                  <a:schemeClr val="lt1"/>
                </a:solidFill>
                <a:latin typeface="Cambria"/>
                <a:ea typeface="Cambria"/>
                <a:cs typeface="Cambria"/>
                <a:sym typeface="Cambria"/>
              </a:rPr>
              <a:t>Ensuring physical and emotional safety</a:t>
            </a:r>
            <a:r>
              <a:rPr lang="en" sz="1467" dirty="0">
                <a:solidFill>
                  <a:schemeClr val="lt1"/>
                </a:solidFill>
                <a:latin typeface="Cambria"/>
                <a:ea typeface="Cambria"/>
                <a:cs typeface="Cambria"/>
                <a:sym typeface="Cambria"/>
              </a:rPr>
              <a:t> of children in schools and providing a secure environment</a:t>
            </a:r>
            <a:endParaRPr sz="2400" dirty="0">
              <a:solidFill>
                <a:schemeClr val="lt1"/>
              </a:solidFill>
              <a:latin typeface="Cambria"/>
              <a:ea typeface="Cambria"/>
              <a:cs typeface="Cambria"/>
              <a:sym typeface="Cambria"/>
            </a:endParaRPr>
          </a:p>
        </p:txBody>
      </p:sp>
      <p:pic>
        <p:nvPicPr>
          <p:cNvPr id="318" name="Google Shape;318;p22"/>
          <p:cNvPicPr preferRelativeResize="0"/>
          <p:nvPr/>
        </p:nvPicPr>
        <p:blipFill>
          <a:blip r:embed="rId4">
            <a:alphaModFix/>
          </a:blip>
          <a:stretch>
            <a:fillRect/>
          </a:stretch>
        </p:blipFill>
        <p:spPr>
          <a:xfrm>
            <a:off x="23636" y="1936436"/>
            <a:ext cx="410400" cy="410400"/>
          </a:xfrm>
          <a:prstGeom prst="rect">
            <a:avLst/>
          </a:prstGeom>
          <a:noFill/>
          <a:ln>
            <a:noFill/>
          </a:ln>
        </p:spPr>
      </p:pic>
      <p:sp>
        <p:nvSpPr>
          <p:cNvPr id="319" name="Google Shape;319;p22"/>
          <p:cNvSpPr txBox="1"/>
          <p:nvPr/>
        </p:nvSpPr>
        <p:spPr>
          <a:xfrm>
            <a:off x="106239" y="2443708"/>
            <a:ext cx="2918000" cy="3365048"/>
          </a:xfrm>
          <a:prstGeom prst="rect">
            <a:avLst/>
          </a:prstGeom>
          <a:noFill/>
          <a:ln w="9525" cap="flat" cmpd="sng">
            <a:solidFill>
              <a:srgbClr val="000000"/>
            </a:solidFill>
            <a:prstDash val="dash"/>
            <a:round/>
            <a:headEnd type="none" w="sm" len="sm"/>
            <a:tailEnd type="none" w="sm" len="sm"/>
          </a:ln>
        </p:spPr>
        <p:txBody>
          <a:bodyPr spcFirstLastPara="1" wrap="square" lIns="121900" tIns="121900" rIns="121900" bIns="121900" anchor="t" anchorCtr="0">
            <a:spAutoFit/>
          </a:bodyPr>
          <a:lstStyle/>
          <a:p>
            <a:endParaRPr sz="1067" b="1" dirty="0"/>
          </a:p>
          <a:p>
            <a:pPr marL="609585" indent="-380990">
              <a:buSzPts val="900"/>
              <a:buAutoNum type="arabicPeriod"/>
            </a:pPr>
            <a:r>
              <a:rPr lang="en" sz="1600" b="1" dirty="0">
                <a:latin typeface="Cambria"/>
                <a:ea typeface="Cambria"/>
                <a:cs typeface="Cambria"/>
                <a:sym typeface="Cambria"/>
              </a:rPr>
              <a:t>Observe</a:t>
            </a:r>
            <a:r>
              <a:rPr lang="en" sz="1600" dirty="0">
                <a:latin typeface="Cambria"/>
                <a:ea typeface="Cambria"/>
                <a:cs typeface="Cambria"/>
                <a:sym typeface="Cambria"/>
              </a:rPr>
              <a:t> the child to understand the child’s functioning </a:t>
            </a:r>
            <a:endParaRPr sz="1600" dirty="0">
              <a:latin typeface="Cambria"/>
              <a:ea typeface="Cambria"/>
              <a:cs typeface="Cambria"/>
              <a:sym typeface="Cambria"/>
            </a:endParaRPr>
          </a:p>
          <a:p>
            <a:pPr marL="609585" indent="-380990">
              <a:buSzPts val="900"/>
              <a:buAutoNum type="arabicPeriod"/>
            </a:pPr>
            <a:r>
              <a:rPr lang="en" sz="1600" b="1" dirty="0">
                <a:latin typeface="Cambria"/>
                <a:ea typeface="Cambria"/>
                <a:cs typeface="Cambria"/>
                <a:sym typeface="Cambria"/>
              </a:rPr>
              <a:t>Record </a:t>
            </a:r>
            <a:r>
              <a:rPr lang="en" sz="1600" dirty="0">
                <a:latin typeface="Cambria"/>
                <a:ea typeface="Cambria"/>
                <a:cs typeface="Cambria"/>
                <a:sym typeface="Cambria"/>
              </a:rPr>
              <a:t> daily or weekly observation</a:t>
            </a:r>
            <a:endParaRPr sz="1600" dirty="0">
              <a:latin typeface="Cambria"/>
              <a:ea typeface="Cambria"/>
              <a:cs typeface="Cambria"/>
              <a:sym typeface="Cambria"/>
            </a:endParaRPr>
          </a:p>
          <a:p>
            <a:pPr marL="609585" indent="-380990">
              <a:buSzPts val="900"/>
              <a:buAutoNum type="arabicPeriod"/>
            </a:pPr>
            <a:r>
              <a:rPr lang="en" sz="1600" b="1" dirty="0">
                <a:latin typeface="Cambria"/>
                <a:ea typeface="Cambria"/>
                <a:cs typeface="Cambria"/>
                <a:sym typeface="Cambria"/>
              </a:rPr>
              <a:t>Share concern</a:t>
            </a:r>
            <a:r>
              <a:rPr lang="en" sz="1600" dirty="0">
                <a:latin typeface="Cambria"/>
                <a:ea typeface="Cambria"/>
                <a:cs typeface="Cambria"/>
                <a:sym typeface="Cambria"/>
              </a:rPr>
              <a:t> with parents and family. </a:t>
            </a:r>
            <a:endParaRPr sz="1600" dirty="0">
              <a:latin typeface="Cambria"/>
              <a:ea typeface="Cambria"/>
              <a:cs typeface="Cambria"/>
              <a:sym typeface="Cambria"/>
            </a:endParaRPr>
          </a:p>
          <a:p>
            <a:pPr marL="609585" indent="-380990">
              <a:buSzPts val="900"/>
              <a:buAutoNum type="arabicPeriod"/>
            </a:pPr>
            <a:r>
              <a:rPr lang="en" sz="1600" b="1" dirty="0">
                <a:latin typeface="Cambria"/>
                <a:ea typeface="Cambria"/>
                <a:cs typeface="Cambria"/>
                <a:sym typeface="Cambria"/>
              </a:rPr>
              <a:t>Refer the child</a:t>
            </a:r>
            <a:r>
              <a:rPr lang="en" sz="1600" dirty="0">
                <a:latin typeface="Cambria"/>
                <a:ea typeface="Cambria"/>
                <a:cs typeface="Cambria"/>
                <a:sym typeface="Cambria"/>
              </a:rPr>
              <a:t> to an appropriate medical professional </a:t>
            </a:r>
            <a:endParaRPr sz="1600" dirty="0">
              <a:latin typeface="Cambria"/>
              <a:ea typeface="Cambria"/>
              <a:cs typeface="Cambria"/>
              <a:sym typeface="Cambria"/>
            </a:endParaRPr>
          </a:p>
          <a:p>
            <a:pPr marL="609585" indent="-380990">
              <a:buSzPts val="900"/>
              <a:buFont typeface="Cambria"/>
              <a:buAutoNum type="arabicPeriod"/>
            </a:pPr>
            <a:r>
              <a:rPr lang="en" sz="1600" dirty="0">
                <a:latin typeface="Cambria"/>
                <a:ea typeface="Cambria"/>
                <a:cs typeface="Cambria"/>
                <a:sym typeface="Cambria"/>
              </a:rPr>
              <a:t>focussed work with the child in school.. </a:t>
            </a:r>
            <a:endParaRPr sz="1600" dirty="0">
              <a:latin typeface="Cambria"/>
              <a:ea typeface="Cambria"/>
              <a:cs typeface="Cambria"/>
              <a:sym typeface="Cambria"/>
            </a:endParaRPr>
          </a:p>
        </p:txBody>
      </p:sp>
      <p:sp>
        <p:nvSpPr>
          <p:cNvPr id="320" name="Google Shape;320;p22"/>
          <p:cNvSpPr txBox="1"/>
          <p:nvPr/>
        </p:nvSpPr>
        <p:spPr>
          <a:xfrm>
            <a:off x="434036" y="1812050"/>
            <a:ext cx="2571600" cy="738623"/>
          </a:xfrm>
          <a:prstGeom prst="rect">
            <a:avLst/>
          </a:prstGeom>
          <a:noFill/>
          <a:ln>
            <a:noFill/>
          </a:ln>
        </p:spPr>
        <p:txBody>
          <a:bodyPr spcFirstLastPara="1" wrap="square" lIns="121900" tIns="121900" rIns="121900" bIns="121900" anchor="t" anchorCtr="0">
            <a:spAutoFit/>
          </a:bodyPr>
          <a:lstStyle/>
          <a:p>
            <a:r>
              <a:rPr lang="en" sz="1600" b="1" dirty="0">
                <a:solidFill>
                  <a:schemeClr val="dk1"/>
                </a:solidFill>
                <a:latin typeface="Cambria"/>
                <a:ea typeface="Cambria"/>
                <a:cs typeface="Cambria"/>
                <a:sym typeface="Cambria"/>
              </a:rPr>
              <a:t>Role of  Foundational Stage Institutions </a:t>
            </a:r>
            <a:endParaRPr sz="1600" dirty="0">
              <a:latin typeface="Cambria"/>
              <a:ea typeface="Cambria"/>
              <a:cs typeface="Cambria"/>
              <a:sym typeface="Cambria"/>
            </a:endParaRPr>
          </a:p>
        </p:txBody>
      </p:sp>
      <p:cxnSp>
        <p:nvCxnSpPr>
          <p:cNvPr id="321" name="Google Shape;321;p22"/>
          <p:cNvCxnSpPr/>
          <p:nvPr/>
        </p:nvCxnSpPr>
        <p:spPr>
          <a:xfrm>
            <a:off x="6230667" y="935800"/>
            <a:ext cx="76800" cy="4986400"/>
          </a:xfrm>
          <a:prstGeom prst="straightConnector1">
            <a:avLst/>
          </a:prstGeom>
          <a:noFill/>
          <a:ln w="9525" cap="flat" cmpd="sng">
            <a:solidFill>
              <a:srgbClr val="FF9900"/>
            </a:solidFill>
            <a:prstDash val="solid"/>
            <a:round/>
            <a:headEnd type="none" w="med" len="med"/>
            <a:tailEnd type="none" w="med" len="med"/>
          </a:ln>
        </p:spPr>
      </p:cxnSp>
      <p:sp>
        <p:nvSpPr>
          <p:cNvPr id="322" name="Google Shape;322;p22"/>
          <p:cNvSpPr txBox="1"/>
          <p:nvPr/>
        </p:nvSpPr>
        <p:spPr>
          <a:xfrm>
            <a:off x="3554459" y="1887057"/>
            <a:ext cx="1838100" cy="492402"/>
          </a:xfrm>
          <a:prstGeom prst="rect">
            <a:avLst/>
          </a:prstGeom>
          <a:noFill/>
          <a:ln>
            <a:noFill/>
          </a:ln>
        </p:spPr>
        <p:txBody>
          <a:bodyPr spcFirstLastPara="1" wrap="square" lIns="121900" tIns="121900" rIns="121900" bIns="121900" anchor="t" anchorCtr="0">
            <a:spAutoFit/>
          </a:bodyPr>
          <a:lstStyle/>
          <a:p>
            <a:r>
              <a:rPr lang="en" sz="1600" b="1" dirty="0">
                <a:solidFill>
                  <a:schemeClr val="dk1"/>
                </a:solidFill>
                <a:latin typeface="Cambria"/>
                <a:ea typeface="Cambria"/>
                <a:cs typeface="Cambria"/>
                <a:sym typeface="Cambria"/>
              </a:rPr>
              <a:t>Role of Teachers</a:t>
            </a:r>
            <a:endParaRPr sz="1600" b="1" dirty="0">
              <a:latin typeface="Cambria"/>
              <a:ea typeface="Cambria"/>
              <a:cs typeface="Cambria"/>
              <a:sym typeface="Cambria"/>
            </a:endParaRPr>
          </a:p>
        </p:txBody>
      </p:sp>
      <p:pic>
        <p:nvPicPr>
          <p:cNvPr id="323" name="Google Shape;323;p22"/>
          <p:cNvPicPr preferRelativeResize="0"/>
          <p:nvPr/>
        </p:nvPicPr>
        <p:blipFill>
          <a:blip r:embed="rId5">
            <a:alphaModFix/>
          </a:blip>
          <a:stretch>
            <a:fillRect/>
          </a:stretch>
        </p:blipFill>
        <p:spPr>
          <a:xfrm>
            <a:off x="3037326" y="1994934"/>
            <a:ext cx="410400" cy="410400"/>
          </a:xfrm>
          <a:prstGeom prst="rect">
            <a:avLst/>
          </a:prstGeom>
          <a:noFill/>
          <a:ln>
            <a:noFill/>
          </a:ln>
        </p:spPr>
      </p:pic>
      <p:sp>
        <p:nvSpPr>
          <p:cNvPr id="324" name="Google Shape;324;p22"/>
          <p:cNvSpPr txBox="1"/>
          <p:nvPr/>
        </p:nvSpPr>
        <p:spPr>
          <a:xfrm>
            <a:off x="7090990" y="1759337"/>
            <a:ext cx="4948858" cy="4678163"/>
          </a:xfrm>
          <a:prstGeom prst="rect">
            <a:avLst/>
          </a:prstGeom>
          <a:noFill/>
          <a:ln>
            <a:noFill/>
          </a:ln>
        </p:spPr>
        <p:txBody>
          <a:bodyPr spcFirstLastPara="1" wrap="square" lIns="121900" tIns="121900" rIns="121900" bIns="121900" anchor="t" anchorCtr="0">
            <a:spAutoFit/>
          </a:bodyPr>
          <a:lstStyle/>
          <a:p>
            <a:pPr>
              <a:lnSpc>
                <a:spcPct val="200000"/>
              </a:lnSpc>
            </a:pPr>
            <a:r>
              <a:rPr lang="en" sz="1600" b="1" dirty="0">
                <a:solidFill>
                  <a:schemeClr val="dk1"/>
                </a:solidFill>
                <a:latin typeface="Cambria"/>
                <a:ea typeface="Cambria"/>
                <a:cs typeface="Cambria"/>
                <a:sym typeface="Cambria"/>
              </a:rPr>
              <a:t>Adult supervision</a:t>
            </a:r>
            <a:r>
              <a:rPr lang="en" sz="1600" dirty="0">
                <a:solidFill>
                  <a:schemeClr val="dk1"/>
                </a:solidFill>
                <a:latin typeface="Cambria"/>
                <a:ea typeface="Cambria"/>
                <a:cs typeface="Cambria"/>
                <a:sym typeface="Cambria"/>
              </a:rPr>
              <a:t> must always be present</a:t>
            </a:r>
            <a:endParaRPr sz="1600" dirty="0">
              <a:solidFill>
                <a:schemeClr val="dk1"/>
              </a:solidFill>
              <a:latin typeface="Cambria"/>
              <a:ea typeface="Cambria"/>
              <a:cs typeface="Cambria"/>
              <a:sym typeface="Cambria"/>
            </a:endParaRPr>
          </a:p>
          <a:p>
            <a:pPr>
              <a:lnSpc>
                <a:spcPct val="200000"/>
              </a:lnSpc>
            </a:pPr>
            <a:r>
              <a:rPr lang="en" sz="1600" b="1" dirty="0">
                <a:solidFill>
                  <a:schemeClr val="dk1"/>
                </a:solidFill>
                <a:latin typeface="Cambria"/>
                <a:ea typeface="Cambria"/>
                <a:cs typeface="Cambria"/>
                <a:sym typeface="Cambria"/>
              </a:rPr>
              <a:t>No</a:t>
            </a:r>
            <a:r>
              <a:rPr lang="en" sz="1600" dirty="0">
                <a:solidFill>
                  <a:schemeClr val="dk1"/>
                </a:solidFill>
                <a:latin typeface="Cambria"/>
                <a:ea typeface="Cambria"/>
                <a:cs typeface="Cambria"/>
                <a:sym typeface="Cambria"/>
              </a:rPr>
              <a:t> </a:t>
            </a:r>
            <a:r>
              <a:rPr lang="en" sz="1600" b="1" dirty="0">
                <a:solidFill>
                  <a:schemeClr val="dk1"/>
                </a:solidFill>
                <a:latin typeface="Cambria"/>
                <a:ea typeface="Cambria"/>
                <a:cs typeface="Cambria"/>
                <a:sym typeface="Cambria"/>
              </a:rPr>
              <a:t>physical violence or corporal punishmen</a:t>
            </a:r>
            <a:r>
              <a:rPr lang="en" sz="1600" dirty="0">
                <a:solidFill>
                  <a:schemeClr val="dk1"/>
                </a:solidFill>
                <a:latin typeface="Cambria"/>
                <a:ea typeface="Cambria"/>
                <a:cs typeface="Cambria"/>
                <a:sym typeface="Cambria"/>
              </a:rPr>
              <a:t>t with children</a:t>
            </a:r>
            <a:endParaRPr sz="1600" dirty="0">
              <a:solidFill>
                <a:schemeClr val="dk1"/>
              </a:solidFill>
              <a:latin typeface="Cambria"/>
              <a:ea typeface="Cambria"/>
              <a:cs typeface="Cambria"/>
              <a:sym typeface="Cambria"/>
            </a:endParaRPr>
          </a:p>
          <a:p>
            <a:pPr>
              <a:lnSpc>
                <a:spcPct val="200000"/>
              </a:lnSpc>
            </a:pPr>
            <a:r>
              <a:rPr lang="en" sz="1600" dirty="0">
                <a:solidFill>
                  <a:schemeClr val="dk1"/>
                </a:solidFill>
                <a:latin typeface="Cambria"/>
                <a:ea typeface="Cambria"/>
                <a:cs typeface="Cambria"/>
                <a:sym typeface="Cambria"/>
              </a:rPr>
              <a:t>Adults must</a:t>
            </a:r>
            <a:r>
              <a:rPr lang="en" sz="1600" b="1" dirty="0">
                <a:solidFill>
                  <a:schemeClr val="dk1"/>
                </a:solidFill>
                <a:latin typeface="Cambria"/>
                <a:ea typeface="Cambria"/>
                <a:cs typeface="Cambria"/>
                <a:sym typeface="Cambria"/>
              </a:rPr>
              <a:t> not bully, harass, or intimidate </a:t>
            </a:r>
            <a:r>
              <a:rPr lang="en" sz="1600" dirty="0">
                <a:solidFill>
                  <a:schemeClr val="dk1"/>
                </a:solidFill>
                <a:latin typeface="Cambria"/>
                <a:ea typeface="Cambria"/>
                <a:cs typeface="Cambria"/>
                <a:sym typeface="Cambria"/>
              </a:rPr>
              <a:t>children even by  implication or covertly.</a:t>
            </a:r>
            <a:endParaRPr sz="1600" dirty="0">
              <a:solidFill>
                <a:schemeClr val="dk1"/>
              </a:solidFill>
              <a:latin typeface="Cambria"/>
              <a:ea typeface="Cambria"/>
              <a:cs typeface="Cambria"/>
              <a:sym typeface="Cambria"/>
            </a:endParaRPr>
          </a:p>
          <a:p>
            <a:pPr>
              <a:lnSpc>
                <a:spcPct val="200000"/>
              </a:lnSpc>
            </a:pPr>
            <a:r>
              <a:rPr lang="en" sz="1600" dirty="0">
                <a:solidFill>
                  <a:schemeClr val="dk1"/>
                </a:solidFill>
                <a:latin typeface="Cambria"/>
                <a:ea typeface="Cambria"/>
                <a:cs typeface="Cambria"/>
                <a:sym typeface="Cambria"/>
              </a:rPr>
              <a:t>Teachers must i</a:t>
            </a:r>
            <a:r>
              <a:rPr lang="en" sz="1600" b="1" dirty="0">
                <a:solidFill>
                  <a:schemeClr val="dk1"/>
                </a:solidFill>
                <a:latin typeface="Cambria"/>
                <a:ea typeface="Cambria"/>
                <a:cs typeface="Cambria"/>
                <a:sym typeface="Cambria"/>
              </a:rPr>
              <a:t>ntervene inappropriate behaviour</a:t>
            </a:r>
            <a:r>
              <a:rPr lang="en" sz="1600" dirty="0">
                <a:solidFill>
                  <a:schemeClr val="dk1"/>
                </a:solidFill>
                <a:latin typeface="Cambria"/>
                <a:ea typeface="Cambria"/>
                <a:cs typeface="Cambria"/>
                <a:sym typeface="Cambria"/>
              </a:rPr>
              <a:t> </a:t>
            </a:r>
            <a:endParaRPr sz="1600" dirty="0">
              <a:solidFill>
                <a:schemeClr val="dk1"/>
              </a:solidFill>
              <a:latin typeface="Cambria"/>
              <a:ea typeface="Cambria"/>
              <a:cs typeface="Cambria"/>
              <a:sym typeface="Cambria"/>
            </a:endParaRPr>
          </a:p>
          <a:p>
            <a:pPr>
              <a:lnSpc>
                <a:spcPct val="200000"/>
              </a:lnSpc>
            </a:pPr>
            <a:r>
              <a:rPr lang="en" sz="1600" b="1" dirty="0">
                <a:solidFill>
                  <a:schemeClr val="dk1"/>
                </a:solidFill>
                <a:latin typeface="Cambria"/>
                <a:ea typeface="Cambria"/>
                <a:cs typeface="Cambria"/>
                <a:sym typeface="Cambria"/>
              </a:rPr>
              <a:t>Zero tolerance </a:t>
            </a:r>
            <a:r>
              <a:rPr lang="en" sz="1600" dirty="0">
                <a:solidFill>
                  <a:schemeClr val="dk1"/>
                </a:solidFill>
                <a:latin typeface="Cambria"/>
                <a:ea typeface="Cambria"/>
                <a:cs typeface="Cambria"/>
                <a:sym typeface="Cambria"/>
              </a:rPr>
              <a:t>of child sexual abuse.</a:t>
            </a:r>
          </a:p>
          <a:p>
            <a:pPr>
              <a:lnSpc>
                <a:spcPct val="200000"/>
              </a:lnSpc>
            </a:pPr>
            <a:r>
              <a:rPr lang="en" sz="1600" dirty="0">
                <a:solidFill>
                  <a:schemeClr val="dk1"/>
                </a:solidFill>
                <a:latin typeface="Cambria"/>
                <a:ea typeface="Cambria"/>
                <a:cs typeface="Cambria"/>
                <a:sym typeface="Cambria"/>
              </a:rPr>
              <a:t>Teachers and all other adults must be </a:t>
            </a:r>
            <a:r>
              <a:rPr lang="en" sz="1600" b="1" dirty="0">
                <a:solidFill>
                  <a:schemeClr val="dk1"/>
                </a:solidFill>
                <a:latin typeface="Cambria"/>
                <a:ea typeface="Cambria"/>
                <a:cs typeface="Cambria"/>
                <a:sym typeface="Cambria"/>
              </a:rPr>
              <a:t>aware </a:t>
            </a:r>
            <a:r>
              <a:rPr lang="en" sz="1600" dirty="0">
                <a:solidFill>
                  <a:schemeClr val="dk1"/>
                </a:solidFill>
                <a:latin typeface="Cambria"/>
                <a:ea typeface="Cambria"/>
                <a:cs typeface="Cambria"/>
                <a:sym typeface="Cambria"/>
              </a:rPr>
              <a:t>of child sexual abuse, and the </a:t>
            </a:r>
            <a:r>
              <a:rPr lang="en" sz="1600" b="1" dirty="0">
                <a:solidFill>
                  <a:schemeClr val="dk1"/>
                </a:solidFill>
                <a:latin typeface="Cambria"/>
                <a:ea typeface="Cambria"/>
                <a:cs typeface="Cambria"/>
                <a:sym typeface="Cambria"/>
              </a:rPr>
              <a:t>POCSO Act</a:t>
            </a:r>
            <a:endParaRPr sz="1600" b="1" dirty="0">
              <a:solidFill>
                <a:schemeClr val="dk1"/>
              </a:solidFill>
              <a:latin typeface="Cambria"/>
              <a:ea typeface="Cambria"/>
              <a:cs typeface="Cambria"/>
              <a:sym typeface="Cambria"/>
            </a:endParaRPr>
          </a:p>
        </p:txBody>
      </p:sp>
      <p:pic>
        <p:nvPicPr>
          <p:cNvPr id="325" name="Google Shape;325;p22"/>
          <p:cNvPicPr preferRelativeResize="0"/>
          <p:nvPr/>
        </p:nvPicPr>
        <p:blipFill>
          <a:blip r:embed="rId6">
            <a:alphaModFix/>
          </a:blip>
          <a:stretch>
            <a:fillRect/>
          </a:stretch>
        </p:blipFill>
        <p:spPr>
          <a:xfrm>
            <a:off x="6802463" y="2069259"/>
            <a:ext cx="310200" cy="310200"/>
          </a:xfrm>
          <a:prstGeom prst="rect">
            <a:avLst/>
          </a:prstGeom>
          <a:noFill/>
          <a:ln>
            <a:noFill/>
          </a:ln>
        </p:spPr>
      </p:pic>
      <p:pic>
        <p:nvPicPr>
          <p:cNvPr id="326" name="Google Shape;326;p22"/>
          <p:cNvPicPr preferRelativeResize="0"/>
          <p:nvPr/>
        </p:nvPicPr>
        <p:blipFill>
          <a:blip r:embed="rId6">
            <a:alphaModFix/>
          </a:blip>
          <a:stretch>
            <a:fillRect/>
          </a:stretch>
        </p:blipFill>
        <p:spPr>
          <a:xfrm>
            <a:off x="6802463" y="2539690"/>
            <a:ext cx="310200" cy="310200"/>
          </a:xfrm>
          <a:prstGeom prst="rect">
            <a:avLst/>
          </a:prstGeom>
          <a:noFill/>
          <a:ln>
            <a:noFill/>
          </a:ln>
        </p:spPr>
      </p:pic>
      <p:pic>
        <p:nvPicPr>
          <p:cNvPr id="327" name="Google Shape;327;p22"/>
          <p:cNvPicPr preferRelativeResize="0"/>
          <p:nvPr/>
        </p:nvPicPr>
        <p:blipFill>
          <a:blip r:embed="rId6">
            <a:alphaModFix/>
          </a:blip>
          <a:stretch>
            <a:fillRect/>
          </a:stretch>
        </p:blipFill>
        <p:spPr>
          <a:xfrm>
            <a:off x="6813310" y="3519890"/>
            <a:ext cx="310200" cy="310200"/>
          </a:xfrm>
          <a:prstGeom prst="rect">
            <a:avLst/>
          </a:prstGeom>
          <a:noFill/>
          <a:ln>
            <a:noFill/>
          </a:ln>
        </p:spPr>
      </p:pic>
      <p:pic>
        <p:nvPicPr>
          <p:cNvPr id="328" name="Google Shape;328;p22"/>
          <p:cNvPicPr preferRelativeResize="0"/>
          <p:nvPr/>
        </p:nvPicPr>
        <p:blipFill>
          <a:blip r:embed="rId6">
            <a:alphaModFix/>
          </a:blip>
          <a:stretch>
            <a:fillRect/>
          </a:stretch>
        </p:blipFill>
        <p:spPr>
          <a:xfrm>
            <a:off x="6813310" y="4431151"/>
            <a:ext cx="310200" cy="310200"/>
          </a:xfrm>
          <a:prstGeom prst="rect">
            <a:avLst/>
          </a:prstGeom>
          <a:noFill/>
          <a:ln>
            <a:noFill/>
          </a:ln>
        </p:spPr>
      </p:pic>
      <p:pic>
        <p:nvPicPr>
          <p:cNvPr id="329" name="Google Shape;329;p22"/>
          <p:cNvPicPr preferRelativeResize="0"/>
          <p:nvPr/>
        </p:nvPicPr>
        <p:blipFill>
          <a:blip r:embed="rId6">
            <a:alphaModFix/>
          </a:blip>
          <a:stretch>
            <a:fillRect/>
          </a:stretch>
        </p:blipFill>
        <p:spPr>
          <a:xfrm>
            <a:off x="6791627" y="4953869"/>
            <a:ext cx="310200" cy="310200"/>
          </a:xfrm>
          <a:prstGeom prst="rect">
            <a:avLst/>
          </a:prstGeom>
          <a:noFill/>
          <a:ln>
            <a:noFill/>
          </a:ln>
        </p:spPr>
      </p:pic>
      <p:sp>
        <p:nvSpPr>
          <p:cNvPr id="330" name="Google Shape;330;p22"/>
          <p:cNvSpPr txBox="1">
            <a:spLocks noGrp="1"/>
          </p:cNvSpPr>
          <p:nvPr>
            <p:ph type="title"/>
          </p:nvPr>
        </p:nvSpPr>
        <p:spPr>
          <a:xfrm>
            <a:off x="4156068" y="129337"/>
            <a:ext cx="3647054" cy="443001"/>
          </a:xfrm>
          <a:prstGeom prst="rect">
            <a:avLst/>
          </a:prstGeom>
        </p:spPr>
        <p:txBody>
          <a:bodyPr spcFirstLastPara="1" vert="horz" wrap="square" lIns="121900" tIns="121900" rIns="121900" bIns="121900" rtlCol="0" anchor="t" anchorCtr="0">
            <a:normAutofit fontScale="90000"/>
          </a:bodyPr>
          <a:lstStyle/>
          <a:p>
            <a:pPr>
              <a:lnSpc>
                <a:spcPct val="100000"/>
              </a:lnSpc>
            </a:pPr>
            <a:r>
              <a:rPr lang="en" sz="2133" b="1" dirty="0">
                <a:solidFill>
                  <a:srgbClr val="C96F07"/>
                </a:solidFill>
                <a:latin typeface="Cambria"/>
                <a:ea typeface="Cambria"/>
                <a:cs typeface="Cambria"/>
                <a:sym typeface="Cambria"/>
              </a:rPr>
              <a:t>Additional Critical Areas  </a:t>
            </a:r>
            <a:endParaRPr sz="2133" b="1" dirty="0">
              <a:solidFill>
                <a:srgbClr val="C96F07"/>
              </a:solidFill>
              <a:latin typeface="Cambria"/>
              <a:ea typeface="Cambria"/>
              <a:cs typeface="Cambria"/>
              <a:sym typeface="Cambria"/>
            </a:endParaRPr>
          </a:p>
        </p:txBody>
      </p:sp>
      <p:pic>
        <p:nvPicPr>
          <p:cNvPr id="331" name="Google Shape;331;p22"/>
          <p:cNvPicPr preferRelativeResize="0"/>
          <p:nvPr/>
        </p:nvPicPr>
        <p:blipFill>
          <a:blip r:embed="rId7">
            <a:alphaModFix/>
          </a:blip>
          <a:stretch>
            <a:fillRect/>
          </a:stretch>
        </p:blipFill>
        <p:spPr>
          <a:xfrm>
            <a:off x="11438581" y="31006"/>
            <a:ext cx="754852" cy="819972"/>
          </a:xfrm>
          <a:prstGeom prst="rect">
            <a:avLst/>
          </a:prstGeom>
          <a:noFill/>
          <a:ln>
            <a:noFill/>
          </a:ln>
        </p:spPr>
      </p:pic>
      <p:pic>
        <p:nvPicPr>
          <p:cNvPr id="332" name="Google Shape;332;p22"/>
          <p:cNvPicPr preferRelativeResize="0"/>
          <p:nvPr/>
        </p:nvPicPr>
        <p:blipFill>
          <a:blip r:embed="rId6">
            <a:alphaModFix/>
          </a:blip>
          <a:stretch>
            <a:fillRect/>
          </a:stretch>
        </p:blipFill>
        <p:spPr>
          <a:xfrm>
            <a:off x="6777746" y="5434262"/>
            <a:ext cx="310200" cy="310200"/>
          </a:xfrm>
          <a:prstGeom prst="rect">
            <a:avLst/>
          </a:prstGeom>
          <a:noFill/>
          <a:ln>
            <a:noFill/>
          </a:ln>
        </p:spPr>
      </p:pic>
      <p:sp>
        <p:nvSpPr>
          <p:cNvPr id="333" name="Google Shape;333;p22"/>
          <p:cNvSpPr txBox="1"/>
          <p:nvPr/>
        </p:nvSpPr>
        <p:spPr>
          <a:xfrm>
            <a:off x="142133" y="850978"/>
            <a:ext cx="504000" cy="861720"/>
          </a:xfrm>
          <a:prstGeom prst="rect">
            <a:avLst/>
          </a:prstGeom>
          <a:noFill/>
          <a:ln>
            <a:noFill/>
          </a:ln>
        </p:spPr>
        <p:txBody>
          <a:bodyPr spcFirstLastPara="1" wrap="square" lIns="121900" tIns="60933" rIns="121900" bIns="60933" anchor="ctr" anchorCtr="0">
            <a:spAutoFit/>
          </a:bodyPr>
          <a:lstStyle/>
          <a:p>
            <a:pPr algn="ctr"/>
            <a:r>
              <a:rPr lang="en" sz="4800" b="1" dirty="0">
                <a:solidFill>
                  <a:srgbClr val="C96F07"/>
                </a:solidFill>
                <a:latin typeface="Century Gothic"/>
                <a:ea typeface="Century Gothic"/>
                <a:cs typeface="Century Gothic"/>
                <a:sym typeface="Century Gothic"/>
              </a:rPr>
              <a:t>1</a:t>
            </a:r>
            <a:endParaRPr sz="4800" b="1" dirty="0">
              <a:solidFill>
                <a:srgbClr val="C96F07"/>
              </a:solidFill>
              <a:latin typeface="Century Gothic"/>
              <a:ea typeface="Century Gothic"/>
              <a:cs typeface="Century Gothic"/>
              <a:sym typeface="Century Gothic"/>
            </a:endParaRPr>
          </a:p>
        </p:txBody>
      </p:sp>
      <p:sp>
        <p:nvSpPr>
          <p:cNvPr id="334" name="Google Shape;334;p22"/>
          <p:cNvSpPr txBox="1"/>
          <p:nvPr/>
        </p:nvSpPr>
        <p:spPr>
          <a:xfrm>
            <a:off x="6429521" y="822520"/>
            <a:ext cx="504000" cy="861720"/>
          </a:xfrm>
          <a:prstGeom prst="rect">
            <a:avLst/>
          </a:prstGeom>
          <a:noFill/>
          <a:ln>
            <a:noFill/>
          </a:ln>
        </p:spPr>
        <p:txBody>
          <a:bodyPr spcFirstLastPara="1" wrap="square" lIns="121900" tIns="60933" rIns="121900" bIns="60933" anchor="ctr" anchorCtr="0">
            <a:spAutoFit/>
          </a:bodyPr>
          <a:lstStyle/>
          <a:p>
            <a:pPr algn="ctr"/>
            <a:r>
              <a:rPr lang="en" sz="4800" b="1" dirty="0">
                <a:solidFill>
                  <a:srgbClr val="C96F07"/>
                </a:solidFill>
                <a:latin typeface="Century Gothic"/>
                <a:ea typeface="Century Gothic"/>
                <a:cs typeface="Century Gothic"/>
                <a:sym typeface="Century Gothic"/>
              </a:rPr>
              <a:t>2</a:t>
            </a:r>
            <a:endParaRPr sz="4800" b="1" dirty="0">
              <a:solidFill>
                <a:srgbClr val="C96F07"/>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8148238" y="6175600"/>
            <a:ext cx="4043767" cy="682400"/>
          </a:xfrm>
          <a:prstGeom prst="rect">
            <a:avLst/>
          </a:prstGeom>
          <a:noFill/>
          <a:ln>
            <a:noFill/>
          </a:ln>
        </p:spPr>
      </p:pic>
      <p:pic>
        <p:nvPicPr>
          <p:cNvPr id="65" name="Google Shape;65;p14"/>
          <p:cNvPicPr preferRelativeResize="0"/>
          <p:nvPr/>
        </p:nvPicPr>
        <p:blipFill>
          <a:blip r:embed="rId3">
            <a:alphaModFix/>
          </a:blip>
          <a:stretch>
            <a:fillRect/>
          </a:stretch>
        </p:blipFill>
        <p:spPr>
          <a:xfrm>
            <a:off x="4104471" y="6175600"/>
            <a:ext cx="4043767" cy="682400"/>
          </a:xfrm>
          <a:prstGeom prst="rect">
            <a:avLst/>
          </a:prstGeom>
          <a:noFill/>
          <a:ln>
            <a:noFill/>
          </a:ln>
        </p:spPr>
      </p:pic>
      <p:pic>
        <p:nvPicPr>
          <p:cNvPr id="66" name="Google Shape;66;p14"/>
          <p:cNvPicPr preferRelativeResize="0"/>
          <p:nvPr/>
        </p:nvPicPr>
        <p:blipFill>
          <a:blip r:embed="rId3">
            <a:alphaModFix/>
          </a:blip>
          <a:stretch>
            <a:fillRect/>
          </a:stretch>
        </p:blipFill>
        <p:spPr>
          <a:xfrm>
            <a:off x="60705" y="6175600"/>
            <a:ext cx="4043767" cy="682400"/>
          </a:xfrm>
          <a:prstGeom prst="rect">
            <a:avLst/>
          </a:prstGeom>
          <a:noFill/>
          <a:ln>
            <a:noFill/>
          </a:ln>
        </p:spPr>
      </p:pic>
      <p:sp>
        <p:nvSpPr>
          <p:cNvPr id="78" name="Google Shape;78;p14"/>
          <p:cNvSpPr txBox="1">
            <a:spLocks noGrp="1"/>
          </p:cNvSpPr>
          <p:nvPr>
            <p:ph type="title"/>
          </p:nvPr>
        </p:nvSpPr>
        <p:spPr>
          <a:xfrm>
            <a:off x="142133" y="280167"/>
            <a:ext cx="11456800" cy="763600"/>
          </a:xfrm>
          <a:prstGeom prst="rect">
            <a:avLst/>
          </a:prstGeom>
        </p:spPr>
        <p:txBody>
          <a:bodyPr spcFirstLastPara="1" vert="horz" wrap="square" lIns="121900" tIns="121900" rIns="121900" bIns="121900" rtlCol="0" anchor="t" anchorCtr="0">
            <a:normAutofit/>
          </a:bodyPr>
          <a:lstStyle/>
          <a:p>
            <a:r>
              <a:rPr lang="en-US" sz="2133" b="1" dirty="0">
                <a:solidFill>
                  <a:srgbClr val="C96F07"/>
                </a:solidFill>
                <a:latin typeface="Cambria"/>
                <a:ea typeface="Cambria"/>
                <a:cs typeface="Cambria"/>
                <a:sym typeface="Cambria"/>
              </a:rPr>
              <a:t>Connections to the Preparatory Stage</a:t>
            </a:r>
          </a:p>
        </p:txBody>
      </p:sp>
      <p:pic>
        <p:nvPicPr>
          <p:cNvPr id="80" name="Google Shape;80;p14"/>
          <p:cNvPicPr preferRelativeResize="0"/>
          <p:nvPr/>
        </p:nvPicPr>
        <p:blipFill>
          <a:blip r:embed="rId4">
            <a:alphaModFix/>
          </a:blip>
          <a:stretch>
            <a:fillRect/>
          </a:stretch>
        </p:blipFill>
        <p:spPr>
          <a:xfrm>
            <a:off x="11058233" y="-255"/>
            <a:ext cx="1135200" cy="1151028"/>
          </a:xfrm>
          <a:prstGeom prst="rect">
            <a:avLst/>
          </a:prstGeom>
          <a:noFill/>
          <a:ln>
            <a:noFill/>
          </a:ln>
        </p:spPr>
      </p:pic>
      <p:sp>
        <p:nvSpPr>
          <p:cNvPr id="12" name="Rectangle: Rounded Corners 11">
            <a:extLst>
              <a:ext uri="{FF2B5EF4-FFF2-40B4-BE49-F238E27FC236}">
                <a16:creationId xmlns:a16="http://schemas.microsoft.com/office/drawing/2014/main" id="{DCBDDEF2-F942-AE8F-4334-6B5B6DA30C99}"/>
              </a:ext>
            </a:extLst>
          </p:cNvPr>
          <p:cNvSpPr/>
          <p:nvPr/>
        </p:nvSpPr>
        <p:spPr>
          <a:xfrm>
            <a:off x="386203" y="1347116"/>
            <a:ext cx="1635760" cy="3309944"/>
          </a:xfrm>
          <a:prstGeom prst="roundRect">
            <a:avLst/>
          </a:prstGeom>
          <a:solidFill>
            <a:srgbClr val="C56928"/>
          </a:solidFill>
          <a:ln w="12700" cap="flat" cmpd="sng" algn="ctr">
            <a:solidFill>
              <a:srgbClr val="273574">
                <a:shade val="50000"/>
              </a:srgbClr>
            </a:solidFill>
            <a:prstDash val="solid"/>
            <a:miter lim="800000"/>
          </a:ln>
          <a:effectLst/>
        </p:spPr>
        <p:txBody>
          <a:bodyPr rtlCol="0" anchor="ctr"/>
          <a:lstStyle/>
          <a:p>
            <a:pPr algn="ctr" defTabSz="914377">
              <a:defRPr/>
            </a:pPr>
            <a:r>
              <a:rPr lang="en-US" sz="1600" b="1" dirty="0">
                <a:solidFill>
                  <a:prstClr val="white"/>
                </a:solidFill>
                <a:latin typeface="Cambria" panose="02040503050406030204"/>
              </a:rPr>
              <a:t>Gradual shift from Development Domains to Curricular Areas (subjects) in the Preparatory Stage</a:t>
            </a:r>
          </a:p>
        </p:txBody>
      </p:sp>
      <p:sp>
        <p:nvSpPr>
          <p:cNvPr id="13" name="Rectangle: Rounded Corners 12">
            <a:extLst>
              <a:ext uri="{FF2B5EF4-FFF2-40B4-BE49-F238E27FC236}">
                <a16:creationId xmlns:a16="http://schemas.microsoft.com/office/drawing/2014/main" id="{2AFDD13C-EEA6-8AE7-534C-E28183702B5A}"/>
              </a:ext>
            </a:extLst>
          </p:cNvPr>
          <p:cNvSpPr/>
          <p:nvPr/>
        </p:nvSpPr>
        <p:spPr>
          <a:xfrm>
            <a:off x="2217999" y="2672270"/>
            <a:ext cx="1635760" cy="2650309"/>
          </a:xfrm>
          <a:prstGeom prst="roundRect">
            <a:avLst/>
          </a:prstGeom>
          <a:solidFill>
            <a:srgbClr val="C56928"/>
          </a:solidFill>
          <a:ln w="12700" cap="flat" cmpd="sng" algn="ctr">
            <a:solidFill>
              <a:srgbClr val="273574">
                <a:shade val="50000"/>
              </a:srgbClr>
            </a:solidFill>
            <a:prstDash val="solid"/>
            <a:miter lim="800000"/>
          </a:ln>
          <a:effectLst/>
        </p:spPr>
        <p:txBody>
          <a:bodyPr rtlCol="0" anchor="ctr"/>
          <a:lstStyle/>
          <a:p>
            <a:pPr algn="ctr" defTabSz="914377">
              <a:defRPr/>
            </a:pPr>
            <a:r>
              <a:rPr lang="en-US" sz="1600" b="1" dirty="0">
                <a:solidFill>
                  <a:prstClr val="white"/>
                </a:solidFill>
                <a:latin typeface="Cambria" panose="02040503050406030204"/>
              </a:rPr>
              <a:t>Gentle move from child-led pedagogical exploration to a more formal learning environment</a:t>
            </a:r>
          </a:p>
          <a:p>
            <a:pPr algn="ctr" defTabSz="914377">
              <a:defRPr/>
            </a:pPr>
            <a:endParaRPr lang="en-US" sz="1400" dirty="0">
              <a:solidFill>
                <a:prstClr val="white"/>
              </a:solidFill>
              <a:latin typeface="Cambria" panose="02040503050406030204"/>
            </a:endParaRPr>
          </a:p>
        </p:txBody>
      </p:sp>
      <p:sp>
        <p:nvSpPr>
          <p:cNvPr id="14" name="Rectangle: Rounded Corners 13">
            <a:extLst>
              <a:ext uri="{FF2B5EF4-FFF2-40B4-BE49-F238E27FC236}">
                <a16:creationId xmlns:a16="http://schemas.microsoft.com/office/drawing/2014/main" id="{FF8B2618-1F7A-B35B-2903-2D51F318F9B9}"/>
              </a:ext>
            </a:extLst>
          </p:cNvPr>
          <p:cNvSpPr/>
          <p:nvPr/>
        </p:nvSpPr>
        <p:spPr>
          <a:xfrm>
            <a:off x="5881591" y="2073701"/>
            <a:ext cx="1635760" cy="3388432"/>
          </a:xfrm>
          <a:prstGeom prst="roundRect">
            <a:avLst/>
          </a:prstGeom>
          <a:solidFill>
            <a:srgbClr val="C56928"/>
          </a:solidFill>
          <a:ln w="12700" cap="flat" cmpd="sng" algn="ctr">
            <a:solidFill>
              <a:srgbClr val="273574">
                <a:shade val="50000"/>
              </a:srgbClr>
            </a:solidFill>
            <a:prstDash val="solid"/>
            <a:miter lim="800000"/>
          </a:ln>
          <a:effectLst/>
        </p:spPr>
        <p:txBody>
          <a:bodyPr rtlCol="0" anchor="ctr"/>
          <a:lstStyle/>
          <a:p>
            <a:pPr algn="ctr" defTabSz="914377">
              <a:defRPr/>
            </a:pPr>
            <a:r>
              <a:rPr lang="en-US" b="1" dirty="0">
                <a:solidFill>
                  <a:prstClr val="white"/>
                </a:solidFill>
                <a:latin typeface="Cambria" panose="02040503050406030204"/>
              </a:rPr>
              <a:t>Assessment </a:t>
            </a:r>
            <a:r>
              <a:rPr lang="en-US" dirty="0">
                <a:solidFill>
                  <a:prstClr val="white"/>
                </a:solidFill>
                <a:latin typeface="Cambria" panose="02040503050406030204"/>
              </a:rPr>
              <a:t>through some formal tasks in addition to structured observation - continues to be an integral part of classroom </a:t>
            </a:r>
            <a:r>
              <a:rPr lang="en-US" b="1" dirty="0">
                <a:solidFill>
                  <a:prstClr val="white"/>
                </a:solidFill>
                <a:latin typeface="Cambria" panose="02040503050406030204"/>
              </a:rPr>
              <a:t>process</a:t>
            </a:r>
          </a:p>
        </p:txBody>
      </p:sp>
      <p:sp>
        <p:nvSpPr>
          <p:cNvPr id="15" name="Rectangle: Rounded Corners 14">
            <a:extLst>
              <a:ext uri="{FF2B5EF4-FFF2-40B4-BE49-F238E27FC236}">
                <a16:creationId xmlns:a16="http://schemas.microsoft.com/office/drawing/2014/main" id="{5A950CAF-DFED-FF7A-0A34-A2581872E629}"/>
              </a:ext>
            </a:extLst>
          </p:cNvPr>
          <p:cNvSpPr/>
          <p:nvPr/>
        </p:nvSpPr>
        <p:spPr>
          <a:xfrm>
            <a:off x="4049795" y="1367052"/>
            <a:ext cx="1635760" cy="3449497"/>
          </a:xfrm>
          <a:prstGeom prst="roundRect">
            <a:avLst/>
          </a:prstGeom>
          <a:solidFill>
            <a:srgbClr val="C56928"/>
          </a:solidFill>
          <a:ln w="12700" cap="flat" cmpd="sng" algn="ctr">
            <a:solidFill>
              <a:srgbClr val="273574">
                <a:shade val="50000"/>
              </a:srgbClr>
            </a:solidFill>
            <a:prstDash val="solid"/>
            <a:miter lim="800000"/>
          </a:ln>
          <a:effectLst/>
        </p:spPr>
        <p:txBody>
          <a:bodyPr rtlCol="0" anchor="ctr"/>
          <a:lstStyle/>
          <a:p>
            <a:pPr algn="ctr" defTabSz="914377">
              <a:defRPr/>
            </a:pPr>
            <a:r>
              <a:rPr lang="en-US" b="1" dirty="0">
                <a:solidFill>
                  <a:prstClr val="white"/>
                </a:solidFill>
                <a:latin typeface="Cambria" panose="02040503050406030204"/>
              </a:rPr>
              <a:t>Begin to move from concrete, sensorial experiences to more abstract ideas, concepts</a:t>
            </a:r>
          </a:p>
          <a:p>
            <a:pPr algn="ctr" defTabSz="914377">
              <a:defRPr/>
            </a:pPr>
            <a:endParaRPr lang="en-US" sz="1400" dirty="0">
              <a:solidFill>
                <a:prstClr val="white"/>
              </a:solidFill>
              <a:latin typeface="Cambria" panose="02040503050406030204"/>
            </a:endParaRPr>
          </a:p>
        </p:txBody>
      </p:sp>
      <p:sp>
        <p:nvSpPr>
          <p:cNvPr id="16" name="Flowchart: Connector 15">
            <a:extLst>
              <a:ext uri="{FF2B5EF4-FFF2-40B4-BE49-F238E27FC236}">
                <a16:creationId xmlns:a16="http://schemas.microsoft.com/office/drawing/2014/main" id="{DC12927E-91A7-1E4C-264B-85C81C36ED64}"/>
              </a:ext>
            </a:extLst>
          </p:cNvPr>
          <p:cNvSpPr/>
          <p:nvPr/>
        </p:nvSpPr>
        <p:spPr>
          <a:xfrm>
            <a:off x="950083" y="962666"/>
            <a:ext cx="508000" cy="478383"/>
          </a:xfrm>
          <a:prstGeom prst="flowChartConnector">
            <a:avLst/>
          </a:prstGeom>
          <a:solidFill>
            <a:srgbClr val="273574"/>
          </a:solidFill>
          <a:ln w="12700" cap="flat" cmpd="sng" algn="ctr">
            <a:solidFill>
              <a:srgbClr val="273574">
                <a:shade val="50000"/>
              </a:srgbClr>
            </a:solidFill>
            <a:prstDash val="solid"/>
            <a:miter lim="800000"/>
          </a:ln>
          <a:effectLst/>
        </p:spPr>
        <p:txBody>
          <a:bodyPr rtlCol="0" anchor="ctr"/>
          <a:lstStyle/>
          <a:p>
            <a:pPr algn="ctr" defTabSz="914377">
              <a:defRPr/>
            </a:pPr>
            <a:r>
              <a:rPr lang="en-US" sz="1600" dirty="0">
                <a:solidFill>
                  <a:prstClr val="white"/>
                </a:solidFill>
                <a:latin typeface="Cambria" panose="02040503050406030204"/>
              </a:rPr>
              <a:t>1</a:t>
            </a:r>
          </a:p>
        </p:txBody>
      </p:sp>
      <p:sp>
        <p:nvSpPr>
          <p:cNvPr id="17" name="Flowchart: Connector 16">
            <a:extLst>
              <a:ext uri="{FF2B5EF4-FFF2-40B4-BE49-F238E27FC236}">
                <a16:creationId xmlns:a16="http://schemas.microsoft.com/office/drawing/2014/main" id="{1D9FF4E7-3AA5-B836-4B45-82A853F55226}"/>
              </a:ext>
            </a:extLst>
          </p:cNvPr>
          <p:cNvSpPr/>
          <p:nvPr/>
        </p:nvSpPr>
        <p:spPr>
          <a:xfrm>
            <a:off x="2781879" y="2318541"/>
            <a:ext cx="508000" cy="478383"/>
          </a:xfrm>
          <a:prstGeom prst="flowChartConnector">
            <a:avLst/>
          </a:prstGeom>
          <a:solidFill>
            <a:srgbClr val="273574"/>
          </a:solidFill>
          <a:ln w="12700" cap="flat" cmpd="sng" algn="ctr">
            <a:solidFill>
              <a:srgbClr val="273574">
                <a:shade val="50000"/>
              </a:srgbClr>
            </a:solidFill>
            <a:prstDash val="solid"/>
            <a:miter lim="800000"/>
          </a:ln>
          <a:effectLst/>
        </p:spPr>
        <p:txBody>
          <a:bodyPr rtlCol="0" anchor="ctr"/>
          <a:lstStyle/>
          <a:p>
            <a:pPr algn="ctr" defTabSz="914377">
              <a:defRPr/>
            </a:pPr>
            <a:r>
              <a:rPr lang="en-US" sz="1600" dirty="0">
                <a:solidFill>
                  <a:prstClr val="white"/>
                </a:solidFill>
                <a:latin typeface="Cambria" panose="02040503050406030204"/>
              </a:rPr>
              <a:t>2</a:t>
            </a:r>
          </a:p>
        </p:txBody>
      </p:sp>
      <p:sp>
        <p:nvSpPr>
          <p:cNvPr id="18" name="Flowchart: Connector 17">
            <a:extLst>
              <a:ext uri="{FF2B5EF4-FFF2-40B4-BE49-F238E27FC236}">
                <a16:creationId xmlns:a16="http://schemas.microsoft.com/office/drawing/2014/main" id="{2AF6A721-52E1-EE2E-E1B9-1D87CA79B242}"/>
              </a:ext>
            </a:extLst>
          </p:cNvPr>
          <p:cNvSpPr/>
          <p:nvPr/>
        </p:nvSpPr>
        <p:spPr>
          <a:xfrm>
            <a:off x="4613675" y="993386"/>
            <a:ext cx="508000" cy="478383"/>
          </a:xfrm>
          <a:prstGeom prst="flowChartConnector">
            <a:avLst/>
          </a:prstGeom>
          <a:solidFill>
            <a:srgbClr val="273574"/>
          </a:solidFill>
          <a:ln w="12700" cap="flat" cmpd="sng" algn="ctr">
            <a:solidFill>
              <a:srgbClr val="273574">
                <a:shade val="50000"/>
              </a:srgbClr>
            </a:solidFill>
            <a:prstDash val="solid"/>
            <a:miter lim="800000"/>
          </a:ln>
          <a:effectLst/>
        </p:spPr>
        <p:txBody>
          <a:bodyPr rtlCol="0" anchor="ctr"/>
          <a:lstStyle/>
          <a:p>
            <a:pPr algn="ctr" defTabSz="914377">
              <a:defRPr/>
            </a:pPr>
            <a:r>
              <a:rPr lang="en-US" sz="1600" dirty="0">
                <a:solidFill>
                  <a:prstClr val="white"/>
                </a:solidFill>
                <a:latin typeface="Cambria" panose="02040503050406030204"/>
              </a:rPr>
              <a:t>3</a:t>
            </a:r>
          </a:p>
        </p:txBody>
      </p:sp>
      <p:sp>
        <p:nvSpPr>
          <p:cNvPr id="19" name="Flowchart: Connector 18">
            <a:extLst>
              <a:ext uri="{FF2B5EF4-FFF2-40B4-BE49-F238E27FC236}">
                <a16:creationId xmlns:a16="http://schemas.microsoft.com/office/drawing/2014/main" id="{D5F5140A-5A5B-D786-ADB1-3D79EF869337}"/>
              </a:ext>
            </a:extLst>
          </p:cNvPr>
          <p:cNvSpPr/>
          <p:nvPr/>
        </p:nvSpPr>
        <p:spPr>
          <a:xfrm>
            <a:off x="6408128" y="1553355"/>
            <a:ext cx="508000" cy="478383"/>
          </a:xfrm>
          <a:prstGeom prst="flowChartConnector">
            <a:avLst/>
          </a:prstGeom>
          <a:solidFill>
            <a:srgbClr val="273574"/>
          </a:solidFill>
          <a:ln w="12700" cap="flat" cmpd="sng" algn="ctr">
            <a:solidFill>
              <a:srgbClr val="273574">
                <a:shade val="50000"/>
              </a:srgbClr>
            </a:solidFill>
            <a:prstDash val="solid"/>
            <a:miter lim="800000"/>
          </a:ln>
          <a:effectLst/>
        </p:spPr>
        <p:txBody>
          <a:bodyPr rtlCol="0" anchor="ctr"/>
          <a:lstStyle/>
          <a:p>
            <a:pPr algn="ctr" defTabSz="914377">
              <a:defRPr/>
            </a:pPr>
            <a:r>
              <a:rPr lang="en-US" sz="1600" dirty="0">
                <a:solidFill>
                  <a:prstClr val="white"/>
                </a:solidFill>
                <a:latin typeface="Cambria" panose="02040503050406030204"/>
              </a:rPr>
              <a:t>4</a:t>
            </a:r>
          </a:p>
        </p:txBody>
      </p:sp>
      <p:pic>
        <p:nvPicPr>
          <p:cNvPr id="20" name="Picture 19" descr="A picture containing text&#10;&#10;Description automatically generated">
            <a:extLst>
              <a:ext uri="{FF2B5EF4-FFF2-40B4-BE49-F238E27FC236}">
                <a16:creationId xmlns:a16="http://schemas.microsoft.com/office/drawing/2014/main" id="{0D2CC9BE-BD3B-DD93-6F78-1326B25B836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8876" b="5321"/>
          <a:stretch/>
        </p:blipFill>
        <p:spPr>
          <a:xfrm>
            <a:off x="7638701" y="1204714"/>
            <a:ext cx="4199472" cy="4245375"/>
          </a:xfrm>
          <a:prstGeom prst="rect">
            <a:avLst/>
          </a:prstGeom>
          <a:ln>
            <a:noFill/>
          </a:ln>
          <a:effectLst>
            <a:softEdge rad="112500"/>
          </a:effectLst>
        </p:spPr>
      </p:pic>
      <p:sp>
        <p:nvSpPr>
          <p:cNvPr id="22" name="Google Shape;181;p18">
            <a:extLst>
              <a:ext uri="{FF2B5EF4-FFF2-40B4-BE49-F238E27FC236}">
                <a16:creationId xmlns:a16="http://schemas.microsoft.com/office/drawing/2014/main" id="{E1ECF79C-E24F-12EE-21A8-7C4B7ED2CC8E}"/>
              </a:ext>
            </a:extLst>
          </p:cNvPr>
          <p:cNvSpPr/>
          <p:nvPr/>
        </p:nvSpPr>
        <p:spPr>
          <a:xfrm>
            <a:off x="203200" y="5665086"/>
            <a:ext cx="11976011" cy="478383"/>
          </a:xfrm>
          <a:prstGeom prst="rect">
            <a:avLst/>
          </a:prstGeom>
          <a:solidFill>
            <a:srgbClr val="273574">
              <a:lumMod val="75000"/>
            </a:srgbClr>
          </a:solidFill>
          <a:ln>
            <a:noFill/>
          </a:ln>
        </p:spPr>
        <p:txBody>
          <a:bodyPr spcFirstLastPara="1" wrap="square" lIns="91425" tIns="91425" rIns="91425" bIns="91425" anchor="ctr" anchorCtr="0">
            <a:noAutofit/>
          </a:bodyPr>
          <a:lstStyle/>
          <a:p>
            <a:pPr algn="ctr" defTabSz="914377">
              <a:defRPr/>
            </a:pPr>
            <a:r>
              <a:rPr lang="en-US" b="1" i="1" dirty="0">
                <a:solidFill>
                  <a:prstClr val="white"/>
                </a:solidFill>
                <a:latin typeface="Cambria" panose="02040503050406030204"/>
              </a:rPr>
              <a:t>5+3+3+4 Curricular and Pedagogical design necessitates continuity and change across Stages</a:t>
            </a:r>
          </a:p>
        </p:txBody>
      </p:sp>
    </p:spTree>
    <p:extLst>
      <p:ext uri="{BB962C8B-B14F-4D97-AF65-F5344CB8AC3E}">
        <p14:creationId xmlns:p14="http://schemas.microsoft.com/office/powerpoint/2010/main" val="1412633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4"/>
          <p:cNvSpPr/>
          <p:nvPr/>
        </p:nvSpPr>
        <p:spPr>
          <a:xfrm>
            <a:off x="5435040" y="5187383"/>
            <a:ext cx="1327896" cy="986544"/>
          </a:xfrm>
          <a:custGeom>
            <a:avLst/>
            <a:gdLst/>
            <a:ahLst/>
            <a:cxnLst/>
            <a:rect l="l" t="t" r="r" b="b"/>
            <a:pathLst>
              <a:path w="21600" h="21600" extrusionOk="0">
                <a:moveTo>
                  <a:pt x="21600" y="13266"/>
                </a:moveTo>
                <a:lnTo>
                  <a:pt x="21520" y="12491"/>
                </a:lnTo>
                <a:lnTo>
                  <a:pt x="18832" y="12986"/>
                </a:lnTo>
                <a:cubicBezTo>
                  <a:pt x="18560" y="10380"/>
                  <a:pt x="17616" y="8054"/>
                  <a:pt x="16240" y="6374"/>
                </a:cubicBezTo>
                <a:lnTo>
                  <a:pt x="17872" y="3790"/>
                </a:lnTo>
                <a:lnTo>
                  <a:pt x="17424" y="3295"/>
                </a:lnTo>
                <a:lnTo>
                  <a:pt x="15792" y="5901"/>
                </a:lnTo>
                <a:cubicBezTo>
                  <a:pt x="14480" y="4501"/>
                  <a:pt x="12832" y="3639"/>
                  <a:pt x="11056" y="3575"/>
                </a:cubicBezTo>
                <a:lnTo>
                  <a:pt x="11056" y="0"/>
                </a:lnTo>
                <a:lnTo>
                  <a:pt x="10464" y="0"/>
                </a:lnTo>
                <a:lnTo>
                  <a:pt x="10464" y="3575"/>
                </a:lnTo>
                <a:cubicBezTo>
                  <a:pt x="8720" y="3661"/>
                  <a:pt x="7104" y="4479"/>
                  <a:pt x="5808" y="5815"/>
                </a:cubicBezTo>
                <a:lnTo>
                  <a:pt x="4288" y="3316"/>
                </a:lnTo>
                <a:lnTo>
                  <a:pt x="3840" y="3812"/>
                </a:lnTo>
                <a:lnTo>
                  <a:pt x="5360" y="6310"/>
                </a:lnTo>
                <a:cubicBezTo>
                  <a:pt x="3936" y="7990"/>
                  <a:pt x="2960" y="10337"/>
                  <a:pt x="2688" y="12986"/>
                </a:cubicBezTo>
                <a:lnTo>
                  <a:pt x="64" y="12598"/>
                </a:lnTo>
                <a:lnTo>
                  <a:pt x="0" y="13373"/>
                </a:lnTo>
                <a:lnTo>
                  <a:pt x="2640" y="13761"/>
                </a:lnTo>
                <a:cubicBezTo>
                  <a:pt x="2624" y="14020"/>
                  <a:pt x="2624" y="14278"/>
                  <a:pt x="2624" y="14536"/>
                </a:cubicBezTo>
                <a:cubicBezTo>
                  <a:pt x="2624" y="17228"/>
                  <a:pt x="3344" y="19705"/>
                  <a:pt x="4544" y="21600"/>
                </a:cubicBezTo>
                <a:cubicBezTo>
                  <a:pt x="3488" y="19791"/>
                  <a:pt x="2864" y="17530"/>
                  <a:pt x="2864" y="15053"/>
                </a:cubicBezTo>
                <a:cubicBezTo>
                  <a:pt x="2864" y="9174"/>
                  <a:pt x="6400" y="4415"/>
                  <a:pt x="10768" y="4415"/>
                </a:cubicBezTo>
                <a:cubicBezTo>
                  <a:pt x="15136" y="4415"/>
                  <a:pt x="18672" y="9174"/>
                  <a:pt x="18672" y="15053"/>
                </a:cubicBezTo>
                <a:cubicBezTo>
                  <a:pt x="18672" y="17530"/>
                  <a:pt x="18048" y="19791"/>
                  <a:pt x="16992" y="21600"/>
                </a:cubicBezTo>
                <a:cubicBezTo>
                  <a:pt x="18192" y="19683"/>
                  <a:pt x="18912" y="17228"/>
                  <a:pt x="18912" y="14536"/>
                </a:cubicBezTo>
                <a:cubicBezTo>
                  <a:pt x="18912" y="14299"/>
                  <a:pt x="18896" y="14041"/>
                  <a:pt x="18896" y="13804"/>
                </a:cubicBezTo>
                <a:lnTo>
                  <a:pt x="21600" y="13266"/>
                </a:lnTo>
                <a:close/>
              </a:path>
            </a:pathLst>
          </a:custGeom>
          <a:solidFill>
            <a:srgbClr val="BDBDBD"/>
          </a:solidFill>
          <a:ln>
            <a:noFill/>
          </a:ln>
        </p:spPr>
        <p:txBody>
          <a:bodyPr spcFirstLastPara="1" wrap="square" lIns="50800" tIns="50800" rIns="50800" bIns="50800" anchor="ctr" anchorCtr="0">
            <a:noAutofit/>
          </a:bodyPr>
          <a:lstStyle/>
          <a:p>
            <a:endParaRPr sz="2000">
              <a:solidFill>
                <a:srgbClr val="000000"/>
              </a:solidFill>
              <a:latin typeface="Calibri"/>
              <a:ea typeface="Calibri"/>
              <a:cs typeface="Calibri"/>
              <a:sym typeface="Calibri"/>
            </a:endParaRPr>
          </a:p>
        </p:txBody>
      </p:sp>
      <p:sp>
        <p:nvSpPr>
          <p:cNvPr id="367" name="Google Shape;367;p24"/>
          <p:cNvSpPr/>
          <p:nvPr/>
        </p:nvSpPr>
        <p:spPr>
          <a:xfrm>
            <a:off x="5621925" y="3731634"/>
            <a:ext cx="938059" cy="1475257"/>
          </a:xfrm>
          <a:custGeom>
            <a:avLst/>
            <a:gdLst/>
            <a:ahLst/>
            <a:cxnLst/>
            <a:rect l="l" t="t" r="r" b="b"/>
            <a:pathLst>
              <a:path w="21347" h="21328" extrusionOk="0">
                <a:moveTo>
                  <a:pt x="13714" y="13287"/>
                </a:moveTo>
                <a:cubicBezTo>
                  <a:pt x="18124" y="12448"/>
                  <a:pt x="21347" y="9860"/>
                  <a:pt x="21347" y="6788"/>
                </a:cubicBezTo>
                <a:cubicBezTo>
                  <a:pt x="21347" y="2949"/>
                  <a:pt x="16333" y="-137"/>
                  <a:pt x="10245" y="5"/>
                </a:cubicBezTo>
                <a:cubicBezTo>
                  <a:pt x="4783" y="147"/>
                  <a:pt x="307" y="2949"/>
                  <a:pt x="16" y="6418"/>
                </a:cubicBezTo>
                <a:cubicBezTo>
                  <a:pt x="-253" y="9646"/>
                  <a:pt x="3037" y="12419"/>
                  <a:pt x="7626" y="13287"/>
                </a:cubicBezTo>
                <a:cubicBezTo>
                  <a:pt x="8163" y="13386"/>
                  <a:pt x="8230" y="13841"/>
                  <a:pt x="7738" y="14012"/>
                </a:cubicBezTo>
                <a:cubicBezTo>
                  <a:pt x="5768" y="14694"/>
                  <a:pt x="4448" y="16045"/>
                  <a:pt x="4537" y="17595"/>
                </a:cubicBezTo>
                <a:cubicBezTo>
                  <a:pt x="4671" y="19572"/>
                  <a:pt x="7178" y="21193"/>
                  <a:pt x="10267" y="21321"/>
                </a:cubicBezTo>
                <a:cubicBezTo>
                  <a:pt x="13826" y="21463"/>
                  <a:pt x="16803" y="19671"/>
                  <a:pt x="16803" y="17439"/>
                </a:cubicBezTo>
                <a:cubicBezTo>
                  <a:pt x="16803" y="15960"/>
                  <a:pt x="15505" y="14680"/>
                  <a:pt x="13602" y="14026"/>
                </a:cubicBezTo>
                <a:cubicBezTo>
                  <a:pt x="13110" y="13841"/>
                  <a:pt x="13177" y="13386"/>
                  <a:pt x="13714" y="13287"/>
                </a:cubicBezTo>
                <a:close/>
                <a:moveTo>
                  <a:pt x="15796" y="17439"/>
                </a:moveTo>
                <a:cubicBezTo>
                  <a:pt x="15796" y="19245"/>
                  <a:pt x="13490" y="20695"/>
                  <a:pt x="10670" y="20695"/>
                </a:cubicBezTo>
                <a:cubicBezTo>
                  <a:pt x="7827" y="20695"/>
                  <a:pt x="5544" y="19230"/>
                  <a:pt x="5544" y="17439"/>
                </a:cubicBezTo>
                <a:cubicBezTo>
                  <a:pt x="5544" y="15633"/>
                  <a:pt x="7850" y="14182"/>
                  <a:pt x="10670" y="14182"/>
                </a:cubicBezTo>
                <a:cubicBezTo>
                  <a:pt x="13513" y="14182"/>
                  <a:pt x="15796" y="15647"/>
                  <a:pt x="15796" y="17439"/>
                </a:cubicBezTo>
                <a:close/>
              </a:path>
            </a:pathLst>
          </a:custGeom>
          <a:solidFill>
            <a:srgbClr val="4CC1EF"/>
          </a:solidFill>
          <a:ln>
            <a:noFill/>
          </a:ln>
        </p:spPr>
        <p:txBody>
          <a:bodyPr spcFirstLastPara="1" wrap="square" lIns="50800" tIns="50800" rIns="50800" bIns="50800" anchor="ctr" anchorCtr="0">
            <a:noAutofit/>
          </a:bodyPr>
          <a:lstStyle/>
          <a:p>
            <a:endParaRPr sz="2000">
              <a:solidFill>
                <a:srgbClr val="000000"/>
              </a:solidFill>
              <a:latin typeface="Calibri"/>
              <a:ea typeface="Calibri"/>
              <a:cs typeface="Calibri"/>
              <a:sym typeface="Calibri"/>
            </a:endParaRPr>
          </a:p>
        </p:txBody>
      </p:sp>
      <p:sp>
        <p:nvSpPr>
          <p:cNvPr id="368" name="Google Shape;368;p24"/>
          <p:cNvSpPr/>
          <p:nvPr/>
        </p:nvSpPr>
        <p:spPr>
          <a:xfrm>
            <a:off x="6733401" y="5177546"/>
            <a:ext cx="1469435" cy="939284"/>
          </a:xfrm>
          <a:custGeom>
            <a:avLst/>
            <a:gdLst/>
            <a:ahLst/>
            <a:cxnLst/>
            <a:rect l="l" t="t" r="r" b="b"/>
            <a:pathLst>
              <a:path w="20954" h="20750" extrusionOk="0">
                <a:moveTo>
                  <a:pt x="8129" y="14540"/>
                </a:moveTo>
                <a:cubicBezTo>
                  <a:pt x="9279" y="18626"/>
                  <a:pt x="12071" y="21255"/>
                  <a:pt x="15086" y="20668"/>
                </a:cubicBezTo>
                <a:cubicBezTo>
                  <a:pt x="18845" y="19951"/>
                  <a:pt x="21482" y="14540"/>
                  <a:pt x="20865" y="8695"/>
                </a:cubicBezTo>
                <a:cubicBezTo>
                  <a:pt x="20318" y="3458"/>
                  <a:pt x="17232" y="-345"/>
                  <a:pt x="13810" y="24"/>
                </a:cubicBezTo>
                <a:cubicBezTo>
                  <a:pt x="10626" y="372"/>
                  <a:pt x="8157" y="4066"/>
                  <a:pt x="7666" y="8651"/>
                </a:cubicBezTo>
                <a:cubicBezTo>
                  <a:pt x="7610" y="9195"/>
                  <a:pt x="7161" y="9347"/>
                  <a:pt x="6965" y="8890"/>
                </a:cubicBezTo>
                <a:cubicBezTo>
                  <a:pt x="6138" y="7109"/>
                  <a:pt x="4721" y="6109"/>
                  <a:pt x="3206" y="6478"/>
                </a:cubicBezTo>
                <a:cubicBezTo>
                  <a:pt x="1285" y="6978"/>
                  <a:pt x="-118" y="9694"/>
                  <a:pt x="8" y="12693"/>
                </a:cubicBezTo>
                <a:cubicBezTo>
                  <a:pt x="148" y="16148"/>
                  <a:pt x="2126" y="18669"/>
                  <a:pt x="4314" y="18256"/>
                </a:cubicBezTo>
                <a:cubicBezTo>
                  <a:pt x="5759" y="17974"/>
                  <a:pt x="6909" y="16496"/>
                  <a:pt x="7414" y="14540"/>
                </a:cubicBezTo>
                <a:cubicBezTo>
                  <a:pt x="7540" y="14084"/>
                  <a:pt x="7989" y="14062"/>
                  <a:pt x="8129" y="14540"/>
                </a:cubicBezTo>
                <a:close/>
                <a:moveTo>
                  <a:pt x="4230" y="17322"/>
                </a:moveTo>
                <a:cubicBezTo>
                  <a:pt x="2463" y="17669"/>
                  <a:pt x="864" y="15714"/>
                  <a:pt x="639" y="12997"/>
                </a:cubicBezTo>
                <a:cubicBezTo>
                  <a:pt x="415" y="10259"/>
                  <a:pt x="1677" y="7782"/>
                  <a:pt x="3431" y="7434"/>
                </a:cubicBezTo>
                <a:cubicBezTo>
                  <a:pt x="5184" y="7087"/>
                  <a:pt x="6797" y="9043"/>
                  <a:pt x="7021" y="11759"/>
                </a:cubicBezTo>
                <a:cubicBezTo>
                  <a:pt x="7246" y="14475"/>
                  <a:pt x="5983" y="16996"/>
                  <a:pt x="4230" y="17322"/>
                </a:cubicBezTo>
                <a:close/>
              </a:path>
            </a:pathLst>
          </a:custGeom>
          <a:solidFill>
            <a:srgbClr val="C13018"/>
          </a:solidFill>
          <a:ln>
            <a:noFill/>
          </a:ln>
        </p:spPr>
        <p:txBody>
          <a:bodyPr spcFirstLastPara="1" wrap="square" lIns="50800" tIns="50800" rIns="50800" bIns="50800" anchor="ctr" anchorCtr="0">
            <a:noAutofit/>
          </a:bodyPr>
          <a:lstStyle/>
          <a:p>
            <a:endParaRPr sz="2000">
              <a:solidFill>
                <a:srgbClr val="000000"/>
              </a:solidFill>
              <a:latin typeface="Calibri"/>
              <a:ea typeface="Calibri"/>
              <a:cs typeface="Calibri"/>
              <a:sym typeface="Calibri"/>
            </a:endParaRPr>
          </a:p>
        </p:txBody>
      </p:sp>
      <p:sp>
        <p:nvSpPr>
          <p:cNvPr id="369" name="Google Shape;369;p24"/>
          <p:cNvSpPr/>
          <p:nvPr/>
        </p:nvSpPr>
        <p:spPr>
          <a:xfrm>
            <a:off x="3989138" y="5177546"/>
            <a:ext cx="1469367" cy="939284"/>
          </a:xfrm>
          <a:custGeom>
            <a:avLst/>
            <a:gdLst/>
            <a:ahLst/>
            <a:cxnLst/>
            <a:rect l="l" t="t" r="r" b="b"/>
            <a:pathLst>
              <a:path w="20966" h="20750" extrusionOk="0">
                <a:moveTo>
                  <a:pt x="13549" y="14540"/>
                </a:moveTo>
                <a:cubicBezTo>
                  <a:pt x="14054" y="16496"/>
                  <a:pt x="15205" y="17974"/>
                  <a:pt x="16651" y="18256"/>
                </a:cubicBezTo>
                <a:cubicBezTo>
                  <a:pt x="18840" y="18669"/>
                  <a:pt x="20819" y="16170"/>
                  <a:pt x="20960" y="12693"/>
                </a:cubicBezTo>
                <a:cubicBezTo>
                  <a:pt x="21072" y="9673"/>
                  <a:pt x="19683" y="6956"/>
                  <a:pt x="17760" y="6478"/>
                </a:cubicBezTo>
                <a:cubicBezTo>
                  <a:pt x="16258" y="6087"/>
                  <a:pt x="14826" y="7109"/>
                  <a:pt x="13998" y="8890"/>
                </a:cubicBezTo>
                <a:cubicBezTo>
                  <a:pt x="13788" y="9325"/>
                  <a:pt x="13353" y="9173"/>
                  <a:pt x="13297" y="8651"/>
                </a:cubicBezTo>
                <a:cubicBezTo>
                  <a:pt x="12805" y="4066"/>
                  <a:pt x="10335" y="372"/>
                  <a:pt x="7149" y="24"/>
                </a:cubicBezTo>
                <a:cubicBezTo>
                  <a:pt x="3725" y="-345"/>
                  <a:pt x="637" y="3436"/>
                  <a:pt x="90" y="8695"/>
                </a:cubicBezTo>
                <a:cubicBezTo>
                  <a:pt x="-528" y="14540"/>
                  <a:pt x="2111" y="19951"/>
                  <a:pt x="5872" y="20668"/>
                </a:cubicBezTo>
                <a:cubicBezTo>
                  <a:pt x="8876" y="21255"/>
                  <a:pt x="11668" y="18626"/>
                  <a:pt x="12833" y="14540"/>
                </a:cubicBezTo>
                <a:cubicBezTo>
                  <a:pt x="12960" y="14019"/>
                  <a:pt x="13423" y="14040"/>
                  <a:pt x="13549" y="14540"/>
                </a:cubicBezTo>
                <a:close/>
                <a:moveTo>
                  <a:pt x="13942" y="11737"/>
                </a:moveTo>
                <a:cubicBezTo>
                  <a:pt x="14167" y="8999"/>
                  <a:pt x="15767" y="7065"/>
                  <a:pt x="17535" y="7413"/>
                </a:cubicBezTo>
                <a:cubicBezTo>
                  <a:pt x="19304" y="7760"/>
                  <a:pt x="20553" y="10238"/>
                  <a:pt x="20328" y="12976"/>
                </a:cubicBezTo>
                <a:cubicBezTo>
                  <a:pt x="20104" y="15714"/>
                  <a:pt x="18504" y="17648"/>
                  <a:pt x="16735" y="17300"/>
                </a:cubicBezTo>
                <a:cubicBezTo>
                  <a:pt x="14967" y="16952"/>
                  <a:pt x="13718" y="14453"/>
                  <a:pt x="13942" y="11737"/>
                </a:cubicBezTo>
                <a:close/>
              </a:path>
            </a:pathLst>
          </a:custGeom>
          <a:solidFill>
            <a:srgbClr val="F7931F"/>
          </a:solidFill>
          <a:ln>
            <a:noFill/>
          </a:ln>
        </p:spPr>
        <p:txBody>
          <a:bodyPr spcFirstLastPara="1" wrap="square" lIns="50800" tIns="50800" rIns="50800" bIns="50800" anchor="ctr" anchorCtr="0">
            <a:noAutofit/>
          </a:bodyPr>
          <a:lstStyle/>
          <a:p>
            <a:endParaRPr sz="2000">
              <a:solidFill>
                <a:srgbClr val="000000"/>
              </a:solidFill>
              <a:latin typeface="Calibri"/>
              <a:ea typeface="Calibri"/>
              <a:cs typeface="Calibri"/>
              <a:sym typeface="Calibri"/>
            </a:endParaRPr>
          </a:p>
        </p:txBody>
      </p:sp>
      <p:sp>
        <p:nvSpPr>
          <p:cNvPr id="370" name="Google Shape;370;p24"/>
          <p:cNvSpPr/>
          <p:nvPr/>
        </p:nvSpPr>
        <p:spPr>
          <a:xfrm>
            <a:off x="6418648" y="4164424"/>
            <a:ext cx="1259515" cy="1258176"/>
          </a:xfrm>
          <a:custGeom>
            <a:avLst/>
            <a:gdLst/>
            <a:ahLst/>
            <a:cxnLst/>
            <a:rect l="l" t="t" r="r" b="b"/>
            <a:pathLst>
              <a:path w="20397" h="20436" extrusionOk="0">
                <a:moveTo>
                  <a:pt x="9187" y="14313"/>
                </a:moveTo>
                <a:cubicBezTo>
                  <a:pt x="12071" y="15879"/>
                  <a:pt x="15734" y="15431"/>
                  <a:pt x="18172" y="13003"/>
                </a:cubicBezTo>
                <a:cubicBezTo>
                  <a:pt x="21214" y="9951"/>
                  <a:pt x="21134" y="4967"/>
                  <a:pt x="17949" y="2011"/>
                </a:cubicBezTo>
                <a:cubicBezTo>
                  <a:pt x="15081" y="-641"/>
                  <a:pt x="10621" y="-673"/>
                  <a:pt x="7722" y="1931"/>
                </a:cubicBezTo>
                <a:cubicBezTo>
                  <a:pt x="5030" y="4360"/>
                  <a:pt x="4488" y="8226"/>
                  <a:pt x="6113" y="11229"/>
                </a:cubicBezTo>
                <a:cubicBezTo>
                  <a:pt x="6304" y="11581"/>
                  <a:pt x="5970" y="11980"/>
                  <a:pt x="5587" y="11868"/>
                </a:cubicBezTo>
                <a:cubicBezTo>
                  <a:pt x="4058" y="11421"/>
                  <a:pt x="2322" y="11836"/>
                  <a:pt x="1143" y="13099"/>
                </a:cubicBezTo>
                <a:cubicBezTo>
                  <a:pt x="-354" y="14728"/>
                  <a:pt x="-386" y="17284"/>
                  <a:pt x="1079" y="18946"/>
                </a:cubicBezTo>
                <a:cubicBezTo>
                  <a:pt x="2768" y="20863"/>
                  <a:pt x="5667" y="20927"/>
                  <a:pt x="7435" y="19154"/>
                </a:cubicBezTo>
                <a:cubicBezTo>
                  <a:pt x="8598" y="17987"/>
                  <a:pt x="8964" y="16310"/>
                  <a:pt x="8534" y="14824"/>
                </a:cubicBezTo>
                <a:cubicBezTo>
                  <a:pt x="8439" y="14457"/>
                  <a:pt x="8837" y="14121"/>
                  <a:pt x="9187" y="14313"/>
                </a:cubicBezTo>
                <a:close/>
                <a:moveTo>
                  <a:pt x="6941" y="18658"/>
                </a:moveTo>
                <a:cubicBezTo>
                  <a:pt x="5524" y="20080"/>
                  <a:pt x="3198" y="20080"/>
                  <a:pt x="1780" y="18658"/>
                </a:cubicBezTo>
                <a:cubicBezTo>
                  <a:pt x="363" y="17236"/>
                  <a:pt x="363" y="14904"/>
                  <a:pt x="1780" y="13482"/>
                </a:cubicBezTo>
                <a:cubicBezTo>
                  <a:pt x="3198" y="12060"/>
                  <a:pt x="5524" y="12060"/>
                  <a:pt x="6941" y="13482"/>
                </a:cubicBezTo>
                <a:cubicBezTo>
                  <a:pt x="8359" y="14904"/>
                  <a:pt x="8375" y="17236"/>
                  <a:pt x="6941" y="18658"/>
                </a:cubicBezTo>
                <a:close/>
              </a:path>
            </a:pathLst>
          </a:custGeom>
          <a:solidFill>
            <a:srgbClr val="A6C94D"/>
          </a:solidFill>
          <a:ln>
            <a:noFill/>
          </a:ln>
        </p:spPr>
        <p:txBody>
          <a:bodyPr spcFirstLastPara="1" wrap="square" lIns="50800" tIns="50800" rIns="50800" bIns="50800" anchor="ctr" anchorCtr="0">
            <a:noAutofit/>
          </a:bodyPr>
          <a:lstStyle/>
          <a:p>
            <a:endParaRPr sz="2000">
              <a:solidFill>
                <a:srgbClr val="000000"/>
              </a:solidFill>
              <a:latin typeface="Calibri"/>
              <a:ea typeface="Calibri"/>
              <a:cs typeface="Calibri"/>
              <a:sym typeface="Calibri"/>
            </a:endParaRPr>
          </a:p>
        </p:txBody>
      </p:sp>
      <p:sp>
        <p:nvSpPr>
          <p:cNvPr id="371" name="Google Shape;371;p24"/>
          <p:cNvSpPr/>
          <p:nvPr/>
        </p:nvSpPr>
        <p:spPr>
          <a:xfrm>
            <a:off x="4510449" y="4164424"/>
            <a:ext cx="1259515" cy="1258576"/>
          </a:xfrm>
          <a:custGeom>
            <a:avLst/>
            <a:gdLst/>
            <a:ahLst/>
            <a:cxnLst/>
            <a:rect l="l" t="t" r="r" b="b"/>
            <a:pathLst>
              <a:path w="20397" h="20427" extrusionOk="0">
                <a:moveTo>
                  <a:pt x="11863" y="14820"/>
                </a:moveTo>
                <a:cubicBezTo>
                  <a:pt x="11433" y="16304"/>
                  <a:pt x="11799" y="17981"/>
                  <a:pt x="12962" y="19146"/>
                </a:cubicBezTo>
                <a:cubicBezTo>
                  <a:pt x="14730" y="20918"/>
                  <a:pt x="17645" y="20854"/>
                  <a:pt x="19318" y="18938"/>
                </a:cubicBezTo>
                <a:cubicBezTo>
                  <a:pt x="20783" y="17278"/>
                  <a:pt x="20751" y="14724"/>
                  <a:pt x="19254" y="13095"/>
                </a:cubicBezTo>
                <a:cubicBezTo>
                  <a:pt x="18075" y="11818"/>
                  <a:pt x="16339" y="11403"/>
                  <a:pt x="14810" y="11866"/>
                </a:cubicBezTo>
                <a:cubicBezTo>
                  <a:pt x="14427" y="11978"/>
                  <a:pt x="14093" y="11579"/>
                  <a:pt x="14284" y="11228"/>
                </a:cubicBezTo>
                <a:cubicBezTo>
                  <a:pt x="15909" y="8226"/>
                  <a:pt x="15367" y="4363"/>
                  <a:pt x="12675" y="1936"/>
                </a:cubicBezTo>
                <a:cubicBezTo>
                  <a:pt x="9776" y="-682"/>
                  <a:pt x="5300" y="-634"/>
                  <a:pt x="2448" y="2016"/>
                </a:cubicBezTo>
                <a:cubicBezTo>
                  <a:pt x="-737" y="4969"/>
                  <a:pt x="-817" y="9950"/>
                  <a:pt x="2225" y="13000"/>
                </a:cubicBezTo>
                <a:cubicBezTo>
                  <a:pt x="4663" y="15442"/>
                  <a:pt x="8326" y="15873"/>
                  <a:pt x="11210" y="14309"/>
                </a:cubicBezTo>
                <a:cubicBezTo>
                  <a:pt x="11576" y="14101"/>
                  <a:pt x="11974" y="14436"/>
                  <a:pt x="11863" y="14820"/>
                </a:cubicBezTo>
                <a:close/>
                <a:moveTo>
                  <a:pt x="13471" y="13463"/>
                </a:moveTo>
                <a:cubicBezTo>
                  <a:pt x="14889" y="12042"/>
                  <a:pt x="17215" y="12042"/>
                  <a:pt x="18633" y="13463"/>
                </a:cubicBezTo>
                <a:cubicBezTo>
                  <a:pt x="20050" y="14883"/>
                  <a:pt x="20050" y="17214"/>
                  <a:pt x="18633" y="18635"/>
                </a:cubicBezTo>
                <a:cubicBezTo>
                  <a:pt x="17215" y="20056"/>
                  <a:pt x="14889" y="20056"/>
                  <a:pt x="13471" y="18635"/>
                </a:cubicBezTo>
                <a:cubicBezTo>
                  <a:pt x="12054" y="17214"/>
                  <a:pt x="12054" y="14899"/>
                  <a:pt x="13471" y="13463"/>
                </a:cubicBezTo>
                <a:close/>
              </a:path>
            </a:pathLst>
          </a:custGeom>
          <a:solidFill>
            <a:srgbClr val="FFCC4C"/>
          </a:solidFill>
          <a:ln>
            <a:noFill/>
          </a:ln>
        </p:spPr>
        <p:txBody>
          <a:bodyPr spcFirstLastPara="1" wrap="square" lIns="50800" tIns="50800" rIns="50800" bIns="50800" anchor="ctr" anchorCtr="0">
            <a:noAutofit/>
          </a:bodyPr>
          <a:lstStyle/>
          <a:p>
            <a:pPr algn="ctr"/>
            <a:endParaRPr sz="1333" b="1">
              <a:solidFill>
                <a:srgbClr val="262626"/>
              </a:solidFill>
              <a:latin typeface="Calibri"/>
              <a:ea typeface="Calibri"/>
              <a:cs typeface="Calibri"/>
              <a:sym typeface="Calibri"/>
            </a:endParaRPr>
          </a:p>
        </p:txBody>
      </p:sp>
      <p:sp>
        <p:nvSpPr>
          <p:cNvPr id="372" name="Google Shape;372;p24"/>
          <p:cNvSpPr/>
          <p:nvPr/>
        </p:nvSpPr>
        <p:spPr>
          <a:xfrm>
            <a:off x="6310451" y="4685739"/>
            <a:ext cx="383324" cy="155260"/>
          </a:xfrm>
          <a:custGeom>
            <a:avLst/>
            <a:gdLst/>
            <a:ahLst/>
            <a:cxnLst/>
            <a:rect l="l" t="t" r="r" b="b"/>
            <a:pathLst>
              <a:path w="21367" h="21038" extrusionOk="0">
                <a:moveTo>
                  <a:pt x="21235" y="19912"/>
                </a:moveTo>
                <a:lnTo>
                  <a:pt x="21235" y="19912"/>
                </a:lnTo>
                <a:cubicBezTo>
                  <a:pt x="21509" y="18712"/>
                  <a:pt x="21345" y="17379"/>
                  <a:pt x="20851" y="16712"/>
                </a:cubicBezTo>
                <a:cubicBezTo>
                  <a:pt x="14766" y="8846"/>
                  <a:pt x="8132" y="3246"/>
                  <a:pt x="1115" y="46"/>
                </a:cubicBezTo>
                <a:cubicBezTo>
                  <a:pt x="622" y="-221"/>
                  <a:pt x="73" y="712"/>
                  <a:pt x="19" y="1912"/>
                </a:cubicBezTo>
                <a:lnTo>
                  <a:pt x="19" y="1912"/>
                </a:lnTo>
                <a:cubicBezTo>
                  <a:pt x="-91" y="3112"/>
                  <a:pt x="293" y="4312"/>
                  <a:pt x="786" y="4579"/>
                </a:cubicBezTo>
                <a:cubicBezTo>
                  <a:pt x="7639" y="7646"/>
                  <a:pt x="14053" y="13112"/>
                  <a:pt x="19974" y="20712"/>
                </a:cubicBezTo>
                <a:cubicBezTo>
                  <a:pt x="20413" y="21379"/>
                  <a:pt x="20961" y="20979"/>
                  <a:pt x="21235" y="19912"/>
                </a:cubicBezTo>
                <a:close/>
              </a:path>
            </a:pathLst>
          </a:custGeom>
          <a:solidFill>
            <a:srgbClr val="BDBDBD"/>
          </a:solidFill>
          <a:ln>
            <a:noFill/>
          </a:ln>
        </p:spPr>
        <p:txBody>
          <a:bodyPr spcFirstLastPara="1" wrap="square" lIns="50800" tIns="50800" rIns="50800" bIns="50800" anchor="ctr" anchorCtr="0">
            <a:noAutofit/>
          </a:bodyPr>
          <a:lstStyle/>
          <a:p>
            <a:endParaRPr sz="2000">
              <a:solidFill>
                <a:srgbClr val="000000"/>
              </a:solidFill>
              <a:latin typeface="Calibri"/>
              <a:ea typeface="Calibri"/>
              <a:cs typeface="Calibri"/>
              <a:sym typeface="Calibri"/>
            </a:endParaRPr>
          </a:p>
        </p:txBody>
      </p:sp>
      <p:sp>
        <p:nvSpPr>
          <p:cNvPr id="373" name="Google Shape;373;p24"/>
          <p:cNvSpPr/>
          <p:nvPr/>
        </p:nvSpPr>
        <p:spPr>
          <a:xfrm>
            <a:off x="4962908" y="5118530"/>
            <a:ext cx="206256" cy="357252"/>
          </a:xfrm>
          <a:custGeom>
            <a:avLst/>
            <a:gdLst/>
            <a:ahLst/>
            <a:cxnLst/>
            <a:rect l="l" t="t" r="r" b="b"/>
            <a:pathLst>
              <a:path w="21169" h="21320" extrusionOk="0">
                <a:moveTo>
                  <a:pt x="18054" y="373"/>
                </a:moveTo>
                <a:cubicBezTo>
                  <a:pt x="10282" y="6243"/>
                  <a:pt x="4125" y="12875"/>
                  <a:pt x="88" y="19978"/>
                </a:cubicBezTo>
                <a:cubicBezTo>
                  <a:pt x="-215" y="20506"/>
                  <a:pt x="290" y="21093"/>
                  <a:pt x="1198" y="21269"/>
                </a:cubicBezTo>
                <a:lnTo>
                  <a:pt x="1198" y="21269"/>
                </a:lnTo>
                <a:cubicBezTo>
                  <a:pt x="2106" y="21445"/>
                  <a:pt x="3116" y="21152"/>
                  <a:pt x="3419" y="20623"/>
                </a:cubicBezTo>
                <a:cubicBezTo>
                  <a:pt x="7355" y="13756"/>
                  <a:pt x="13209" y="7358"/>
                  <a:pt x="20779" y="1665"/>
                </a:cubicBezTo>
                <a:cubicBezTo>
                  <a:pt x="21385" y="1195"/>
                  <a:pt x="21284" y="549"/>
                  <a:pt x="20477" y="256"/>
                </a:cubicBezTo>
                <a:lnTo>
                  <a:pt x="20477" y="256"/>
                </a:lnTo>
                <a:cubicBezTo>
                  <a:pt x="19770" y="-155"/>
                  <a:pt x="18660" y="-38"/>
                  <a:pt x="18054" y="373"/>
                </a:cubicBezTo>
                <a:close/>
              </a:path>
            </a:pathLst>
          </a:custGeom>
          <a:solidFill>
            <a:srgbClr val="BDBDBD"/>
          </a:solidFill>
          <a:ln>
            <a:noFill/>
          </a:ln>
        </p:spPr>
        <p:txBody>
          <a:bodyPr spcFirstLastPara="1" wrap="square" lIns="50800" tIns="50800" rIns="50800" bIns="50800" anchor="ctr" anchorCtr="0">
            <a:noAutofit/>
          </a:bodyPr>
          <a:lstStyle/>
          <a:p>
            <a:endParaRPr sz="2000">
              <a:solidFill>
                <a:srgbClr val="000000"/>
              </a:solidFill>
              <a:latin typeface="Calibri"/>
              <a:ea typeface="Calibri"/>
              <a:cs typeface="Calibri"/>
              <a:sym typeface="Calibri"/>
            </a:endParaRPr>
          </a:p>
        </p:txBody>
      </p:sp>
      <p:sp>
        <p:nvSpPr>
          <p:cNvPr id="374" name="Google Shape;374;p24"/>
          <p:cNvSpPr/>
          <p:nvPr/>
        </p:nvSpPr>
        <p:spPr>
          <a:xfrm>
            <a:off x="7028486" y="5118528"/>
            <a:ext cx="209209" cy="359389"/>
          </a:xfrm>
          <a:custGeom>
            <a:avLst/>
            <a:gdLst/>
            <a:ahLst/>
            <a:cxnLst/>
            <a:rect l="l" t="t" r="r" b="b"/>
            <a:pathLst>
              <a:path w="21175" h="21333" extrusionOk="0">
                <a:moveTo>
                  <a:pt x="683" y="207"/>
                </a:moveTo>
                <a:lnTo>
                  <a:pt x="683" y="207"/>
                </a:lnTo>
                <a:cubicBezTo>
                  <a:pt x="-113" y="558"/>
                  <a:pt x="-213" y="1200"/>
                  <a:pt x="384" y="1667"/>
                </a:cubicBezTo>
                <a:cubicBezTo>
                  <a:pt x="7949" y="7388"/>
                  <a:pt x="13922" y="13751"/>
                  <a:pt x="17804" y="20640"/>
                </a:cubicBezTo>
                <a:cubicBezTo>
                  <a:pt x="18102" y="21165"/>
                  <a:pt x="19098" y="21457"/>
                  <a:pt x="19993" y="21282"/>
                </a:cubicBezTo>
                <a:lnTo>
                  <a:pt x="19993" y="21282"/>
                </a:lnTo>
                <a:cubicBezTo>
                  <a:pt x="20889" y="21107"/>
                  <a:pt x="21387" y="20523"/>
                  <a:pt x="21088" y="19998"/>
                </a:cubicBezTo>
                <a:cubicBezTo>
                  <a:pt x="17007" y="12875"/>
                  <a:pt x="10935" y="6279"/>
                  <a:pt x="3072" y="382"/>
                </a:cubicBezTo>
                <a:cubicBezTo>
                  <a:pt x="2475" y="-26"/>
                  <a:pt x="1380" y="-143"/>
                  <a:pt x="683" y="207"/>
                </a:cubicBezTo>
                <a:close/>
              </a:path>
            </a:pathLst>
          </a:custGeom>
          <a:solidFill>
            <a:srgbClr val="BDBDBD"/>
          </a:solidFill>
          <a:ln>
            <a:noFill/>
          </a:ln>
        </p:spPr>
        <p:txBody>
          <a:bodyPr spcFirstLastPara="1" wrap="square" lIns="50800" tIns="50800" rIns="50800" bIns="50800" anchor="ctr" anchorCtr="0">
            <a:noAutofit/>
          </a:bodyPr>
          <a:lstStyle/>
          <a:p>
            <a:endParaRPr sz="2000">
              <a:solidFill>
                <a:srgbClr val="000000"/>
              </a:solidFill>
              <a:latin typeface="Calibri"/>
              <a:ea typeface="Calibri"/>
              <a:cs typeface="Calibri"/>
              <a:sym typeface="Calibri"/>
            </a:endParaRPr>
          </a:p>
        </p:txBody>
      </p:sp>
      <p:sp>
        <p:nvSpPr>
          <p:cNvPr id="375" name="Google Shape;375;p24"/>
          <p:cNvSpPr/>
          <p:nvPr/>
        </p:nvSpPr>
        <p:spPr>
          <a:xfrm>
            <a:off x="5503893" y="4685739"/>
            <a:ext cx="381223" cy="157565"/>
          </a:xfrm>
          <a:custGeom>
            <a:avLst/>
            <a:gdLst/>
            <a:ahLst/>
            <a:cxnLst/>
            <a:rect l="l" t="t" r="r" b="b"/>
            <a:pathLst>
              <a:path w="21357" h="21093" extrusionOk="0">
                <a:moveTo>
                  <a:pt x="21336" y="1894"/>
                </a:moveTo>
                <a:lnTo>
                  <a:pt x="21336" y="1894"/>
                </a:lnTo>
                <a:cubicBezTo>
                  <a:pt x="21226" y="577"/>
                  <a:pt x="20730" y="-213"/>
                  <a:pt x="20234" y="50"/>
                </a:cubicBezTo>
                <a:cubicBezTo>
                  <a:pt x="13181" y="3211"/>
                  <a:pt x="6568" y="9007"/>
                  <a:pt x="507" y="16777"/>
                </a:cubicBezTo>
                <a:cubicBezTo>
                  <a:pt x="66" y="17436"/>
                  <a:pt x="-154" y="18753"/>
                  <a:pt x="122" y="19938"/>
                </a:cubicBezTo>
                <a:lnTo>
                  <a:pt x="122" y="19938"/>
                </a:lnTo>
                <a:cubicBezTo>
                  <a:pt x="397" y="20992"/>
                  <a:pt x="948" y="21387"/>
                  <a:pt x="1444" y="20860"/>
                </a:cubicBezTo>
                <a:cubicBezTo>
                  <a:pt x="7340" y="13221"/>
                  <a:pt x="13787" y="7689"/>
                  <a:pt x="20620" y="4528"/>
                </a:cubicBezTo>
                <a:cubicBezTo>
                  <a:pt x="21115" y="4265"/>
                  <a:pt x="21446" y="3080"/>
                  <a:pt x="21336" y="1894"/>
                </a:cubicBezTo>
                <a:close/>
              </a:path>
            </a:pathLst>
          </a:custGeom>
          <a:solidFill>
            <a:srgbClr val="BDBDBD"/>
          </a:solidFill>
          <a:ln>
            <a:noFill/>
          </a:ln>
        </p:spPr>
        <p:txBody>
          <a:bodyPr spcFirstLastPara="1" wrap="square" lIns="50800" tIns="50800" rIns="50800" bIns="50800" anchor="ctr" anchorCtr="0">
            <a:noAutofit/>
          </a:bodyPr>
          <a:lstStyle/>
          <a:p>
            <a:endParaRPr sz="2000">
              <a:solidFill>
                <a:srgbClr val="000000"/>
              </a:solidFill>
              <a:latin typeface="Calibri"/>
              <a:ea typeface="Calibri"/>
              <a:cs typeface="Calibri"/>
              <a:sym typeface="Calibri"/>
            </a:endParaRPr>
          </a:p>
        </p:txBody>
      </p:sp>
      <p:sp>
        <p:nvSpPr>
          <p:cNvPr id="376" name="Google Shape;376;p24"/>
          <p:cNvSpPr/>
          <p:nvPr/>
        </p:nvSpPr>
        <p:spPr>
          <a:xfrm>
            <a:off x="5865547" y="4712639"/>
            <a:ext cx="449640" cy="449655"/>
          </a:xfrm>
          <a:custGeom>
            <a:avLst/>
            <a:gdLst/>
            <a:ahLst/>
            <a:cxnLst/>
            <a:rect l="l" t="t" r="r" b="b"/>
            <a:pathLst>
              <a:path w="729147" h="729169" extrusionOk="0">
                <a:moveTo>
                  <a:pt x="364573" y="0"/>
                </a:moveTo>
                <a:cubicBezTo>
                  <a:pt x="566774" y="0"/>
                  <a:pt x="729147" y="164016"/>
                  <a:pt x="729147" y="364641"/>
                </a:cubicBezTo>
                <a:cubicBezTo>
                  <a:pt x="729147" y="566833"/>
                  <a:pt x="565138" y="729169"/>
                  <a:pt x="364573" y="729169"/>
                </a:cubicBezTo>
                <a:cubicBezTo>
                  <a:pt x="162372" y="729169"/>
                  <a:pt x="0" y="565154"/>
                  <a:pt x="0" y="364641"/>
                </a:cubicBezTo>
                <a:cubicBezTo>
                  <a:pt x="0" y="162448"/>
                  <a:pt x="164008" y="0"/>
                  <a:pt x="364573" y="0"/>
                </a:cubicBezTo>
                <a:close/>
              </a:path>
            </a:pathLst>
          </a:custGeom>
          <a:noFill/>
          <a:ln>
            <a:noFill/>
          </a:ln>
        </p:spPr>
        <p:txBody>
          <a:bodyPr spcFirstLastPara="1" wrap="square" lIns="121900" tIns="60933" rIns="121900" bIns="60933" anchor="ctr" anchorCtr="0">
            <a:noAutofit/>
          </a:bodyPr>
          <a:lstStyle/>
          <a:p>
            <a:pPr algn="ctr"/>
            <a:r>
              <a:rPr lang="en" sz="1333" b="1">
                <a:solidFill>
                  <a:srgbClr val="262626"/>
                </a:solidFill>
              </a:rPr>
              <a:t>03</a:t>
            </a:r>
            <a:endParaRPr sz="1467"/>
          </a:p>
        </p:txBody>
      </p:sp>
      <p:sp>
        <p:nvSpPr>
          <p:cNvPr id="377" name="Google Shape;377;p24"/>
          <p:cNvSpPr/>
          <p:nvPr/>
        </p:nvSpPr>
        <p:spPr>
          <a:xfrm>
            <a:off x="5254733" y="4928808"/>
            <a:ext cx="449131" cy="449116"/>
          </a:xfrm>
          <a:custGeom>
            <a:avLst/>
            <a:gdLst/>
            <a:ahLst/>
            <a:cxnLst/>
            <a:rect l="l" t="t" r="r" b="b"/>
            <a:pathLst>
              <a:path w="728321" h="728296" extrusionOk="0">
                <a:moveTo>
                  <a:pt x="364161" y="0"/>
                </a:moveTo>
                <a:cubicBezTo>
                  <a:pt x="457706" y="0"/>
                  <a:pt x="551251" y="35426"/>
                  <a:pt x="622109" y="106276"/>
                </a:cubicBezTo>
                <a:cubicBezTo>
                  <a:pt x="763726" y="247876"/>
                  <a:pt x="763726" y="480321"/>
                  <a:pt x="622109" y="622021"/>
                </a:cubicBezTo>
                <a:cubicBezTo>
                  <a:pt x="480393" y="763722"/>
                  <a:pt x="247930" y="763722"/>
                  <a:pt x="106213" y="622021"/>
                </a:cubicBezTo>
                <a:cubicBezTo>
                  <a:pt x="-35404" y="480321"/>
                  <a:pt x="-35404" y="249472"/>
                  <a:pt x="106213" y="106276"/>
                </a:cubicBezTo>
                <a:cubicBezTo>
                  <a:pt x="177072" y="35426"/>
                  <a:pt x="270617" y="0"/>
                  <a:pt x="364161" y="0"/>
                </a:cubicBezTo>
                <a:close/>
              </a:path>
            </a:pathLst>
          </a:custGeom>
          <a:noFill/>
          <a:ln>
            <a:noFill/>
          </a:ln>
        </p:spPr>
        <p:txBody>
          <a:bodyPr spcFirstLastPara="1" wrap="square" lIns="121900" tIns="60933" rIns="121900" bIns="60933" anchor="ctr" anchorCtr="0">
            <a:noAutofit/>
          </a:bodyPr>
          <a:lstStyle/>
          <a:p>
            <a:pPr algn="ctr"/>
            <a:r>
              <a:rPr lang="en" sz="1333" b="1">
                <a:solidFill>
                  <a:srgbClr val="262626"/>
                </a:solidFill>
              </a:rPr>
              <a:t>02</a:t>
            </a:r>
            <a:endParaRPr sz="1467"/>
          </a:p>
        </p:txBody>
      </p:sp>
      <p:sp>
        <p:nvSpPr>
          <p:cNvPr id="378" name="Google Shape;378;p24"/>
          <p:cNvSpPr/>
          <p:nvPr/>
        </p:nvSpPr>
        <p:spPr>
          <a:xfrm>
            <a:off x="6462938" y="4928801"/>
            <a:ext cx="449485" cy="449123"/>
          </a:xfrm>
          <a:custGeom>
            <a:avLst/>
            <a:gdLst/>
            <a:ahLst/>
            <a:cxnLst/>
            <a:rect l="l" t="t" r="r" b="b"/>
            <a:pathLst>
              <a:path w="728896" h="728308" extrusionOk="0">
                <a:moveTo>
                  <a:pt x="364148" y="0"/>
                </a:moveTo>
                <a:cubicBezTo>
                  <a:pt x="457681" y="0"/>
                  <a:pt x="551201" y="35424"/>
                  <a:pt x="622009" y="106272"/>
                </a:cubicBezTo>
                <a:cubicBezTo>
                  <a:pt x="763725" y="247968"/>
                  <a:pt x="765324" y="480341"/>
                  <a:pt x="622009" y="622037"/>
                </a:cubicBezTo>
                <a:cubicBezTo>
                  <a:pt x="480392" y="763732"/>
                  <a:pt x="247929" y="763732"/>
                  <a:pt x="106212" y="622037"/>
                </a:cubicBezTo>
                <a:cubicBezTo>
                  <a:pt x="-35404" y="480341"/>
                  <a:pt x="-35404" y="247968"/>
                  <a:pt x="106212" y="106272"/>
                </a:cubicBezTo>
                <a:cubicBezTo>
                  <a:pt x="177071" y="35424"/>
                  <a:pt x="270616" y="0"/>
                  <a:pt x="364148" y="0"/>
                </a:cubicBezTo>
                <a:close/>
              </a:path>
            </a:pathLst>
          </a:custGeom>
          <a:noFill/>
          <a:ln>
            <a:noFill/>
          </a:ln>
        </p:spPr>
        <p:txBody>
          <a:bodyPr spcFirstLastPara="1" wrap="square" lIns="121900" tIns="60933" rIns="121900" bIns="60933" anchor="ctr" anchorCtr="0">
            <a:noAutofit/>
          </a:bodyPr>
          <a:lstStyle/>
          <a:p>
            <a:pPr algn="ctr"/>
            <a:r>
              <a:rPr lang="en" sz="1333" b="1">
                <a:solidFill>
                  <a:srgbClr val="262626"/>
                </a:solidFill>
              </a:rPr>
              <a:t>04</a:t>
            </a:r>
            <a:endParaRPr sz="1467"/>
          </a:p>
        </p:txBody>
      </p:sp>
      <p:sp>
        <p:nvSpPr>
          <p:cNvPr id="379" name="Google Shape;379;p24"/>
          <p:cNvSpPr/>
          <p:nvPr/>
        </p:nvSpPr>
        <p:spPr>
          <a:xfrm>
            <a:off x="4964414" y="5511265"/>
            <a:ext cx="450341" cy="450336"/>
          </a:xfrm>
          <a:custGeom>
            <a:avLst/>
            <a:gdLst/>
            <a:ahLst/>
            <a:cxnLst/>
            <a:rect l="l" t="t" r="r" b="b"/>
            <a:pathLst>
              <a:path w="730284" h="730274" extrusionOk="0">
                <a:moveTo>
                  <a:pt x="336459" y="1031"/>
                </a:moveTo>
                <a:cubicBezTo>
                  <a:pt x="360664" y="-795"/>
                  <a:pt x="385434" y="-221"/>
                  <a:pt x="410502" y="2966"/>
                </a:cubicBezTo>
                <a:cubicBezTo>
                  <a:pt x="611160" y="28388"/>
                  <a:pt x="752834" y="209932"/>
                  <a:pt x="727313" y="410523"/>
                </a:cubicBezTo>
                <a:cubicBezTo>
                  <a:pt x="701904" y="611115"/>
                  <a:pt x="520416" y="752804"/>
                  <a:pt x="319758" y="727309"/>
                </a:cubicBezTo>
                <a:cubicBezTo>
                  <a:pt x="119214" y="701814"/>
                  <a:pt x="-22461" y="518732"/>
                  <a:pt x="2948" y="319752"/>
                </a:cubicBezTo>
                <a:cubicBezTo>
                  <a:pt x="25279" y="144234"/>
                  <a:pt x="167023" y="13814"/>
                  <a:pt x="336459" y="1031"/>
                </a:cubicBezTo>
                <a:close/>
              </a:path>
            </a:pathLst>
          </a:custGeom>
          <a:noFill/>
          <a:ln>
            <a:noFill/>
          </a:ln>
        </p:spPr>
        <p:txBody>
          <a:bodyPr spcFirstLastPara="1" wrap="square" lIns="121900" tIns="60933" rIns="121900" bIns="60933" anchor="ctr" anchorCtr="0">
            <a:noAutofit/>
          </a:bodyPr>
          <a:lstStyle/>
          <a:p>
            <a:pPr algn="ctr"/>
            <a:r>
              <a:rPr lang="en" sz="1333" b="1">
                <a:solidFill>
                  <a:srgbClr val="262626"/>
                </a:solidFill>
              </a:rPr>
              <a:t>01</a:t>
            </a:r>
            <a:endParaRPr sz="133"/>
          </a:p>
        </p:txBody>
      </p:sp>
      <p:sp>
        <p:nvSpPr>
          <p:cNvPr id="380" name="Google Shape;380;p24"/>
          <p:cNvSpPr/>
          <p:nvPr/>
        </p:nvSpPr>
        <p:spPr>
          <a:xfrm>
            <a:off x="6776407" y="5512242"/>
            <a:ext cx="450323" cy="450327"/>
          </a:xfrm>
          <a:custGeom>
            <a:avLst/>
            <a:gdLst/>
            <a:ahLst/>
            <a:cxnLst/>
            <a:rect l="l" t="t" r="r" b="b"/>
            <a:pathLst>
              <a:path w="730252" h="730259" extrusionOk="0">
                <a:moveTo>
                  <a:pt x="393420" y="1079"/>
                </a:moveTo>
                <a:cubicBezTo>
                  <a:pt x="562106" y="14197"/>
                  <a:pt x="705058" y="145674"/>
                  <a:pt x="727305" y="319780"/>
                </a:cubicBezTo>
                <a:cubicBezTo>
                  <a:pt x="752843" y="518759"/>
                  <a:pt x="609488" y="703452"/>
                  <a:pt x="410516" y="727335"/>
                </a:cubicBezTo>
                <a:cubicBezTo>
                  <a:pt x="209956" y="752757"/>
                  <a:pt x="28463" y="609530"/>
                  <a:pt x="2925" y="410478"/>
                </a:cubicBezTo>
                <a:cubicBezTo>
                  <a:pt x="-22500" y="209888"/>
                  <a:pt x="120742" y="28419"/>
                  <a:pt x="319827" y="2924"/>
                </a:cubicBezTo>
                <a:cubicBezTo>
                  <a:pt x="344699" y="-254"/>
                  <a:pt x="369322" y="-795"/>
                  <a:pt x="393420" y="1079"/>
                </a:cubicBezTo>
                <a:close/>
              </a:path>
            </a:pathLst>
          </a:custGeom>
          <a:noFill/>
          <a:ln>
            <a:noFill/>
          </a:ln>
        </p:spPr>
        <p:txBody>
          <a:bodyPr spcFirstLastPara="1" wrap="square" lIns="121900" tIns="60933" rIns="121900" bIns="60933" anchor="ctr" anchorCtr="0">
            <a:noAutofit/>
          </a:bodyPr>
          <a:lstStyle/>
          <a:p>
            <a:pPr algn="ctr"/>
            <a:r>
              <a:rPr lang="en" sz="1333" b="1">
                <a:solidFill>
                  <a:srgbClr val="262626"/>
                </a:solidFill>
              </a:rPr>
              <a:t>05</a:t>
            </a:r>
            <a:endParaRPr sz="1467"/>
          </a:p>
        </p:txBody>
      </p:sp>
      <p:pic>
        <p:nvPicPr>
          <p:cNvPr id="381" name="Google Shape;381;p24"/>
          <p:cNvPicPr preferRelativeResize="0"/>
          <p:nvPr/>
        </p:nvPicPr>
        <p:blipFill>
          <a:blip r:embed="rId3">
            <a:alphaModFix/>
          </a:blip>
          <a:stretch>
            <a:fillRect/>
          </a:stretch>
        </p:blipFill>
        <p:spPr>
          <a:xfrm>
            <a:off x="7462601" y="5300867"/>
            <a:ext cx="604367" cy="604367"/>
          </a:xfrm>
          <a:prstGeom prst="rect">
            <a:avLst/>
          </a:prstGeom>
          <a:noFill/>
          <a:ln>
            <a:noFill/>
          </a:ln>
        </p:spPr>
      </p:pic>
      <p:sp>
        <p:nvSpPr>
          <p:cNvPr id="382" name="Google Shape;382;p24"/>
          <p:cNvSpPr txBox="1"/>
          <p:nvPr/>
        </p:nvSpPr>
        <p:spPr>
          <a:xfrm>
            <a:off x="8103664" y="1266642"/>
            <a:ext cx="3277116" cy="2057881"/>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0" tIns="60933" rIns="0" bIns="60933" anchor="ctr" anchorCtr="0">
            <a:spAutoFit/>
          </a:bodyPr>
          <a:lstStyle/>
          <a:p>
            <a:pPr marL="76198" marR="48700" indent="-237061" algn="just">
              <a:lnSpc>
                <a:spcPct val="115000"/>
              </a:lnSpc>
              <a:buSzPts val="1000"/>
              <a:buFont typeface="Cambria"/>
              <a:buChar char="●"/>
            </a:pPr>
            <a:r>
              <a:rPr lang="en" dirty="0">
                <a:latin typeface="Cambria"/>
                <a:ea typeface="Cambria"/>
                <a:cs typeface="Cambria"/>
                <a:sym typeface="Cambria"/>
              </a:rPr>
              <a:t>Parents/family as co-partners with schools to aid child learning and development</a:t>
            </a:r>
            <a:endParaRPr dirty="0">
              <a:latin typeface="Cambria"/>
              <a:ea typeface="Cambria"/>
              <a:cs typeface="Cambria"/>
              <a:sym typeface="Cambria"/>
            </a:endParaRPr>
          </a:p>
          <a:p>
            <a:pPr marL="76198" marR="48700" indent="-237061" algn="just">
              <a:lnSpc>
                <a:spcPct val="115000"/>
              </a:lnSpc>
              <a:buSzPts val="1000"/>
              <a:buFont typeface="Cambria"/>
              <a:buChar char="●"/>
            </a:pPr>
            <a:r>
              <a:rPr lang="en" dirty="0">
                <a:latin typeface="Cambria"/>
                <a:ea typeface="Cambria"/>
                <a:cs typeface="Cambria"/>
                <a:sym typeface="Cambria"/>
              </a:rPr>
              <a:t>Community can support in ensuring enrolment, attendance, observations etc</a:t>
            </a:r>
          </a:p>
          <a:p>
            <a:pPr marR="48700" algn="just">
              <a:lnSpc>
                <a:spcPct val="115000"/>
              </a:lnSpc>
              <a:buSzPts val="1000"/>
            </a:pPr>
            <a:endParaRPr sz="133" dirty="0">
              <a:latin typeface="Cambria"/>
              <a:ea typeface="Cambria"/>
              <a:cs typeface="Cambria"/>
              <a:sym typeface="Cambria"/>
            </a:endParaRPr>
          </a:p>
        </p:txBody>
      </p:sp>
      <p:sp>
        <p:nvSpPr>
          <p:cNvPr id="383" name="Google Shape;383;p24"/>
          <p:cNvSpPr txBox="1"/>
          <p:nvPr/>
        </p:nvSpPr>
        <p:spPr>
          <a:xfrm>
            <a:off x="8157862" y="3793381"/>
            <a:ext cx="3306400" cy="2388292"/>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0" tIns="60933" rIns="0" bIns="60933" anchor="ctr" anchorCtr="0">
            <a:spAutoFit/>
          </a:bodyPr>
          <a:lstStyle/>
          <a:p>
            <a:pPr marL="76198" marR="48700" indent="-237061" algn="just">
              <a:lnSpc>
                <a:spcPct val="115000"/>
              </a:lnSpc>
              <a:buSzPts val="1000"/>
              <a:buFont typeface="Cambria"/>
              <a:buChar char="●"/>
            </a:pPr>
            <a:r>
              <a:rPr lang="en" sz="1600" b="1" dirty="0">
                <a:latin typeface="Cambria"/>
                <a:ea typeface="Cambria"/>
                <a:cs typeface="Cambria"/>
                <a:sym typeface="Cambria"/>
              </a:rPr>
              <a:t>Technology can support in accelerating capacity building, enabling participation and engagement, and synergies among stakeholders</a:t>
            </a:r>
            <a:endParaRPr sz="1600" b="1" dirty="0">
              <a:latin typeface="Cambria"/>
              <a:ea typeface="Cambria"/>
              <a:cs typeface="Cambria"/>
              <a:sym typeface="Cambria"/>
            </a:endParaRPr>
          </a:p>
          <a:p>
            <a:pPr marL="76198" marR="48700" indent="-237061" algn="just">
              <a:lnSpc>
                <a:spcPct val="115000"/>
              </a:lnSpc>
              <a:buSzPts val="1000"/>
              <a:buFont typeface="Cambria"/>
              <a:buChar char="●"/>
            </a:pPr>
            <a:r>
              <a:rPr lang="en" sz="1600" b="1" dirty="0">
                <a:latin typeface="Cambria"/>
                <a:ea typeface="Cambria"/>
                <a:cs typeface="Cambria"/>
                <a:sym typeface="Cambria"/>
              </a:rPr>
              <a:t>Use cases: QR code textbooks, translation, disability screening etc</a:t>
            </a:r>
            <a:endParaRPr sz="1600" b="1" dirty="0">
              <a:latin typeface="Cambria"/>
              <a:ea typeface="Cambria"/>
              <a:cs typeface="Cambria"/>
              <a:sym typeface="Cambria"/>
            </a:endParaRPr>
          </a:p>
        </p:txBody>
      </p:sp>
      <p:sp>
        <p:nvSpPr>
          <p:cNvPr id="384" name="Google Shape;384;p24"/>
          <p:cNvSpPr txBox="1"/>
          <p:nvPr/>
        </p:nvSpPr>
        <p:spPr>
          <a:xfrm>
            <a:off x="374234" y="1191559"/>
            <a:ext cx="3363159" cy="2034349"/>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0" tIns="60933" rIns="0" bIns="60933" anchor="ctr" anchorCtr="0">
            <a:spAutoFit/>
          </a:bodyPr>
          <a:lstStyle/>
          <a:p>
            <a:pPr marL="76198" marR="48700" indent="-237061" algn="just">
              <a:lnSpc>
                <a:spcPct val="115000"/>
              </a:lnSpc>
              <a:buSzPts val="1000"/>
              <a:buFont typeface="Cambria"/>
              <a:buChar char="●"/>
            </a:pPr>
            <a:r>
              <a:rPr lang="en" dirty="0">
                <a:latin typeface="Cambria"/>
                <a:ea typeface="Cambria"/>
                <a:cs typeface="Cambria"/>
                <a:sym typeface="Cambria"/>
              </a:rPr>
              <a:t>Ensure joyful and adequate learning infrastructure/resources</a:t>
            </a:r>
            <a:endParaRPr dirty="0">
              <a:latin typeface="Cambria"/>
              <a:ea typeface="Cambria"/>
              <a:cs typeface="Cambria"/>
              <a:sym typeface="Cambria"/>
            </a:endParaRPr>
          </a:p>
          <a:p>
            <a:pPr marL="76198" marR="48700" indent="-237061" algn="just">
              <a:lnSpc>
                <a:spcPct val="115000"/>
              </a:lnSpc>
              <a:buSzPts val="1000"/>
              <a:buFont typeface="Cambria"/>
              <a:buChar char="●"/>
            </a:pPr>
            <a:r>
              <a:rPr lang="en" dirty="0">
                <a:latin typeface="Cambria"/>
                <a:ea typeface="Cambria"/>
                <a:cs typeface="Cambria"/>
                <a:sym typeface="Cambria"/>
              </a:rPr>
              <a:t>Suitable Pupil Teacher Ratio and appropriate age of admission</a:t>
            </a:r>
            <a:endParaRPr dirty="0">
              <a:latin typeface="Cambria"/>
              <a:ea typeface="Cambria"/>
              <a:cs typeface="Cambria"/>
              <a:sym typeface="Cambria"/>
            </a:endParaRPr>
          </a:p>
        </p:txBody>
      </p:sp>
      <p:sp>
        <p:nvSpPr>
          <p:cNvPr id="385" name="Google Shape;385;p24"/>
          <p:cNvSpPr txBox="1"/>
          <p:nvPr/>
        </p:nvSpPr>
        <p:spPr>
          <a:xfrm>
            <a:off x="3988746" y="1137943"/>
            <a:ext cx="3726120" cy="2352897"/>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0" tIns="60933" rIns="0" bIns="60933" anchor="ctr" anchorCtr="0">
            <a:spAutoFit/>
          </a:bodyPr>
          <a:lstStyle/>
          <a:p>
            <a:pPr marL="76198" marR="48700" indent="-237061" algn="just">
              <a:lnSpc>
                <a:spcPct val="115000"/>
              </a:lnSpc>
              <a:buSzPts val="1000"/>
              <a:buFont typeface="Cambria"/>
              <a:buChar char="●"/>
            </a:pPr>
            <a:r>
              <a:rPr lang="en" dirty="0">
                <a:latin typeface="Cambria"/>
                <a:ea typeface="Cambria"/>
                <a:cs typeface="Cambria"/>
                <a:sym typeface="Cambria"/>
              </a:rPr>
              <a:t>Principals contribute to shaping  supportive and empowering culture</a:t>
            </a:r>
            <a:endParaRPr dirty="0">
              <a:latin typeface="Cambria"/>
              <a:ea typeface="Cambria"/>
              <a:cs typeface="Cambria"/>
              <a:sym typeface="Cambria"/>
            </a:endParaRPr>
          </a:p>
          <a:p>
            <a:pPr marL="76198" marR="48700" indent="-237061" algn="just">
              <a:lnSpc>
                <a:spcPct val="115000"/>
              </a:lnSpc>
              <a:buSzPts val="1000"/>
              <a:buFont typeface="Cambria"/>
              <a:buChar char="●"/>
            </a:pPr>
            <a:r>
              <a:rPr lang="en" dirty="0">
                <a:latin typeface="Cambria"/>
                <a:ea typeface="Cambria"/>
                <a:cs typeface="Cambria"/>
                <a:sym typeface="Cambria"/>
              </a:rPr>
              <a:t>Cluster/Block level functionaries provide critical feedback for improvement/development</a:t>
            </a:r>
            <a:endParaRPr dirty="0">
              <a:latin typeface="Cambria"/>
              <a:ea typeface="Cambria"/>
              <a:cs typeface="Cambria"/>
              <a:sym typeface="Cambria"/>
            </a:endParaRPr>
          </a:p>
          <a:p>
            <a:pPr marL="76198" marR="48700" indent="-237061" algn="just">
              <a:lnSpc>
                <a:spcPct val="115000"/>
              </a:lnSpc>
              <a:buSzPts val="1000"/>
              <a:buFont typeface="Cambria"/>
              <a:buChar char="●"/>
            </a:pPr>
            <a:r>
              <a:rPr lang="en" dirty="0">
                <a:latin typeface="Cambria"/>
                <a:ea typeface="Cambria"/>
                <a:cs typeface="Cambria"/>
                <a:sym typeface="Cambria"/>
              </a:rPr>
              <a:t>Ensure presence of adequate teachers, TLM, access for SEDGs etc</a:t>
            </a:r>
            <a:endParaRPr dirty="0">
              <a:latin typeface="Cambria"/>
              <a:ea typeface="Cambria"/>
              <a:cs typeface="Cambria"/>
              <a:sym typeface="Cambria"/>
            </a:endParaRPr>
          </a:p>
        </p:txBody>
      </p:sp>
      <p:sp>
        <p:nvSpPr>
          <p:cNvPr id="386" name="Google Shape;386;p24"/>
          <p:cNvSpPr txBox="1"/>
          <p:nvPr/>
        </p:nvSpPr>
        <p:spPr>
          <a:xfrm>
            <a:off x="142133" y="3802128"/>
            <a:ext cx="3726121" cy="2388292"/>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228600" tIns="60933" rIns="0" bIns="60933" anchor="ctr" anchorCtr="0">
            <a:spAutoFit/>
          </a:bodyPr>
          <a:lstStyle/>
          <a:p>
            <a:pPr marL="76198" marR="48700" indent="-237061" algn="just">
              <a:lnSpc>
                <a:spcPct val="115000"/>
              </a:lnSpc>
              <a:buSzPts val="1000"/>
              <a:buFont typeface="Cambria"/>
              <a:buChar char="●"/>
            </a:pPr>
            <a:r>
              <a:rPr lang="en" sz="1600" b="1" dirty="0">
                <a:latin typeface="Cambria"/>
                <a:ea typeface="Cambria"/>
                <a:cs typeface="Cambria"/>
                <a:sym typeface="Cambria"/>
              </a:rPr>
              <a:t>Requires a conducive teaching environment, culture, and facilities</a:t>
            </a:r>
            <a:endParaRPr sz="1600" b="1" dirty="0">
              <a:latin typeface="Cambria"/>
              <a:ea typeface="Cambria"/>
              <a:cs typeface="Cambria"/>
              <a:sym typeface="Cambria"/>
            </a:endParaRPr>
          </a:p>
          <a:p>
            <a:pPr marL="76198" marR="48700" indent="-237061" algn="just">
              <a:lnSpc>
                <a:spcPct val="115000"/>
              </a:lnSpc>
              <a:buSzPts val="1000"/>
              <a:buFont typeface="Cambria"/>
              <a:buChar char="●"/>
            </a:pPr>
            <a:r>
              <a:rPr lang="en" sz="1600" b="1" dirty="0">
                <a:latin typeface="Cambria"/>
                <a:ea typeface="Cambria"/>
                <a:cs typeface="Cambria"/>
                <a:sym typeface="Cambria"/>
              </a:rPr>
              <a:t>Teachers must be equipped through adequate training, mentoring</a:t>
            </a:r>
            <a:endParaRPr sz="1600" b="1" dirty="0">
              <a:latin typeface="Cambria"/>
              <a:ea typeface="Cambria"/>
              <a:cs typeface="Cambria"/>
              <a:sym typeface="Cambria"/>
            </a:endParaRPr>
          </a:p>
          <a:p>
            <a:pPr marL="76198" marR="48700" indent="-237061" algn="just">
              <a:lnSpc>
                <a:spcPct val="115000"/>
              </a:lnSpc>
              <a:buSzPts val="1000"/>
              <a:buFont typeface="Cambria"/>
              <a:buChar char="●"/>
            </a:pPr>
            <a:r>
              <a:rPr lang="en" sz="1600" b="1" dirty="0">
                <a:latin typeface="Cambria"/>
                <a:ea typeface="Cambria"/>
                <a:cs typeface="Cambria"/>
                <a:sym typeface="Cambria"/>
              </a:rPr>
              <a:t>Teachers are provided career progression and autonomy with accountability</a:t>
            </a:r>
            <a:endParaRPr sz="1600" b="1" dirty="0">
              <a:latin typeface="Cambria"/>
              <a:ea typeface="Cambria"/>
              <a:cs typeface="Cambria"/>
              <a:sym typeface="Cambria"/>
            </a:endParaRPr>
          </a:p>
        </p:txBody>
      </p:sp>
      <p:pic>
        <p:nvPicPr>
          <p:cNvPr id="387" name="Google Shape;387;p24"/>
          <p:cNvPicPr preferRelativeResize="0"/>
          <p:nvPr/>
        </p:nvPicPr>
        <p:blipFill>
          <a:blip r:embed="rId4">
            <a:alphaModFix/>
          </a:blip>
          <a:stretch>
            <a:fillRect/>
          </a:stretch>
        </p:blipFill>
        <p:spPr>
          <a:xfrm>
            <a:off x="6970667" y="4361667"/>
            <a:ext cx="516067" cy="516067"/>
          </a:xfrm>
          <a:prstGeom prst="rect">
            <a:avLst/>
          </a:prstGeom>
          <a:noFill/>
          <a:ln>
            <a:noFill/>
          </a:ln>
        </p:spPr>
      </p:pic>
      <p:pic>
        <p:nvPicPr>
          <p:cNvPr id="388" name="Google Shape;388;p24"/>
          <p:cNvPicPr preferRelativeResize="0"/>
          <p:nvPr/>
        </p:nvPicPr>
        <p:blipFill>
          <a:blip r:embed="rId5">
            <a:alphaModFix/>
          </a:blip>
          <a:stretch>
            <a:fillRect/>
          </a:stretch>
        </p:blipFill>
        <p:spPr>
          <a:xfrm>
            <a:off x="5811550" y="3899667"/>
            <a:ext cx="565500" cy="565500"/>
          </a:xfrm>
          <a:prstGeom prst="rect">
            <a:avLst/>
          </a:prstGeom>
          <a:noFill/>
          <a:ln>
            <a:noFill/>
          </a:ln>
        </p:spPr>
      </p:pic>
      <p:pic>
        <p:nvPicPr>
          <p:cNvPr id="389" name="Google Shape;389;p24"/>
          <p:cNvPicPr preferRelativeResize="0"/>
          <p:nvPr/>
        </p:nvPicPr>
        <p:blipFill>
          <a:blip r:embed="rId6">
            <a:alphaModFix/>
          </a:blip>
          <a:stretch>
            <a:fillRect/>
          </a:stretch>
        </p:blipFill>
        <p:spPr>
          <a:xfrm>
            <a:off x="4658420" y="4310601"/>
            <a:ext cx="618201" cy="618201"/>
          </a:xfrm>
          <a:prstGeom prst="rect">
            <a:avLst/>
          </a:prstGeom>
          <a:noFill/>
          <a:ln>
            <a:noFill/>
          </a:ln>
        </p:spPr>
      </p:pic>
      <p:pic>
        <p:nvPicPr>
          <p:cNvPr id="390" name="Google Shape;390;p24"/>
          <p:cNvPicPr preferRelativeResize="0"/>
          <p:nvPr/>
        </p:nvPicPr>
        <p:blipFill>
          <a:blip r:embed="rId7">
            <a:alphaModFix/>
          </a:blip>
          <a:stretch>
            <a:fillRect/>
          </a:stretch>
        </p:blipFill>
        <p:spPr>
          <a:xfrm>
            <a:off x="4219300" y="5389151"/>
            <a:ext cx="516067" cy="516067"/>
          </a:xfrm>
          <a:prstGeom prst="rect">
            <a:avLst/>
          </a:prstGeom>
          <a:noFill/>
          <a:ln>
            <a:noFill/>
          </a:ln>
        </p:spPr>
      </p:pic>
      <p:pic>
        <p:nvPicPr>
          <p:cNvPr id="391" name="Google Shape;391;p24"/>
          <p:cNvPicPr preferRelativeResize="0"/>
          <p:nvPr/>
        </p:nvPicPr>
        <p:blipFill>
          <a:blip r:embed="rId8">
            <a:alphaModFix/>
          </a:blip>
          <a:stretch>
            <a:fillRect/>
          </a:stretch>
        </p:blipFill>
        <p:spPr>
          <a:xfrm>
            <a:off x="11270512" y="127590"/>
            <a:ext cx="831480" cy="607603"/>
          </a:xfrm>
          <a:prstGeom prst="rect">
            <a:avLst/>
          </a:prstGeom>
          <a:noFill/>
          <a:ln>
            <a:noFill/>
          </a:ln>
        </p:spPr>
      </p:pic>
      <p:pic>
        <p:nvPicPr>
          <p:cNvPr id="392" name="Google Shape;392;p24"/>
          <p:cNvPicPr preferRelativeResize="0"/>
          <p:nvPr/>
        </p:nvPicPr>
        <p:blipFill>
          <a:blip r:embed="rId9">
            <a:alphaModFix/>
          </a:blip>
          <a:stretch>
            <a:fillRect/>
          </a:stretch>
        </p:blipFill>
        <p:spPr>
          <a:xfrm>
            <a:off x="8148238" y="6175600"/>
            <a:ext cx="4043767" cy="682400"/>
          </a:xfrm>
          <a:prstGeom prst="rect">
            <a:avLst/>
          </a:prstGeom>
          <a:noFill/>
          <a:ln>
            <a:noFill/>
          </a:ln>
        </p:spPr>
      </p:pic>
      <p:pic>
        <p:nvPicPr>
          <p:cNvPr id="393" name="Google Shape;393;p24"/>
          <p:cNvPicPr preferRelativeResize="0"/>
          <p:nvPr/>
        </p:nvPicPr>
        <p:blipFill>
          <a:blip r:embed="rId9">
            <a:alphaModFix/>
          </a:blip>
          <a:stretch>
            <a:fillRect/>
          </a:stretch>
        </p:blipFill>
        <p:spPr>
          <a:xfrm>
            <a:off x="4104471" y="6175600"/>
            <a:ext cx="4043767" cy="682400"/>
          </a:xfrm>
          <a:prstGeom prst="rect">
            <a:avLst/>
          </a:prstGeom>
          <a:noFill/>
          <a:ln>
            <a:noFill/>
          </a:ln>
        </p:spPr>
      </p:pic>
      <p:pic>
        <p:nvPicPr>
          <p:cNvPr id="394" name="Google Shape;394;p24"/>
          <p:cNvPicPr preferRelativeResize="0"/>
          <p:nvPr/>
        </p:nvPicPr>
        <p:blipFill>
          <a:blip r:embed="rId9">
            <a:alphaModFix/>
          </a:blip>
          <a:stretch>
            <a:fillRect/>
          </a:stretch>
        </p:blipFill>
        <p:spPr>
          <a:xfrm>
            <a:off x="60705" y="6175600"/>
            <a:ext cx="4043767" cy="682400"/>
          </a:xfrm>
          <a:prstGeom prst="rect">
            <a:avLst/>
          </a:prstGeom>
          <a:noFill/>
          <a:ln>
            <a:noFill/>
          </a:ln>
        </p:spPr>
      </p:pic>
      <p:sp>
        <p:nvSpPr>
          <p:cNvPr id="395" name="Google Shape;395;p24"/>
          <p:cNvSpPr txBox="1">
            <a:spLocks noGrp="1"/>
          </p:cNvSpPr>
          <p:nvPr>
            <p:ph type="title"/>
          </p:nvPr>
        </p:nvSpPr>
        <p:spPr>
          <a:xfrm>
            <a:off x="142133" y="6009"/>
            <a:ext cx="5840047" cy="461003"/>
          </a:xfrm>
          <a:prstGeom prst="rect">
            <a:avLst/>
          </a:prstGeom>
        </p:spPr>
        <p:txBody>
          <a:bodyPr spcFirstLastPara="1" vert="horz" wrap="square" lIns="121900" tIns="121900" rIns="121900" bIns="121900" rtlCol="0" anchor="t" anchorCtr="0">
            <a:normAutofit fontScale="90000"/>
          </a:bodyPr>
          <a:lstStyle/>
          <a:p>
            <a:pPr>
              <a:lnSpc>
                <a:spcPct val="100000"/>
              </a:lnSpc>
            </a:pPr>
            <a:r>
              <a:rPr lang="en" sz="2133" b="1" dirty="0">
                <a:solidFill>
                  <a:srgbClr val="C96F07"/>
                </a:solidFill>
                <a:latin typeface="Cambria"/>
                <a:ea typeface="Cambria"/>
                <a:cs typeface="Cambria"/>
                <a:sym typeface="Cambria"/>
              </a:rPr>
              <a:t> </a:t>
            </a:r>
            <a:r>
              <a:rPr lang="en" sz="3100" b="1" dirty="0">
                <a:solidFill>
                  <a:srgbClr val="C96F07"/>
                </a:solidFill>
                <a:latin typeface="Cambria"/>
                <a:ea typeface="Cambria"/>
                <a:cs typeface="Cambria"/>
                <a:sym typeface="Cambria"/>
              </a:rPr>
              <a:t>Creating a Supportive Ecosystem</a:t>
            </a:r>
            <a:endParaRPr sz="3100" b="1" dirty="0">
              <a:solidFill>
                <a:srgbClr val="C96F07"/>
              </a:solidFill>
              <a:latin typeface="Cambria"/>
              <a:ea typeface="Cambria"/>
              <a:cs typeface="Cambria"/>
              <a:sym typeface="Cambria"/>
            </a:endParaRPr>
          </a:p>
        </p:txBody>
      </p:sp>
      <p:sp>
        <p:nvSpPr>
          <p:cNvPr id="396" name="Google Shape;396;p24"/>
          <p:cNvSpPr/>
          <p:nvPr/>
        </p:nvSpPr>
        <p:spPr>
          <a:xfrm>
            <a:off x="142133" y="3262708"/>
            <a:ext cx="3673196" cy="600639"/>
          </a:xfrm>
          <a:prstGeom prst="rect">
            <a:avLst/>
          </a:prstGeom>
          <a:solidFill>
            <a:srgbClr val="F29B23"/>
          </a:solidFill>
          <a:ln>
            <a:noFill/>
          </a:ln>
        </p:spPr>
        <p:txBody>
          <a:bodyPr spcFirstLastPara="1" wrap="square" lIns="121900" tIns="121900" rIns="121900" bIns="121900" anchor="ctr" anchorCtr="0">
            <a:noAutofit/>
          </a:bodyPr>
          <a:lstStyle/>
          <a:p>
            <a:pPr marR="51397" algn="ctr">
              <a:buClr>
                <a:schemeClr val="dk1"/>
              </a:buClr>
            </a:pPr>
            <a:r>
              <a:rPr lang="en" b="1" dirty="0">
                <a:solidFill>
                  <a:srgbClr val="C00000"/>
                </a:solidFill>
                <a:latin typeface="Cambria"/>
                <a:ea typeface="Cambria"/>
                <a:cs typeface="Cambria"/>
                <a:sym typeface="Cambria"/>
              </a:rPr>
              <a:t>Enabling and Empowering Teachers</a:t>
            </a:r>
            <a:endParaRPr b="1" dirty="0">
              <a:solidFill>
                <a:srgbClr val="C00000"/>
              </a:solidFill>
              <a:latin typeface="Cambria"/>
              <a:ea typeface="Cambria"/>
              <a:cs typeface="Cambria"/>
              <a:sym typeface="Cambria"/>
            </a:endParaRPr>
          </a:p>
        </p:txBody>
      </p:sp>
      <p:sp>
        <p:nvSpPr>
          <p:cNvPr id="397" name="Google Shape;397;p24"/>
          <p:cNvSpPr/>
          <p:nvPr/>
        </p:nvSpPr>
        <p:spPr>
          <a:xfrm>
            <a:off x="245981" y="618555"/>
            <a:ext cx="3491412" cy="600639"/>
          </a:xfrm>
          <a:prstGeom prst="rect">
            <a:avLst/>
          </a:prstGeom>
          <a:solidFill>
            <a:srgbClr val="FFD966"/>
          </a:solidFill>
          <a:ln>
            <a:noFill/>
          </a:ln>
        </p:spPr>
        <p:txBody>
          <a:bodyPr spcFirstLastPara="1" wrap="square" lIns="121900" tIns="121900" rIns="121900" bIns="121900" anchor="ctr" anchorCtr="0">
            <a:noAutofit/>
          </a:bodyPr>
          <a:lstStyle/>
          <a:p>
            <a:pPr marR="68360" algn="ctr"/>
            <a:r>
              <a:rPr lang="en" b="1" dirty="0">
                <a:solidFill>
                  <a:schemeClr val="dk1"/>
                </a:solidFill>
                <a:latin typeface="Cambria"/>
                <a:ea typeface="Cambria"/>
                <a:cs typeface="Cambria"/>
                <a:sym typeface="Cambria"/>
              </a:rPr>
              <a:t>Ensuring an Appropriate Environment for Learning</a:t>
            </a:r>
            <a:endParaRPr b="1" dirty="0">
              <a:solidFill>
                <a:schemeClr val="dk1"/>
              </a:solidFill>
              <a:latin typeface="Cambria"/>
              <a:ea typeface="Cambria"/>
              <a:cs typeface="Cambria"/>
              <a:sym typeface="Cambria"/>
            </a:endParaRPr>
          </a:p>
        </p:txBody>
      </p:sp>
      <p:sp>
        <p:nvSpPr>
          <p:cNvPr id="398" name="Google Shape;398;p24"/>
          <p:cNvSpPr/>
          <p:nvPr/>
        </p:nvSpPr>
        <p:spPr>
          <a:xfrm>
            <a:off x="3988746" y="641802"/>
            <a:ext cx="3726120" cy="516000"/>
          </a:xfrm>
          <a:prstGeom prst="rect">
            <a:avLst/>
          </a:prstGeom>
          <a:solidFill>
            <a:srgbClr val="4CC1EF"/>
          </a:solidFill>
          <a:ln>
            <a:noFill/>
          </a:ln>
        </p:spPr>
        <p:txBody>
          <a:bodyPr spcFirstLastPara="1" wrap="square" lIns="121900" tIns="121900" rIns="121900" bIns="121900" anchor="ctr" anchorCtr="0">
            <a:noAutofit/>
          </a:bodyPr>
          <a:lstStyle/>
          <a:p>
            <a:pPr marL="76198" marR="68360" algn="ctr"/>
            <a:r>
              <a:rPr lang="en" b="1" dirty="0">
                <a:solidFill>
                  <a:schemeClr val="dk1"/>
                </a:solidFill>
                <a:latin typeface="Cambria"/>
                <a:ea typeface="Cambria"/>
                <a:cs typeface="Cambria"/>
                <a:sym typeface="Cambria"/>
              </a:rPr>
              <a:t>Role of Academic and Administrative Functionaries</a:t>
            </a:r>
            <a:endParaRPr b="1" dirty="0">
              <a:solidFill>
                <a:schemeClr val="dk1"/>
              </a:solidFill>
              <a:latin typeface="Cambria"/>
              <a:ea typeface="Cambria"/>
              <a:cs typeface="Cambria"/>
              <a:sym typeface="Cambria"/>
            </a:endParaRPr>
          </a:p>
        </p:txBody>
      </p:sp>
      <p:sp>
        <p:nvSpPr>
          <p:cNvPr id="399" name="Google Shape;399;p24"/>
          <p:cNvSpPr/>
          <p:nvPr/>
        </p:nvSpPr>
        <p:spPr>
          <a:xfrm>
            <a:off x="8066968" y="629863"/>
            <a:ext cx="3306400" cy="600638"/>
          </a:xfrm>
          <a:prstGeom prst="rect">
            <a:avLst/>
          </a:prstGeom>
          <a:solidFill>
            <a:srgbClr val="A2B969"/>
          </a:solidFill>
          <a:ln>
            <a:noFill/>
          </a:ln>
        </p:spPr>
        <p:txBody>
          <a:bodyPr spcFirstLastPara="1" wrap="square" lIns="121900" tIns="121900" rIns="121900" bIns="121900" anchor="ctr" anchorCtr="0">
            <a:noAutofit/>
          </a:bodyPr>
          <a:lstStyle/>
          <a:p>
            <a:pPr marL="76198" algn="ctr"/>
            <a:r>
              <a:rPr lang="en" b="1" dirty="0">
                <a:solidFill>
                  <a:schemeClr val="dk1"/>
                </a:solidFill>
                <a:latin typeface="Cambria"/>
                <a:ea typeface="Cambria"/>
                <a:cs typeface="Cambria"/>
                <a:sym typeface="Cambria"/>
              </a:rPr>
              <a:t>Role of Parents and Community</a:t>
            </a:r>
            <a:endParaRPr b="1" dirty="0">
              <a:solidFill>
                <a:schemeClr val="dk1"/>
              </a:solidFill>
              <a:latin typeface="Cambria"/>
              <a:ea typeface="Cambria"/>
              <a:cs typeface="Cambria"/>
              <a:sym typeface="Cambria"/>
            </a:endParaRPr>
          </a:p>
        </p:txBody>
      </p:sp>
      <p:sp>
        <p:nvSpPr>
          <p:cNvPr id="400" name="Google Shape;400;p24"/>
          <p:cNvSpPr/>
          <p:nvPr/>
        </p:nvSpPr>
        <p:spPr>
          <a:xfrm>
            <a:off x="8060170" y="3324523"/>
            <a:ext cx="3404092" cy="516000"/>
          </a:xfrm>
          <a:prstGeom prst="rect">
            <a:avLst/>
          </a:prstGeom>
          <a:solidFill>
            <a:srgbClr val="902411"/>
          </a:solidFill>
          <a:ln>
            <a:noFill/>
          </a:ln>
        </p:spPr>
        <p:txBody>
          <a:bodyPr spcFirstLastPara="1" wrap="square" lIns="121900" tIns="121900" rIns="121900" bIns="121900" anchor="ctr" anchorCtr="0">
            <a:noAutofit/>
          </a:bodyPr>
          <a:lstStyle/>
          <a:p>
            <a:pPr marL="76198" algn="ctr"/>
            <a:r>
              <a:rPr lang="en" b="1" dirty="0">
                <a:solidFill>
                  <a:schemeClr val="lt1"/>
                </a:solidFill>
                <a:latin typeface="Cambria"/>
                <a:ea typeface="Cambria"/>
                <a:cs typeface="Cambria"/>
                <a:sym typeface="Cambria"/>
              </a:rPr>
              <a:t>Leveraging Technology</a:t>
            </a:r>
            <a:endParaRPr b="1" dirty="0">
              <a:solidFill>
                <a:schemeClr val="lt1"/>
              </a:solidFill>
              <a:latin typeface="Cambria"/>
              <a:ea typeface="Cambria"/>
              <a:cs typeface="Cambria"/>
              <a:sym typeface="Cambr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AED1D-57DB-676F-68A2-FD7E15B54D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5F4C85-B6D8-DECD-19A9-3DD045EC4942}"/>
              </a:ext>
            </a:extLst>
          </p:cNvPr>
          <p:cNvSpPr>
            <a:spLocks noGrp="1"/>
          </p:cNvSpPr>
          <p:nvPr>
            <p:ph idx="1"/>
          </p:nvPr>
        </p:nvSpPr>
        <p:spPr/>
        <p:txBody>
          <a:bodyPr/>
          <a:lstStyle/>
          <a:p>
            <a:endParaRPr lang="en-US" dirty="0"/>
          </a:p>
        </p:txBody>
      </p:sp>
      <p:sp>
        <p:nvSpPr>
          <p:cNvPr id="4" name="Text Placeholder 3">
            <a:extLst>
              <a:ext uri="{FF2B5EF4-FFF2-40B4-BE49-F238E27FC236}">
                <a16:creationId xmlns:a16="http://schemas.microsoft.com/office/drawing/2014/main" id="{333411D0-13B9-067C-1145-5B5D9C6F53D7}"/>
              </a:ext>
            </a:extLst>
          </p:cNvPr>
          <p:cNvSpPr>
            <a:spLocks noGrp="1"/>
          </p:cNvSpPr>
          <p:nvPr>
            <p:ph type="body" sz="half" idx="2"/>
          </p:nvPr>
        </p:nvSpPr>
        <p:spPr/>
        <p:txBody>
          <a:bodyPr/>
          <a:lstStyle/>
          <a:p>
            <a:endParaRPr lang="en-US" dirty="0"/>
          </a:p>
        </p:txBody>
      </p:sp>
      <p:pic>
        <p:nvPicPr>
          <p:cNvPr id="6" name="Picture 5">
            <a:extLst>
              <a:ext uri="{FF2B5EF4-FFF2-40B4-BE49-F238E27FC236}">
                <a16:creationId xmlns:a16="http://schemas.microsoft.com/office/drawing/2014/main" id="{466988D4-CC9C-7E3B-F3C8-1AB9C7B59632}"/>
              </a:ext>
            </a:extLst>
          </p:cNvPr>
          <p:cNvPicPr>
            <a:picLocks noChangeAspect="1"/>
          </p:cNvPicPr>
          <p:nvPr/>
        </p:nvPicPr>
        <p:blipFill>
          <a:blip r:embed="rId2"/>
          <a:stretch>
            <a:fillRect/>
          </a:stretch>
        </p:blipFill>
        <p:spPr>
          <a:xfrm>
            <a:off x="0" y="0"/>
            <a:ext cx="12192000" cy="6812365"/>
          </a:xfrm>
          <a:prstGeom prst="rect">
            <a:avLst/>
          </a:prstGeom>
        </p:spPr>
      </p:pic>
    </p:spTree>
    <p:extLst>
      <p:ext uri="{BB962C8B-B14F-4D97-AF65-F5344CB8AC3E}">
        <p14:creationId xmlns:p14="http://schemas.microsoft.com/office/powerpoint/2010/main" val="154371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4FD3C-8F47-CFD7-BB62-37C6B4DD9C22}"/>
              </a:ext>
            </a:extLst>
          </p:cNvPr>
          <p:cNvSpPr>
            <a:spLocks noGrp="1"/>
          </p:cNvSpPr>
          <p:nvPr>
            <p:ph type="title"/>
          </p:nvPr>
        </p:nvSpPr>
        <p:spPr>
          <a:xfrm>
            <a:off x="913775" y="618517"/>
            <a:ext cx="10364451" cy="4542763"/>
          </a:xfrm>
        </p:spPr>
        <p:txBody>
          <a:bodyPr/>
          <a:lstStyle/>
          <a:p>
            <a:r>
              <a:rPr lang="en-US" dirty="0">
                <a:solidFill>
                  <a:schemeClr val="accent5">
                    <a:lumMod val="50000"/>
                  </a:schemeClr>
                </a:solidFill>
              </a:rPr>
              <a:t>Recent Initiatives Taken By education ministry</a:t>
            </a:r>
          </a:p>
        </p:txBody>
      </p:sp>
    </p:spTree>
    <p:extLst>
      <p:ext uri="{BB962C8B-B14F-4D97-AF65-F5344CB8AC3E}">
        <p14:creationId xmlns:p14="http://schemas.microsoft.com/office/powerpoint/2010/main" val="263491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- 1</a:t>
            </a:r>
          </a:p>
        </p:txBody>
      </p:sp>
      <p:sp>
        <p:nvSpPr>
          <p:cNvPr id="3" name="Text Placeholder 2"/>
          <p:cNvSpPr>
            <a:spLocks noGrp="1"/>
          </p:cNvSpPr>
          <p:nvPr>
            <p:ph type="body" idx="1"/>
          </p:nvPr>
        </p:nvSpPr>
        <p:spPr/>
        <p:txBody>
          <a:bodyPr/>
          <a:lstStyle/>
          <a:p>
            <a:endParaRPr lang="en-US"/>
          </a:p>
        </p:txBody>
      </p:sp>
      <p:pic>
        <p:nvPicPr>
          <p:cNvPr id="6" name="Picture 2" descr="FLN intro image">
            <a:extLst>
              <a:ext uri="{FF2B5EF4-FFF2-40B4-BE49-F238E27FC236}">
                <a16:creationId xmlns:a16="http://schemas.microsoft.com/office/drawing/2014/main" id="{5027A928-BACF-EE04-E210-F0563595E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29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197A-9B7B-4A1F-C6E9-EA471964D2E4}"/>
              </a:ext>
            </a:extLst>
          </p:cNvPr>
          <p:cNvSpPr>
            <a:spLocks noGrp="1"/>
          </p:cNvSpPr>
          <p:nvPr>
            <p:ph type="title"/>
          </p:nvPr>
        </p:nvSpPr>
        <p:spPr>
          <a:xfrm>
            <a:off x="1030733" y="86890"/>
            <a:ext cx="10364451" cy="3815260"/>
          </a:xfrm>
        </p:spPr>
        <p:txBody>
          <a:bodyPr>
            <a:normAutofit/>
          </a:bodyPr>
          <a:lstStyle/>
          <a:p>
            <a:pPr algn="ctr"/>
            <a:r>
              <a:rPr lang="en-US" cap="none" dirty="0">
                <a:solidFill>
                  <a:schemeClr val="tx2">
                    <a:lumMod val="50000"/>
                  </a:schemeClr>
                </a:solidFill>
                <a:latin typeface="Calibri" panose="020F0502020204030204" pitchFamily="34" charset="0"/>
                <a:cs typeface="Calibri" panose="020F0502020204030204" pitchFamily="34" charset="0"/>
              </a:rPr>
              <a:t>In NIPUN BHARAT guidelines for foundational literacy and numeracy mission, the competencies for holistic development of the child from 3 to 9 years are codified under three developmental goals</a:t>
            </a:r>
            <a:r>
              <a:rPr lang="en-US" dirty="0">
                <a:solidFill>
                  <a:schemeClr val="tx2">
                    <a:lumMod val="50000"/>
                  </a:schemeClr>
                </a:solidFill>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8D43E098-A285-8010-2C13-7E7F76946866}"/>
              </a:ext>
            </a:extLst>
          </p:cNvPr>
          <p:cNvPicPr>
            <a:picLocks noChangeAspect="1"/>
          </p:cNvPicPr>
          <p:nvPr/>
        </p:nvPicPr>
        <p:blipFill>
          <a:blip r:embed="rId2"/>
          <a:stretch>
            <a:fillRect/>
          </a:stretch>
        </p:blipFill>
        <p:spPr>
          <a:xfrm>
            <a:off x="3403600" y="4052253"/>
            <a:ext cx="5821680" cy="2805747"/>
          </a:xfrm>
          <a:prstGeom prst="rect">
            <a:avLst/>
          </a:prstGeom>
        </p:spPr>
      </p:pic>
    </p:spTree>
    <p:extLst>
      <p:ext uri="{BB962C8B-B14F-4D97-AF65-F5344CB8AC3E}">
        <p14:creationId xmlns:p14="http://schemas.microsoft.com/office/powerpoint/2010/main" val="168967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3E49EF0-6434-2A18-1DD8-65132FE5FD0D}"/>
              </a:ext>
            </a:extLst>
          </p:cNvPr>
          <p:cNvGraphicFramePr/>
          <p:nvPr>
            <p:extLst>
              <p:ext uri="{D42A27DB-BD31-4B8C-83A1-F6EECF244321}">
                <p14:modId xmlns:p14="http://schemas.microsoft.com/office/powerpoint/2010/main" val="3738854384"/>
              </p:ext>
            </p:extLst>
          </p:nvPr>
        </p:nvGraphicFramePr>
        <p:xfrm>
          <a:off x="0" y="0"/>
          <a:ext cx="12099851" cy="646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54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AB74-EE61-CEBD-4BA3-5D5F76A35192}"/>
              </a:ext>
            </a:extLst>
          </p:cNvPr>
          <p:cNvSpPr>
            <a:spLocks noGrp="1"/>
          </p:cNvSpPr>
          <p:nvPr>
            <p:ph type="title"/>
          </p:nvPr>
        </p:nvSpPr>
        <p:spPr>
          <a:xfrm>
            <a:off x="11277600" y="0"/>
            <a:ext cx="894908" cy="744278"/>
          </a:xfrm>
        </p:spPr>
        <p:txBody>
          <a:bodyPr>
            <a:normAutofit/>
          </a:bodyPr>
          <a:lstStyle/>
          <a:p>
            <a:r>
              <a:rPr lang="en-US" dirty="0">
                <a:solidFill>
                  <a:schemeClr val="accent1"/>
                </a:solidFill>
              </a:rPr>
              <a:t>DG</a:t>
            </a:r>
          </a:p>
        </p:txBody>
      </p:sp>
      <p:graphicFrame>
        <p:nvGraphicFramePr>
          <p:cNvPr id="7" name="Content Placeholder 6">
            <a:extLst>
              <a:ext uri="{FF2B5EF4-FFF2-40B4-BE49-F238E27FC236}">
                <a16:creationId xmlns:a16="http://schemas.microsoft.com/office/drawing/2014/main" id="{8ADBD123-BF29-6C16-C2C2-9B10E389130E}"/>
              </a:ext>
            </a:extLst>
          </p:cNvPr>
          <p:cNvGraphicFramePr>
            <a:graphicFrameLocks noGrp="1"/>
          </p:cNvGraphicFramePr>
          <p:nvPr>
            <p:ph idx="1"/>
            <p:extLst>
              <p:ext uri="{D42A27DB-BD31-4B8C-83A1-F6EECF244321}">
                <p14:modId xmlns:p14="http://schemas.microsoft.com/office/powerpoint/2010/main" val="2018404589"/>
              </p:ext>
            </p:extLst>
          </p:nvPr>
        </p:nvGraphicFramePr>
        <p:xfrm>
          <a:off x="335280" y="361507"/>
          <a:ext cx="10942320" cy="6354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293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8148238" y="6175600"/>
            <a:ext cx="4043767" cy="682400"/>
          </a:xfrm>
          <a:prstGeom prst="rect">
            <a:avLst/>
          </a:prstGeom>
          <a:noFill/>
          <a:ln>
            <a:noFill/>
          </a:ln>
        </p:spPr>
      </p:pic>
      <p:pic>
        <p:nvPicPr>
          <p:cNvPr id="65" name="Google Shape;65;p14"/>
          <p:cNvPicPr preferRelativeResize="0"/>
          <p:nvPr/>
        </p:nvPicPr>
        <p:blipFill>
          <a:blip r:embed="rId3">
            <a:alphaModFix/>
          </a:blip>
          <a:stretch>
            <a:fillRect/>
          </a:stretch>
        </p:blipFill>
        <p:spPr>
          <a:xfrm>
            <a:off x="4104471" y="6175600"/>
            <a:ext cx="4043767" cy="682400"/>
          </a:xfrm>
          <a:prstGeom prst="rect">
            <a:avLst/>
          </a:prstGeom>
          <a:noFill/>
          <a:ln>
            <a:noFill/>
          </a:ln>
        </p:spPr>
      </p:pic>
      <p:pic>
        <p:nvPicPr>
          <p:cNvPr id="66" name="Google Shape;66;p14"/>
          <p:cNvPicPr preferRelativeResize="0"/>
          <p:nvPr/>
        </p:nvPicPr>
        <p:blipFill>
          <a:blip r:embed="rId3">
            <a:alphaModFix/>
          </a:blip>
          <a:stretch>
            <a:fillRect/>
          </a:stretch>
        </p:blipFill>
        <p:spPr>
          <a:xfrm>
            <a:off x="60705" y="6175600"/>
            <a:ext cx="4043767" cy="682400"/>
          </a:xfrm>
          <a:prstGeom prst="rect">
            <a:avLst/>
          </a:prstGeom>
          <a:noFill/>
          <a:ln>
            <a:noFill/>
          </a:ln>
        </p:spPr>
      </p:pic>
      <p:sp>
        <p:nvSpPr>
          <p:cNvPr id="78" name="Google Shape;78;p14"/>
          <p:cNvSpPr txBox="1">
            <a:spLocks noGrp="1"/>
          </p:cNvSpPr>
          <p:nvPr>
            <p:ph type="title"/>
          </p:nvPr>
        </p:nvSpPr>
        <p:spPr>
          <a:xfrm>
            <a:off x="142133" y="280167"/>
            <a:ext cx="11456800" cy="763600"/>
          </a:xfrm>
          <a:prstGeom prst="rect">
            <a:avLst/>
          </a:prstGeom>
        </p:spPr>
        <p:txBody>
          <a:bodyPr spcFirstLastPara="1" vert="horz" wrap="square" lIns="121900" tIns="121900" rIns="121900" bIns="121900" rtlCol="0" anchor="t" anchorCtr="0">
            <a:normAutofit/>
          </a:bodyPr>
          <a:lstStyle/>
          <a:p>
            <a:pPr algn="l">
              <a:lnSpc>
                <a:spcPct val="100000"/>
              </a:lnSpc>
            </a:pPr>
            <a:r>
              <a:rPr lang="en" sz="2133" b="1" dirty="0">
                <a:solidFill>
                  <a:srgbClr val="C96F07"/>
                </a:solidFill>
                <a:latin typeface="Cambria"/>
                <a:ea typeface="Cambria"/>
                <a:cs typeface="Cambria"/>
                <a:sym typeface="Cambria"/>
              </a:rPr>
              <a:t> </a:t>
            </a:r>
            <a:r>
              <a:rPr lang="en-US" sz="2133" b="1" dirty="0">
                <a:solidFill>
                  <a:srgbClr val="C96F07"/>
                </a:solidFill>
                <a:latin typeface="Cambria"/>
                <a:ea typeface="Cambria"/>
                <a:cs typeface="Cambria"/>
                <a:sym typeface="Cambria"/>
              </a:rPr>
              <a:t>National Curriculum Framework (NCF) for the Foundational Stage </a:t>
            </a:r>
            <a:endParaRPr sz="2133" b="1" dirty="0">
              <a:solidFill>
                <a:srgbClr val="C96F07"/>
              </a:solidFill>
              <a:latin typeface="Cambria"/>
              <a:ea typeface="Cambria"/>
              <a:cs typeface="Cambria"/>
              <a:sym typeface="Cambria"/>
            </a:endParaRPr>
          </a:p>
        </p:txBody>
      </p:sp>
      <p:pic>
        <p:nvPicPr>
          <p:cNvPr id="80" name="Google Shape;80;p14"/>
          <p:cNvPicPr preferRelativeResize="0"/>
          <p:nvPr/>
        </p:nvPicPr>
        <p:blipFill>
          <a:blip r:embed="rId4">
            <a:alphaModFix/>
          </a:blip>
          <a:stretch>
            <a:fillRect/>
          </a:stretch>
        </p:blipFill>
        <p:spPr>
          <a:xfrm>
            <a:off x="11058233" y="-255"/>
            <a:ext cx="1135200" cy="1151028"/>
          </a:xfrm>
          <a:prstGeom prst="rect">
            <a:avLst/>
          </a:prstGeom>
          <a:noFill/>
          <a:ln>
            <a:noFill/>
          </a:ln>
        </p:spPr>
      </p:pic>
      <p:pic>
        <p:nvPicPr>
          <p:cNvPr id="2" name="Picture 1">
            <a:extLst>
              <a:ext uri="{FF2B5EF4-FFF2-40B4-BE49-F238E27FC236}">
                <a16:creationId xmlns:a16="http://schemas.microsoft.com/office/drawing/2014/main" id="{8D8051E0-B851-4E5E-F91B-FDC11B0BE6A2}"/>
              </a:ext>
            </a:extLst>
          </p:cNvPr>
          <p:cNvPicPr>
            <a:picLocks noChangeAspect="1"/>
          </p:cNvPicPr>
          <p:nvPr/>
        </p:nvPicPr>
        <p:blipFill rotWithShape="1">
          <a:blip r:embed="rId5">
            <a:extLst>
              <a:ext uri="{28A0092B-C50C-407E-A947-70E740481C1C}">
                <a14:useLocalDpi xmlns:a14="http://schemas.microsoft.com/office/drawing/2010/main" val="0"/>
              </a:ext>
            </a:extLst>
          </a:blip>
          <a:srcRect l="4210" t="15879" r="35052" b="13070"/>
          <a:stretch/>
        </p:blipFill>
        <p:spPr>
          <a:xfrm>
            <a:off x="8148237" y="3272659"/>
            <a:ext cx="3324680" cy="2841731"/>
          </a:xfrm>
          <a:prstGeom prst="rect">
            <a:avLst/>
          </a:prstGeom>
          <a:ln>
            <a:noFill/>
          </a:ln>
          <a:effectLst>
            <a:softEdge rad="112500"/>
          </a:effectLst>
        </p:spPr>
      </p:pic>
      <p:grpSp>
        <p:nvGrpSpPr>
          <p:cNvPr id="15" name="Google Shape;1061;p84">
            <a:extLst>
              <a:ext uri="{FF2B5EF4-FFF2-40B4-BE49-F238E27FC236}">
                <a16:creationId xmlns:a16="http://schemas.microsoft.com/office/drawing/2014/main" id="{37ADDD61-C9E7-D01D-8C26-4C26911EAF5B}"/>
              </a:ext>
            </a:extLst>
          </p:cNvPr>
          <p:cNvGrpSpPr/>
          <p:nvPr/>
        </p:nvGrpSpPr>
        <p:grpSpPr>
          <a:xfrm>
            <a:off x="505688" y="1260618"/>
            <a:ext cx="1066979" cy="794381"/>
            <a:chOff x="1193863" y="2644178"/>
            <a:chExt cx="842618" cy="503623"/>
          </a:xfrm>
        </p:grpSpPr>
        <p:grpSp>
          <p:nvGrpSpPr>
            <p:cNvPr id="84" name="Google Shape;1062;p84">
              <a:extLst>
                <a:ext uri="{FF2B5EF4-FFF2-40B4-BE49-F238E27FC236}">
                  <a16:creationId xmlns:a16="http://schemas.microsoft.com/office/drawing/2014/main" id="{91155C4B-232E-B5CC-0282-D3E7063EB5C8}"/>
                </a:ext>
              </a:extLst>
            </p:cNvPr>
            <p:cNvGrpSpPr/>
            <p:nvPr/>
          </p:nvGrpSpPr>
          <p:grpSpPr>
            <a:xfrm>
              <a:off x="1193863" y="2644828"/>
              <a:ext cx="842618" cy="502973"/>
              <a:chOff x="1193863" y="2644828"/>
              <a:chExt cx="842618" cy="502973"/>
            </a:xfrm>
          </p:grpSpPr>
          <p:sp>
            <p:nvSpPr>
              <p:cNvPr id="88" name="Google Shape;1063;p84">
                <a:extLst>
                  <a:ext uri="{FF2B5EF4-FFF2-40B4-BE49-F238E27FC236}">
                    <a16:creationId xmlns:a16="http://schemas.microsoft.com/office/drawing/2014/main" id="{50BB7944-2783-F740-2680-9DAD9ED8FFEB}"/>
                  </a:ext>
                </a:extLst>
              </p:cNvPr>
              <p:cNvSpPr/>
              <p:nvPr/>
            </p:nvSpPr>
            <p:spPr>
              <a:xfrm>
                <a:off x="1254828" y="2706502"/>
                <a:ext cx="781653" cy="441299"/>
              </a:xfrm>
              <a:custGeom>
                <a:avLst/>
                <a:gdLst/>
                <a:ahLst/>
                <a:cxnLst/>
                <a:rect l="l" t="t" r="r" b="b"/>
                <a:pathLst>
                  <a:path w="2298979" h="1297938" extrusionOk="0">
                    <a:moveTo>
                      <a:pt x="412110" y="0"/>
                    </a:moveTo>
                    <a:lnTo>
                      <a:pt x="2298979" y="0"/>
                    </a:lnTo>
                    <a:lnTo>
                      <a:pt x="2091659" y="648969"/>
                    </a:lnTo>
                    <a:lnTo>
                      <a:pt x="2094189" y="648969"/>
                    </a:lnTo>
                    <a:lnTo>
                      <a:pt x="1886869" y="1297938"/>
                    </a:lnTo>
                    <a:lnTo>
                      <a:pt x="0" y="1297938"/>
                    </a:lnTo>
                    <a:lnTo>
                      <a:pt x="207320" y="648969"/>
                    </a:lnTo>
                    <a:lnTo>
                      <a:pt x="204790" y="648969"/>
                    </a:lnTo>
                    <a:close/>
                  </a:path>
                </a:pathLst>
              </a:custGeom>
              <a:solidFill>
                <a:srgbClr val="3A4A6A"/>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dk1"/>
                  </a:solidFill>
                  <a:latin typeface="Gill Sans"/>
                  <a:ea typeface="Gill Sans"/>
                  <a:cs typeface="Gill Sans"/>
                  <a:sym typeface="Gill Sans"/>
                </a:endParaRPr>
              </a:p>
            </p:txBody>
          </p:sp>
          <p:sp>
            <p:nvSpPr>
              <p:cNvPr id="89" name="Google Shape;1064;p84">
                <a:extLst>
                  <a:ext uri="{FF2B5EF4-FFF2-40B4-BE49-F238E27FC236}">
                    <a16:creationId xmlns:a16="http://schemas.microsoft.com/office/drawing/2014/main" id="{A5200730-8D29-10B6-4882-02596EEC6D92}"/>
                  </a:ext>
                </a:extLst>
              </p:cNvPr>
              <p:cNvSpPr/>
              <p:nvPr/>
            </p:nvSpPr>
            <p:spPr>
              <a:xfrm>
                <a:off x="1193863" y="2644828"/>
                <a:ext cx="781653" cy="441299"/>
              </a:xfrm>
              <a:custGeom>
                <a:avLst/>
                <a:gdLst/>
                <a:ahLst/>
                <a:cxnLst/>
                <a:rect l="l" t="t" r="r" b="b"/>
                <a:pathLst>
                  <a:path w="2298979" h="1297938" extrusionOk="0">
                    <a:moveTo>
                      <a:pt x="412110" y="0"/>
                    </a:moveTo>
                    <a:lnTo>
                      <a:pt x="2298979" y="0"/>
                    </a:lnTo>
                    <a:lnTo>
                      <a:pt x="2091659" y="648969"/>
                    </a:lnTo>
                    <a:lnTo>
                      <a:pt x="2094189" y="648969"/>
                    </a:lnTo>
                    <a:lnTo>
                      <a:pt x="1886869" y="1297938"/>
                    </a:lnTo>
                    <a:lnTo>
                      <a:pt x="0" y="1297938"/>
                    </a:lnTo>
                    <a:lnTo>
                      <a:pt x="207320" y="648969"/>
                    </a:lnTo>
                    <a:lnTo>
                      <a:pt x="204790" y="648969"/>
                    </a:lnTo>
                    <a:close/>
                  </a:path>
                </a:pathLst>
              </a:custGeom>
              <a:solidFill>
                <a:schemeClr val="accent4"/>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dk1"/>
                  </a:solidFill>
                  <a:latin typeface="Gill Sans"/>
                  <a:ea typeface="Gill Sans"/>
                  <a:cs typeface="Gill Sans"/>
                  <a:sym typeface="Gill Sans"/>
                </a:endParaRPr>
              </a:p>
            </p:txBody>
          </p:sp>
        </p:grpSp>
        <p:grpSp>
          <p:nvGrpSpPr>
            <p:cNvPr id="85" name="Google Shape;1065;p84">
              <a:extLst>
                <a:ext uri="{FF2B5EF4-FFF2-40B4-BE49-F238E27FC236}">
                  <a16:creationId xmlns:a16="http://schemas.microsoft.com/office/drawing/2014/main" id="{EDF07A58-341A-55CB-6C45-72B91C16A327}"/>
                </a:ext>
              </a:extLst>
            </p:cNvPr>
            <p:cNvGrpSpPr/>
            <p:nvPr/>
          </p:nvGrpSpPr>
          <p:grpSpPr>
            <a:xfrm flipH="1">
              <a:off x="1362386" y="2644178"/>
              <a:ext cx="234785" cy="105329"/>
              <a:chOff x="2542715" y="3266396"/>
              <a:chExt cx="692174" cy="310522"/>
            </a:xfrm>
          </p:grpSpPr>
          <p:sp>
            <p:nvSpPr>
              <p:cNvPr id="86" name="Google Shape;1066;p84">
                <a:extLst>
                  <a:ext uri="{FF2B5EF4-FFF2-40B4-BE49-F238E27FC236}">
                    <a16:creationId xmlns:a16="http://schemas.microsoft.com/office/drawing/2014/main" id="{4F7FDFFC-D91C-D732-F3AC-C6726AF5E55D}"/>
                  </a:ext>
                </a:extLst>
              </p:cNvPr>
              <p:cNvSpPr/>
              <p:nvPr/>
            </p:nvSpPr>
            <p:spPr>
              <a:xfrm flipH="1">
                <a:off x="2939100" y="3266396"/>
                <a:ext cx="295789" cy="310522"/>
              </a:xfrm>
              <a:custGeom>
                <a:avLst/>
                <a:gdLst/>
                <a:ahLst/>
                <a:cxnLst/>
                <a:rect l="l" t="t" r="r" b="b"/>
                <a:pathLst>
                  <a:path w="295789" h="310522" extrusionOk="0">
                    <a:moveTo>
                      <a:pt x="295789" y="0"/>
                    </a:moveTo>
                    <a:lnTo>
                      <a:pt x="97598" y="0"/>
                    </a:lnTo>
                    <a:lnTo>
                      <a:pt x="0" y="310522"/>
                    </a:lnTo>
                    <a:lnTo>
                      <a:pt x="198191" y="310522"/>
                    </a:lnTo>
                    <a:lnTo>
                      <a:pt x="295789" y="0"/>
                    </a:lnTo>
                    <a:close/>
                  </a:path>
                </a:pathLst>
              </a:custGeom>
              <a:solidFill>
                <a:srgbClr val="283754"/>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dk1"/>
                  </a:solidFill>
                  <a:latin typeface="Gill Sans"/>
                  <a:ea typeface="Gill Sans"/>
                  <a:cs typeface="Gill Sans"/>
                  <a:sym typeface="Gill Sans"/>
                </a:endParaRPr>
              </a:p>
            </p:txBody>
          </p:sp>
          <p:sp>
            <p:nvSpPr>
              <p:cNvPr id="87" name="Google Shape;1067;p84">
                <a:extLst>
                  <a:ext uri="{FF2B5EF4-FFF2-40B4-BE49-F238E27FC236}">
                    <a16:creationId xmlns:a16="http://schemas.microsoft.com/office/drawing/2014/main" id="{65F8C14F-9CDE-F3A0-83B0-6F4CD3E12633}"/>
                  </a:ext>
                </a:extLst>
              </p:cNvPr>
              <p:cNvSpPr/>
              <p:nvPr/>
            </p:nvSpPr>
            <p:spPr>
              <a:xfrm flipH="1">
                <a:off x="2542715" y="3266396"/>
                <a:ext cx="295789" cy="310522"/>
              </a:xfrm>
              <a:custGeom>
                <a:avLst/>
                <a:gdLst/>
                <a:ahLst/>
                <a:cxnLst/>
                <a:rect l="l" t="t" r="r" b="b"/>
                <a:pathLst>
                  <a:path w="295789" h="310522" extrusionOk="0">
                    <a:moveTo>
                      <a:pt x="295789" y="0"/>
                    </a:moveTo>
                    <a:lnTo>
                      <a:pt x="97598" y="0"/>
                    </a:lnTo>
                    <a:lnTo>
                      <a:pt x="0" y="310522"/>
                    </a:lnTo>
                    <a:lnTo>
                      <a:pt x="198191" y="310522"/>
                    </a:lnTo>
                    <a:lnTo>
                      <a:pt x="295789" y="0"/>
                    </a:lnTo>
                    <a:close/>
                  </a:path>
                </a:pathLst>
              </a:custGeom>
              <a:solidFill>
                <a:srgbClr val="283754"/>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dk1"/>
                  </a:solidFill>
                  <a:latin typeface="Gill Sans"/>
                  <a:ea typeface="Gill Sans"/>
                  <a:cs typeface="Gill Sans"/>
                  <a:sym typeface="Gill Sans"/>
                </a:endParaRPr>
              </a:p>
            </p:txBody>
          </p:sp>
        </p:grpSp>
      </p:grpSp>
      <p:sp>
        <p:nvSpPr>
          <p:cNvPr id="16" name="Google Shape;1068;p84">
            <a:extLst>
              <a:ext uri="{FF2B5EF4-FFF2-40B4-BE49-F238E27FC236}">
                <a16:creationId xmlns:a16="http://schemas.microsoft.com/office/drawing/2014/main" id="{D3EB7708-0623-3FEA-8315-03590EA586E6}"/>
              </a:ext>
            </a:extLst>
          </p:cNvPr>
          <p:cNvSpPr txBox="1"/>
          <p:nvPr/>
        </p:nvSpPr>
        <p:spPr>
          <a:xfrm>
            <a:off x="848099" y="1512255"/>
            <a:ext cx="671600" cy="455455"/>
          </a:xfrm>
          <a:prstGeom prst="rect">
            <a:avLst/>
          </a:prstGeom>
          <a:noFill/>
          <a:ln>
            <a:noFill/>
          </a:ln>
        </p:spPr>
        <p:txBody>
          <a:bodyPr spcFirstLastPara="1" wrap="square" lIns="121900" tIns="60933" rIns="121900" bIns="60933" anchor="t" anchorCtr="0">
            <a:spAutoFit/>
          </a:bodyPr>
          <a:lstStyle/>
          <a:p>
            <a:pPr algn="ctr">
              <a:lnSpc>
                <a:spcPct val="90000"/>
              </a:lnSpc>
              <a:buClr>
                <a:srgbClr val="000000"/>
              </a:buClr>
              <a:buSzPts val="1800"/>
            </a:pPr>
            <a:r>
              <a:rPr lang="en" sz="2400" b="1" dirty="0">
                <a:solidFill>
                  <a:schemeClr val="dk1"/>
                </a:solidFill>
                <a:latin typeface="Gill Sans"/>
                <a:ea typeface="Gill Sans"/>
                <a:cs typeface="Gill Sans"/>
                <a:sym typeface="Gill Sans"/>
              </a:rPr>
              <a:t>01</a:t>
            </a:r>
            <a:endParaRPr sz="1867" dirty="0">
              <a:solidFill>
                <a:srgbClr val="000000"/>
              </a:solidFill>
              <a:latin typeface="Gill Sans"/>
              <a:ea typeface="Gill Sans"/>
              <a:cs typeface="Gill Sans"/>
              <a:sym typeface="Gill Sans"/>
            </a:endParaRPr>
          </a:p>
        </p:txBody>
      </p:sp>
      <p:sp>
        <p:nvSpPr>
          <p:cNvPr id="17" name="Google Shape;1069;p84">
            <a:extLst>
              <a:ext uri="{FF2B5EF4-FFF2-40B4-BE49-F238E27FC236}">
                <a16:creationId xmlns:a16="http://schemas.microsoft.com/office/drawing/2014/main" id="{6BA35130-58CC-F0F4-DA6B-3BEED8F40ADB}"/>
              </a:ext>
            </a:extLst>
          </p:cNvPr>
          <p:cNvSpPr txBox="1"/>
          <p:nvPr/>
        </p:nvSpPr>
        <p:spPr>
          <a:xfrm>
            <a:off x="1711433" y="1383723"/>
            <a:ext cx="5576872" cy="621654"/>
          </a:xfrm>
          <a:prstGeom prst="rect">
            <a:avLst/>
          </a:prstGeom>
          <a:noFill/>
          <a:ln>
            <a:noFill/>
          </a:ln>
        </p:spPr>
        <p:txBody>
          <a:bodyPr spcFirstLastPara="1" wrap="square" lIns="121900" tIns="60933" rIns="121900" bIns="60933" anchor="t" anchorCtr="0">
            <a:spAutoFit/>
          </a:bodyPr>
          <a:lstStyle/>
          <a:p>
            <a:pPr>
              <a:lnSpc>
                <a:spcPct val="90000"/>
              </a:lnSpc>
              <a:buClr>
                <a:srgbClr val="000000"/>
              </a:buClr>
              <a:buSzPts val="1200"/>
            </a:pPr>
            <a:r>
              <a:rPr lang="en-US" b="1" dirty="0">
                <a:solidFill>
                  <a:schemeClr val="dk1"/>
                </a:solidFill>
                <a:latin typeface="Cambria"/>
                <a:ea typeface="Cambria"/>
                <a:sym typeface="Gill Sans"/>
              </a:rPr>
              <a:t>Five years of flexible, multilevel, play and activity-based learning for children from Ages 3 to 8</a:t>
            </a:r>
            <a:endParaRPr b="1" dirty="0">
              <a:solidFill>
                <a:schemeClr val="dk1"/>
              </a:solidFill>
              <a:latin typeface="Cambria"/>
              <a:ea typeface="Cambria"/>
              <a:sym typeface="Gill Sans"/>
            </a:endParaRPr>
          </a:p>
        </p:txBody>
      </p:sp>
      <p:grpSp>
        <p:nvGrpSpPr>
          <p:cNvPr id="19" name="Google Shape;1071;p84">
            <a:extLst>
              <a:ext uri="{FF2B5EF4-FFF2-40B4-BE49-F238E27FC236}">
                <a16:creationId xmlns:a16="http://schemas.microsoft.com/office/drawing/2014/main" id="{188C15AB-79C4-D44C-8D71-4578DC085510}"/>
              </a:ext>
            </a:extLst>
          </p:cNvPr>
          <p:cNvGrpSpPr/>
          <p:nvPr/>
        </p:nvGrpSpPr>
        <p:grpSpPr>
          <a:xfrm>
            <a:off x="505688" y="2208637"/>
            <a:ext cx="1066979" cy="805121"/>
            <a:chOff x="1193863" y="4025358"/>
            <a:chExt cx="842618" cy="510432"/>
          </a:xfrm>
        </p:grpSpPr>
        <p:sp>
          <p:nvSpPr>
            <p:cNvPr id="59" name="Google Shape;1072;p84">
              <a:extLst>
                <a:ext uri="{FF2B5EF4-FFF2-40B4-BE49-F238E27FC236}">
                  <a16:creationId xmlns:a16="http://schemas.microsoft.com/office/drawing/2014/main" id="{488E0ECE-34D4-B5CB-A937-8955084D8C5D}"/>
                </a:ext>
              </a:extLst>
            </p:cNvPr>
            <p:cNvSpPr/>
            <p:nvPr/>
          </p:nvSpPr>
          <p:spPr>
            <a:xfrm>
              <a:off x="1254828" y="4094491"/>
              <a:ext cx="781653" cy="441299"/>
            </a:xfrm>
            <a:custGeom>
              <a:avLst/>
              <a:gdLst/>
              <a:ahLst/>
              <a:cxnLst/>
              <a:rect l="l" t="t" r="r" b="b"/>
              <a:pathLst>
                <a:path w="2298979" h="1297938" extrusionOk="0">
                  <a:moveTo>
                    <a:pt x="412110" y="0"/>
                  </a:moveTo>
                  <a:lnTo>
                    <a:pt x="2298979" y="0"/>
                  </a:lnTo>
                  <a:lnTo>
                    <a:pt x="2091659" y="648969"/>
                  </a:lnTo>
                  <a:lnTo>
                    <a:pt x="2094189" y="648969"/>
                  </a:lnTo>
                  <a:lnTo>
                    <a:pt x="1886869" y="1297938"/>
                  </a:lnTo>
                  <a:lnTo>
                    <a:pt x="0" y="1297938"/>
                  </a:lnTo>
                  <a:lnTo>
                    <a:pt x="207320" y="648969"/>
                  </a:lnTo>
                  <a:lnTo>
                    <a:pt x="204790" y="648969"/>
                  </a:lnTo>
                  <a:close/>
                </a:path>
              </a:pathLst>
            </a:custGeom>
            <a:solidFill>
              <a:srgbClr val="3A4A6A"/>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dk1"/>
                </a:solidFill>
                <a:latin typeface="Gill Sans"/>
                <a:ea typeface="Gill Sans"/>
                <a:cs typeface="Gill Sans"/>
                <a:sym typeface="Gill Sans"/>
              </a:endParaRPr>
            </a:p>
          </p:txBody>
        </p:sp>
        <p:sp>
          <p:nvSpPr>
            <p:cNvPr id="60" name="Google Shape;1073;p84">
              <a:extLst>
                <a:ext uri="{FF2B5EF4-FFF2-40B4-BE49-F238E27FC236}">
                  <a16:creationId xmlns:a16="http://schemas.microsoft.com/office/drawing/2014/main" id="{03FB9949-4625-A546-F62A-089F8B85CDB7}"/>
                </a:ext>
              </a:extLst>
            </p:cNvPr>
            <p:cNvSpPr/>
            <p:nvPr/>
          </p:nvSpPr>
          <p:spPr>
            <a:xfrm>
              <a:off x="1193863" y="4026008"/>
              <a:ext cx="781653" cy="441299"/>
            </a:xfrm>
            <a:custGeom>
              <a:avLst/>
              <a:gdLst/>
              <a:ahLst/>
              <a:cxnLst/>
              <a:rect l="l" t="t" r="r" b="b"/>
              <a:pathLst>
                <a:path w="2298979" h="1297938" extrusionOk="0">
                  <a:moveTo>
                    <a:pt x="412110" y="0"/>
                  </a:moveTo>
                  <a:lnTo>
                    <a:pt x="2298979" y="0"/>
                  </a:lnTo>
                  <a:lnTo>
                    <a:pt x="2091659" y="648969"/>
                  </a:lnTo>
                  <a:lnTo>
                    <a:pt x="2094189" y="648969"/>
                  </a:lnTo>
                  <a:lnTo>
                    <a:pt x="1886869" y="1297938"/>
                  </a:lnTo>
                  <a:lnTo>
                    <a:pt x="0" y="1297938"/>
                  </a:lnTo>
                  <a:lnTo>
                    <a:pt x="207320" y="648969"/>
                  </a:lnTo>
                  <a:lnTo>
                    <a:pt x="204790" y="648969"/>
                  </a:lnTo>
                  <a:close/>
                </a:path>
              </a:pathLst>
            </a:custGeom>
            <a:solidFill>
              <a:schemeClr val="accent4"/>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dk1"/>
                </a:solidFill>
                <a:latin typeface="Gill Sans"/>
                <a:ea typeface="Gill Sans"/>
                <a:cs typeface="Gill Sans"/>
                <a:sym typeface="Gill Sans"/>
              </a:endParaRPr>
            </a:p>
          </p:txBody>
        </p:sp>
        <p:grpSp>
          <p:nvGrpSpPr>
            <p:cNvPr id="61" name="Google Shape;1074;p84">
              <a:extLst>
                <a:ext uri="{FF2B5EF4-FFF2-40B4-BE49-F238E27FC236}">
                  <a16:creationId xmlns:a16="http://schemas.microsoft.com/office/drawing/2014/main" id="{FF5356BE-D00F-917F-3611-1913B8EAF2C1}"/>
                </a:ext>
              </a:extLst>
            </p:cNvPr>
            <p:cNvGrpSpPr/>
            <p:nvPr/>
          </p:nvGrpSpPr>
          <p:grpSpPr>
            <a:xfrm flipH="1">
              <a:off x="1362386" y="4025358"/>
              <a:ext cx="234785" cy="105329"/>
              <a:chOff x="2542715" y="3266396"/>
              <a:chExt cx="692174" cy="310522"/>
            </a:xfrm>
          </p:grpSpPr>
          <p:sp>
            <p:nvSpPr>
              <p:cNvPr id="62" name="Google Shape;1075;p84">
                <a:extLst>
                  <a:ext uri="{FF2B5EF4-FFF2-40B4-BE49-F238E27FC236}">
                    <a16:creationId xmlns:a16="http://schemas.microsoft.com/office/drawing/2014/main" id="{BD9F83DC-2361-C31B-4DDF-4F870D0ACFB9}"/>
                  </a:ext>
                </a:extLst>
              </p:cNvPr>
              <p:cNvSpPr/>
              <p:nvPr/>
            </p:nvSpPr>
            <p:spPr>
              <a:xfrm flipH="1">
                <a:off x="2939100" y="3266396"/>
                <a:ext cx="295789" cy="310522"/>
              </a:xfrm>
              <a:custGeom>
                <a:avLst/>
                <a:gdLst/>
                <a:ahLst/>
                <a:cxnLst/>
                <a:rect l="l" t="t" r="r" b="b"/>
                <a:pathLst>
                  <a:path w="295789" h="310522" extrusionOk="0">
                    <a:moveTo>
                      <a:pt x="295789" y="0"/>
                    </a:moveTo>
                    <a:lnTo>
                      <a:pt x="97598" y="0"/>
                    </a:lnTo>
                    <a:lnTo>
                      <a:pt x="0" y="310522"/>
                    </a:lnTo>
                    <a:lnTo>
                      <a:pt x="198191" y="310522"/>
                    </a:lnTo>
                    <a:lnTo>
                      <a:pt x="295789" y="0"/>
                    </a:lnTo>
                    <a:close/>
                  </a:path>
                </a:pathLst>
              </a:custGeom>
              <a:solidFill>
                <a:srgbClr val="283754"/>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dk1"/>
                  </a:solidFill>
                  <a:latin typeface="Gill Sans"/>
                  <a:ea typeface="Gill Sans"/>
                  <a:cs typeface="Gill Sans"/>
                  <a:sym typeface="Gill Sans"/>
                </a:endParaRPr>
              </a:p>
            </p:txBody>
          </p:sp>
          <p:sp>
            <p:nvSpPr>
              <p:cNvPr id="83" name="Google Shape;1076;p84">
                <a:extLst>
                  <a:ext uri="{FF2B5EF4-FFF2-40B4-BE49-F238E27FC236}">
                    <a16:creationId xmlns:a16="http://schemas.microsoft.com/office/drawing/2014/main" id="{D8401C45-CFE7-CF2E-D0F4-5B0C897AB2E9}"/>
                  </a:ext>
                </a:extLst>
              </p:cNvPr>
              <p:cNvSpPr/>
              <p:nvPr/>
            </p:nvSpPr>
            <p:spPr>
              <a:xfrm flipH="1">
                <a:off x="2542715" y="3266396"/>
                <a:ext cx="295789" cy="310522"/>
              </a:xfrm>
              <a:custGeom>
                <a:avLst/>
                <a:gdLst/>
                <a:ahLst/>
                <a:cxnLst/>
                <a:rect l="l" t="t" r="r" b="b"/>
                <a:pathLst>
                  <a:path w="295789" h="310522" extrusionOk="0">
                    <a:moveTo>
                      <a:pt x="295789" y="0"/>
                    </a:moveTo>
                    <a:lnTo>
                      <a:pt x="97598" y="0"/>
                    </a:lnTo>
                    <a:lnTo>
                      <a:pt x="0" y="310522"/>
                    </a:lnTo>
                    <a:lnTo>
                      <a:pt x="198191" y="310522"/>
                    </a:lnTo>
                    <a:lnTo>
                      <a:pt x="295789" y="0"/>
                    </a:lnTo>
                    <a:close/>
                  </a:path>
                </a:pathLst>
              </a:custGeom>
              <a:solidFill>
                <a:srgbClr val="283754"/>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dk1"/>
                  </a:solidFill>
                  <a:latin typeface="Gill Sans"/>
                  <a:ea typeface="Gill Sans"/>
                  <a:cs typeface="Gill Sans"/>
                  <a:sym typeface="Gill Sans"/>
                </a:endParaRPr>
              </a:p>
            </p:txBody>
          </p:sp>
        </p:grpSp>
      </p:grpSp>
      <p:sp>
        <p:nvSpPr>
          <p:cNvPr id="20" name="Google Shape;1077;p84">
            <a:extLst>
              <a:ext uri="{FF2B5EF4-FFF2-40B4-BE49-F238E27FC236}">
                <a16:creationId xmlns:a16="http://schemas.microsoft.com/office/drawing/2014/main" id="{1590C42E-C4F9-5BDA-B7D6-508A83945AC8}"/>
              </a:ext>
            </a:extLst>
          </p:cNvPr>
          <p:cNvSpPr txBox="1"/>
          <p:nvPr/>
        </p:nvSpPr>
        <p:spPr>
          <a:xfrm>
            <a:off x="822641" y="2461581"/>
            <a:ext cx="671600" cy="455455"/>
          </a:xfrm>
          <a:prstGeom prst="rect">
            <a:avLst/>
          </a:prstGeom>
          <a:noFill/>
          <a:ln>
            <a:noFill/>
          </a:ln>
        </p:spPr>
        <p:txBody>
          <a:bodyPr spcFirstLastPara="1" wrap="square" lIns="121900" tIns="60933" rIns="121900" bIns="60933" anchor="t" anchorCtr="0">
            <a:spAutoFit/>
          </a:bodyPr>
          <a:lstStyle/>
          <a:p>
            <a:pPr algn="ctr">
              <a:lnSpc>
                <a:spcPct val="90000"/>
              </a:lnSpc>
              <a:buClr>
                <a:srgbClr val="000000"/>
              </a:buClr>
              <a:buSzPts val="1800"/>
            </a:pPr>
            <a:r>
              <a:rPr lang="en" sz="2400" b="1">
                <a:solidFill>
                  <a:schemeClr val="dk1"/>
                </a:solidFill>
                <a:latin typeface="Gill Sans"/>
                <a:ea typeface="Gill Sans"/>
                <a:cs typeface="Gill Sans"/>
                <a:sym typeface="Gill Sans"/>
              </a:rPr>
              <a:t>02</a:t>
            </a:r>
            <a:endParaRPr sz="1867">
              <a:solidFill>
                <a:srgbClr val="000000"/>
              </a:solidFill>
              <a:latin typeface="Gill Sans"/>
              <a:ea typeface="Gill Sans"/>
              <a:cs typeface="Gill Sans"/>
              <a:sym typeface="Gill Sans"/>
            </a:endParaRPr>
          </a:p>
        </p:txBody>
      </p:sp>
      <p:sp>
        <p:nvSpPr>
          <p:cNvPr id="21" name="Google Shape;1078;p84">
            <a:extLst>
              <a:ext uri="{FF2B5EF4-FFF2-40B4-BE49-F238E27FC236}">
                <a16:creationId xmlns:a16="http://schemas.microsoft.com/office/drawing/2014/main" id="{682907F0-22E3-CA9E-A99E-88565A0491C5}"/>
              </a:ext>
            </a:extLst>
          </p:cNvPr>
          <p:cNvSpPr txBox="1"/>
          <p:nvPr/>
        </p:nvSpPr>
        <p:spPr>
          <a:xfrm>
            <a:off x="1733998" y="2383165"/>
            <a:ext cx="5017103" cy="621654"/>
          </a:xfrm>
          <a:prstGeom prst="rect">
            <a:avLst/>
          </a:prstGeom>
          <a:noFill/>
          <a:ln>
            <a:noFill/>
          </a:ln>
        </p:spPr>
        <p:txBody>
          <a:bodyPr spcFirstLastPara="1" wrap="square" lIns="121900" tIns="60933" rIns="121900" bIns="60933" anchor="t" anchorCtr="0">
            <a:spAutoFit/>
          </a:bodyPr>
          <a:lstStyle/>
          <a:p>
            <a:pPr>
              <a:lnSpc>
                <a:spcPct val="90000"/>
              </a:lnSpc>
              <a:buSzPts val="1200"/>
            </a:pPr>
            <a:r>
              <a:rPr lang="en-US" b="1" dirty="0">
                <a:solidFill>
                  <a:schemeClr val="dk1"/>
                </a:solidFill>
                <a:latin typeface="Cambria"/>
                <a:ea typeface="Cambria"/>
                <a:sym typeface="Gill Sans"/>
              </a:rPr>
              <a:t>Based on cutting-edge research from across the world</a:t>
            </a:r>
          </a:p>
        </p:txBody>
      </p:sp>
      <p:grpSp>
        <p:nvGrpSpPr>
          <p:cNvPr id="23" name="Google Shape;1080;p84">
            <a:extLst>
              <a:ext uri="{FF2B5EF4-FFF2-40B4-BE49-F238E27FC236}">
                <a16:creationId xmlns:a16="http://schemas.microsoft.com/office/drawing/2014/main" id="{DE47294F-27C7-98F5-8E24-645E403DBC99}"/>
              </a:ext>
            </a:extLst>
          </p:cNvPr>
          <p:cNvGrpSpPr/>
          <p:nvPr/>
        </p:nvGrpSpPr>
        <p:grpSpPr>
          <a:xfrm>
            <a:off x="505688" y="3238780"/>
            <a:ext cx="1066979" cy="805121"/>
            <a:chOff x="1193863" y="5406538"/>
            <a:chExt cx="842618" cy="510432"/>
          </a:xfrm>
        </p:grpSpPr>
        <p:sp>
          <p:nvSpPr>
            <p:cNvPr id="54" name="Google Shape;1081;p84">
              <a:extLst>
                <a:ext uri="{FF2B5EF4-FFF2-40B4-BE49-F238E27FC236}">
                  <a16:creationId xmlns:a16="http://schemas.microsoft.com/office/drawing/2014/main" id="{A5AC005E-6508-CDED-25A4-EEB2D9C81CF0}"/>
                </a:ext>
              </a:extLst>
            </p:cNvPr>
            <p:cNvSpPr/>
            <p:nvPr/>
          </p:nvSpPr>
          <p:spPr>
            <a:xfrm>
              <a:off x="1254828" y="5475671"/>
              <a:ext cx="781653" cy="441299"/>
            </a:xfrm>
            <a:custGeom>
              <a:avLst/>
              <a:gdLst/>
              <a:ahLst/>
              <a:cxnLst/>
              <a:rect l="l" t="t" r="r" b="b"/>
              <a:pathLst>
                <a:path w="2298979" h="1297938" extrusionOk="0">
                  <a:moveTo>
                    <a:pt x="412110" y="0"/>
                  </a:moveTo>
                  <a:lnTo>
                    <a:pt x="2298979" y="0"/>
                  </a:lnTo>
                  <a:lnTo>
                    <a:pt x="2091659" y="648969"/>
                  </a:lnTo>
                  <a:lnTo>
                    <a:pt x="2094189" y="648969"/>
                  </a:lnTo>
                  <a:lnTo>
                    <a:pt x="1886869" y="1297938"/>
                  </a:lnTo>
                  <a:lnTo>
                    <a:pt x="0" y="1297938"/>
                  </a:lnTo>
                  <a:lnTo>
                    <a:pt x="207320" y="648969"/>
                  </a:lnTo>
                  <a:lnTo>
                    <a:pt x="204790" y="648969"/>
                  </a:lnTo>
                  <a:close/>
                </a:path>
              </a:pathLst>
            </a:custGeom>
            <a:solidFill>
              <a:srgbClr val="3A4A6A"/>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dk1"/>
                </a:solidFill>
                <a:latin typeface="Gill Sans"/>
                <a:ea typeface="Gill Sans"/>
                <a:cs typeface="Gill Sans"/>
                <a:sym typeface="Gill Sans"/>
              </a:endParaRPr>
            </a:p>
          </p:txBody>
        </p:sp>
        <p:sp>
          <p:nvSpPr>
            <p:cNvPr id="55" name="Google Shape;1082;p84">
              <a:extLst>
                <a:ext uri="{FF2B5EF4-FFF2-40B4-BE49-F238E27FC236}">
                  <a16:creationId xmlns:a16="http://schemas.microsoft.com/office/drawing/2014/main" id="{91693A3B-F46F-D31C-D3BA-593CDCF921A5}"/>
                </a:ext>
              </a:extLst>
            </p:cNvPr>
            <p:cNvSpPr/>
            <p:nvPr/>
          </p:nvSpPr>
          <p:spPr>
            <a:xfrm>
              <a:off x="1193863" y="5407188"/>
              <a:ext cx="781653" cy="441299"/>
            </a:xfrm>
            <a:custGeom>
              <a:avLst/>
              <a:gdLst/>
              <a:ahLst/>
              <a:cxnLst/>
              <a:rect l="l" t="t" r="r" b="b"/>
              <a:pathLst>
                <a:path w="2298979" h="1297938" extrusionOk="0">
                  <a:moveTo>
                    <a:pt x="412110" y="0"/>
                  </a:moveTo>
                  <a:lnTo>
                    <a:pt x="2298979" y="0"/>
                  </a:lnTo>
                  <a:lnTo>
                    <a:pt x="2091659" y="648969"/>
                  </a:lnTo>
                  <a:lnTo>
                    <a:pt x="2094189" y="648969"/>
                  </a:lnTo>
                  <a:lnTo>
                    <a:pt x="1886869" y="1297938"/>
                  </a:lnTo>
                  <a:lnTo>
                    <a:pt x="0" y="1297938"/>
                  </a:lnTo>
                  <a:lnTo>
                    <a:pt x="207320" y="648969"/>
                  </a:lnTo>
                  <a:lnTo>
                    <a:pt x="204790" y="648969"/>
                  </a:lnTo>
                  <a:close/>
                </a:path>
              </a:pathLst>
            </a:custGeom>
            <a:solidFill>
              <a:schemeClr val="accent4"/>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dk1"/>
                </a:solidFill>
                <a:latin typeface="Gill Sans"/>
                <a:ea typeface="Gill Sans"/>
                <a:cs typeface="Gill Sans"/>
                <a:sym typeface="Gill Sans"/>
              </a:endParaRPr>
            </a:p>
          </p:txBody>
        </p:sp>
        <p:grpSp>
          <p:nvGrpSpPr>
            <p:cNvPr id="56" name="Google Shape;1083;p84">
              <a:extLst>
                <a:ext uri="{FF2B5EF4-FFF2-40B4-BE49-F238E27FC236}">
                  <a16:creationId xmlns:a16="http://schemas.microsoft.com/office/drawing/2014/main" id="{F86F8677-CEB3-26FB-70E9-0E21DC64B4D3}"/>
                </a:ext>
              </a:extLst>
            </p:cNvPr>
            <p:cNvGrpSpPr/>
            <p:nvPr/>
          </p:nvGrpSpPr>
          <p:grpSpPr>
            <a:xfrm flipH="1">
              <a:off x="1362386" y="5406538"/>
              <a:ext cx="234785" cy="105329"/>
              <a:chOff x="2542715" y="3266396"/>
              <a:chExt cx="692174" cy="310522"/>
            </a:xfrm>
          </p:grpSpPr>
          <p:sp>
            <p:nvSpPr>
              <p:cNvPr id="57" name="Google Shape;1084;p84">
                <a:extLst>
                  <a:ext uri="{FF2B5EF4-FFF2-40B4-BE49-F238E27FC236}">
                    <a16:creationId xmlns:a16="http://schemas.microsoft.com/office/drawing/2014/main" id="{0504021F-AA5E-FD03-DEE4-E1CB1EAA6A20}"/>
                  </a:ext>
                </a:extLst>
              </p:cNvPr>
              <p:cNvSpPr/>
              <p:nvPr/>
            </p:nvSpPr>
            <p:spPr>
              <a:xfrm flipH="1">
                <a:off x="2939100" y="3266396"/>
                <a:ext cx="295789" cy="310522"/>
              </a:xfrm>
              <a:custGeom>
                <a:avLst/>
                <a:gdLst/>
                <a:ahLst/>
                <a:cxnLst/>
                <a:rect l="l" t="t" r="r" b="b"/>
                <a:pathLst>
                  <a:path w="295789" h="310522" extrusionOk="0">
                    <a:moveTo>
                      <a:pt x="295789" y="0"/>
                    </a:moveTo>
                    <a:lnTo>
                      <a:pt x="97598" y="0"/>
                    </a:lnTo>
                    <a:lnTo>
                      <a:pt x="0" y="310522"/>
                    </a:lnTo>
                    <a:lnTo>
                      <a:pt x="198191" y="310522"/>
                    </a:lnTo>
                    <a:lnTo>
                      <a:pt x="295789" y="0"/>
                    </a:lnTo>
                    <a:close/>
                  </a:path>
                </a:pathLst>
              </a:custGeom>
              <a:solidFill>
                <a:srgbClr val="283754"/>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dk1"/>
                  </a:solidFill>
                  <a:latin typeface="Gill Sans"/>
                  <a:ea typeface="Gill Sans"/>
                  <a:cs typeface="Gill Sans"/>
                  <a:sym typeface="Gill Sans"/>
                </a:endParaRPr>
              </a:p>
            </p:txBody>
          </p:sp>
          <p:sp>
            <p:nvSpPr>
              <p:cNvPr id="58" name="Google Shape;1085;p84">
                <a:extLst>
                  <a:ext uri="{FF2B5EF4-FFF2-40B4-BE49-F238E27FC236}">
                    <a16:creationId xmlns:a16="http://schemas.microsoft.com/office/drawing/2014/main" id="{CC8505DE-5DE7-30DE-E4DD-208BBEB81431}"/>
                  </a:ext>
                </a:extLst>
              </p:cNvPr>
              <p:cNvSpPr/>
              <p:nvPr/>
            </p:nvSpPr>
            <p:spPr>
              <a:xfrm flipH="1">
                <a:off x="2542715" y="3266396"/>
                <a:ext cx="295789" cy="310522"/>
              </a:xfrm>
              <a:custGeom>
                <a:avLst/>
                <a:gdLst/>
                <a:ahLst/>
                <a:cxnLst/>
                <a:rect l="l" t="t" r="r" b="b"/>
                <a:pathLst>
                  <a:path w="295789" h="310522" extrusionOk="0">
                    <a:moveTo>
                      <a:pt x="295789" y="0"/>
                    </a:moveTo>
                    <a:lnTo>
                      <a:pt x="97598" y="0"/>
                    </a:lnTo>
                    <a:lnTo>
                      <a:pt x="0" y="310522"/>
                    </a:lnTo>
                    <a:lnTo>
                      <a:pt x="198191" y="310522"/>
                    </a:lnTo>
                    <a:lnTo>
                      <a:pt x="295789" y="0"/>
                    </a:lnTo>
                    <a:close/>
                  </a:path>
                </a:pathLst>
              </a:custGeom>
              <a:solidFill>
                <a:srgbClr val="283754"/>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dk1"/>
                  </a:solidFill>
                  <a:latin typeface="Gill Sans"/>
                  <a:ea typeface="Gill Sans"/>
                  <a:cs typeface="Gill Sans"/>
                  <a:sym typeface="Gill Sans"/>
                </a:endParaRPr>
              </a:p>
            </p:txBody>
          </p:sp>
        </p:grpSp>
      </p:grpSp>
      <p:sp>
        <p:nvSpPr>
          <p:cNvPr id="24" name="Google Shape;1086;p84">
            <a:extLst>
              <a:ext uri="{FF2B5EF4-FFF2-40B4-BE49-F238E27FC236}">
                <a16:creationId xmlns:a16="http://schemas.microsoft.com/office/drawing/2014/main" id="{6D356991-0E29-F6DD-545F-EA890CFDE12B}"/>
              </a:ext>
            </a:extLst>
          </p:cNvPr>
          <p:cNvSpPr txBox="1"/>
          <p:nvPr/>
        </p:nvSpPr>
        <p:spPr>
          <a:xfrm>
            <a:off x="822641" y="3491739"/>
            <a:ext cx="671600" cy="455455"/>
          </a:xfrm>
          <a:prstGeom prst="rect">
            <a:avLst/>
          </a:prstGeom>
          <a:noFill/>
          <a:ln>
            <a:noFill/>
          </a:ln>
        </p:spPr>
        <p:txBody>
          <a:bodyPr spcFirstLastPara="1" wrap="square" lIns="121900" tIns="60933" rIns="121900" bIns="60933" anchor="t" anchorCtr="0">
            <a:spAutoFit/>
          </a:bodyPr>
          <a:lstStyle/>
          <a:p>
            <a:pPr algn="ctr">
              <a:lnSpc>
                <a:spcPct val="90000"/>
              </a:lnSpc>
              <a:buClr>
                <a:srgbClr val="000000"/>
              </a:buClr>
              <a:buSzPts val="1800"/>
            </a:pPr>
            <a:r>
              <a:rPr lang="en" sz="2400" b="1">
                <a:solidFill>
                  <a:schemeClr val="dk1"/>
                </a:solidFill>
                <a:latin typeface="Gill Sans"/>
                <a:ea typeface="Gill Sans"/>
                <a:cs typeface="Gill Sans"/>
                <a:sym typeface="Gill Sans"/>
              </a:rPr>
              <a:t>03</a:t>
            </a:r>
            <a:endParaRPr sz="1867">
              <a:solidFill>
                <a:srgbClr val="000000"/>
              </a:solidFill>
              <a:latin typeface="Gill Sans"/>
              <a:ea typeface="Gill Sans"/>
              <a:cs typeface="Gill Sans"/>
              <a:sym typeface="Gill Sans"/>
            </a:endParaRPr>
          </a:p>
        </p:txBody>
      </p:sp>
      <p:sp>
        <p:nvSpPr>
          <p:cNvPr id="25" name="Google Shape;1087;p84">
            <a:extLst>
              <a:ext uri="{FF2B5EF4-FFF2-40B4-BE49-F238E27FC236}">
                <a16:creationId xmlns:a16="http://schemas.microsoft.com/office/drawing/2014/main" id="{FB01F0E2-4278-0013-4C9B-A36BD6F4AE63}"/>
              </a:ext>
            </a:extLst>
          </p:cNvPr>
          <p:cNvSpPr txBox="1"/>
          <p:nvPr/>
        </p:nvSpPr>
        <p:spPr>
          <a:xfrm>
            <a:off x="1711433" y="3432906"/>
            <a:ext cx="5218284" cy="621654"/>
          </a:xfrm>
          <a:prstGeom prst="rect">
            <a:avLst/>
          </a:prstGeom>
          <a:noFill/>
          <a:ln>
            <a:noFill/>
          </a:ln>
        </p:spPr>
        <p:txBody>
          <a:bodyPr spcFirstLastPara="1" wrap="square" lIns="121900" tIns="60933" rIns="121900" bIns="60933" anchor="t" anchorCtr="0">
            <a:spAutoFit/>
          </a:bodyPr>
          <a:lstStyle/>
          <a:p>
            <a:pPr>
              <a:lnSpc>
                <a:spcPct val="90000"/>
              </a:lnSpc>
              <a:buSzPts val="1200"/>
            </a:pPr>
            <a:r>
              <a:rPr lang="en-US" b="1" dirty="0">
                <a:solidFill>
                  <a:schemeClr val="dk1"/>
                </a:solidFill>
                <a:latin typeface="Cambria"/>
                <a:ea typeface="Cambria"/>
                <a:sym typeface="Gill Sans"/>
              </a:rPr>
              <a:t>Rooted in India’s deep traditions and knowledge</a:t>
            </a:r>
          </a:p>
        </p:txBody>
      </p:sp>
      <p:grpSp>
        <p:nvGrpSpPr>
          <p:cNvPr id="27" name="Google Shape;1089;p84">
            <a:extLst>
              <a:ext uri="{FF2B5EF4-FFF2-40B4-BE49-F238E27FC236}">
                <a16:creationId xmlns:a16="http://schemas.microsoft.com/office/drawing/2014/main" id="{12353428-D058-F858-1955-6B9CC0CC607B}"/>
              </a:ext>
            </a:extLst>
          </p:cNvPr>
          <p:cNvGrpSpPr/>
          <p:nvPr/>
        </p:nvGrpSpPr>
        <p:grpSpPr>
          <a:xfrm>
            <a:off x="406692" y="4139102"/>
            <a:ext cx="1079041" cy="794381"/>
            <a:chOff x="6672603" y="2644178"/>
            <a:chExt cx="852143" cy="503623"/>
          </a:xfrm>
        </p:grpSpPr>
        <p:sp>
          <p:nvSpPr>
            <p:cNvPr id="49" name="Google Shape;1090;p84">
              <a:extLst>
                <a:ext uri="{FF2B5EF4-FFF2-40B4-BE49-F238E27FC236}">
                  <a16:creationId xmlns:a16="http://schemas.microsoft.com/office/drawing/2014/main" id="{64925BA8-8429-8CAB-CD04-FA0665E13331}"/>
                </a:ext>
              </a:extLst>
            </p:cNvPr>
            <p:cNvSpPr/>
            <p:nvPr/>
          </p:nvSpPr>
          <p:spPr>
            <a:xfrm>
              <a:off x="6743094" y="2706502"/>
              <a:ext cx="781653" cy="441299"/>
            </a:xfrm>
            <a:custGeom>
              <a:avLst/>
              <a:gdLst/>
              <a:ahLst/>
              <a:cxnLst/>
              <a:rect l="l" t="t" r="r" b="b"/>
              <a:pathLst>
                <a:path w="2298979" h="1297938" extrusionOk="0">
                  <a:moveTo>
                    <a:pt x="412110" y="0"/>
                  </a:moveTo>
                  <a:lnTo>
                    <a:pt x="2298979" y="0"/>
                  </a:lnTo>
                  <a:lnTo>
                    <a:pt x="2091659" y="648969"/>
                  </a:lnTo>
                  <a:lnTo>
                    <a:pt x="2094189" y="648969"/>
                  </a:lnTo>
                  <a:lnTo>
                    <a:pt x="1886869" y="1297938"/>
                  </a:lnTo>
                  <a:lnTo>
                    <a:pt x="0" y="1297938"/>
                  </a:lnTo>
                  <a:lnTo>
                    <a:pt x="207320" y="648969"/>
                  </a:lnTo>
                  <a:lnTo>
                    <a:pt x="204790" y="648969"/>
                  </a:lnTo>
                  <a:close/>
                </a:path>
              </a:pathLst>
            </a:custGeom>
            <a:solidFill>
              <a:srgbClr val="3A4A6A"/>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dk1"/>
                </a:solidFill>
                <a:latin typeface="Gill Sans"/>
                <a:ea typeface="Gill Sans"/>
                <a:cs typeface="Gill Sans"/>
                <a:sym typeface="Gill Sans"/>
              </a:endParaRPr>
            </a:p>
          </p:txBody>
        </p:sp>
        <p:sp>
          <p:nvSpPr>
            <p:cNvPr id="50" name="Google Shape;1091;p84">
              <a:extLst>
                <a:ext uri="{FF2B5EF4-FFF2-40B4-BE49-F238E27FC236}">
                  <a16:creationId xmlns:a16="http://schemas.microsoft.com/office/drawing/2014/main" id="{369313F7-8488-569A-A67A-77A47E189DB2}"/>
                </a:ext>
              </a:extLst>
            </p:cNvPr>
            <p:cNvSpPr/>
            <p:nvPr/>
          </p:nvSpPr>
          <p:spPr>
            <a:xfrm>
              <a:off x="6672603" y="2644828"/>
              <a:ext cx="781653" cy="441299"/>
            </a:xfrm>
            <a:custGeom>
              <a:avLst/>
              <a:gdLst/>
              <a:ahLst/>
              <a:cxnLst/>
              <a:rect l="l" t="t" r="r" b="b"/>
              <a:pathLst>
                <a:path w="2298979" h="1297938" extrusionOk="0">
                  <a:moveTo>
                    <a:pt x="412110" y="0"/>
                  </a:moveTo>
                  <a:lnTo>
                    <a:pt x="2298979" y="0"/>
                  </a:lnTo>
                  <a:lnTo>
                    <a:pt x="2091659" y="648969"/>
                  </a:lnTo>
                  <a:lnTo>
                    <a:pt x="2094189" y="648969"/>
                  </a:lnTo>
                  <a:lnTo>
                    <a:pt x="1886869" y="1297938"/>
                  </a:lnTo>
                  <a:lnTo>
                    <a:pt x="0" y="1297938"/>
                  </a:lnTo>
                  <a:lnTo>
                    <a:pt x="207320" y="648969"/>
                  </a:lnTo>
                  <a:lnTo>
                    <a:pt x="204790" y="648969"/>
                  </a:lnTo>
                  <a:close/>
                </a:path>
              </a:pathLst>
            </a:custGeom>
            <a:solidFill>
              <a:schemeClr val="accent4"/>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dk1"/>
                </a:solidFill>
                <a:latin typeface="Gill Sans"/>
                <a:ea typeface="Gill Sans"/>
                <a:cs typeface="Gill Sans"/>
                <a:sym typeface="Gill Sans"/>
              </a:endParaRPr>
            </a:p>
          </p:txBody>
        </p:sp>
        <p:grpSp>
          <p:nvGrpSpPr>
            <p:cNvPr id="51" name="Google Shape;1092;p84">
              <a:extLst>
                <a:ext uri="{FF2B5EF4-FFF2-40B4-BE49-F238E27FC236}">
                  <a16:creationId xmlns:a16="http://schemas.microsoft.com/office/drawing/2014/main" id="{310BBC61-8C4F-DE80-DA20-D895F64F216E}"/>
                </a:ext>
              </a:extLst>
            </p:cNvPr>
            <p:cNvGrpSpPr/>
            <p:nvPr/>
          </p:nvGrpSpPr>
          <p:grpSpPr>
            <a:xfrm flipH="1">
              <a:off x="6841126" y="2644178"/>
              <a:ext cx="234785" cy="105329"/>
              <a:chOff x="2542715" y="3266396"/>
              <a:chExt cx="692174" cy="310522"/>
            </a:xfrm>
          </p:grpSpPr>
          <p:sp>
            <p:nvSpPr>
              <p:cNvPr id="52" name="Google Shape;1093;p84">
                <a:extLst>
                  <a:ext uri="{FF2B5EF4-FFF2-40B4-BE49-F238E27FC236}">
                    <a16:creationId xmlns:a16="http://schemas.microsoft.com/office/drawing/2014/main" id="{DE5F92C0-D1A2-AF71-B4BA-0384B27998B2}"/>
                  </a:ext>
                </a:extLst>
              </p:cNvPr>
              <p:cNvSpPr/>
              <p:nvPr/>
            </p:nvSpPr>
            <p:spPr>
              <a:xfrm flipH="1">
                <a:off x="2939100" y="3266396"/>
                <a:ext cx="295789" cy="310522"/>
              </a:xfrm>
              <a:custGeom>
                <a:avLst/>
                <a:gdLst/>
                <a:ahLst/>
                <a:cxnLst/>
                <a:rect l="l" t="t" r="r" b="b"/>
                <a:pathLst>
                  <a:path w="295789" h="310522" extrusionOk="0">
                    <a:moveTo>
                      <a:pt x="295789" y="0"/>
                    </a:moveTo>
                    <a:lnTo>
                      <a:pt x="97598" y="0"/>
                    </a:lnTo>
                    <a:lnTo>
                      <a:pt x="0" y="310522"/>
                    </a:lnTo>
                    <a:lnTo>
                      <a:pt x="198191" y="310522"/>
                    </a:lnTo>
                    <a:lnTo>
                      <a:pt x="295789" y="0"/>
                    </a:lnTo>
                    <a:close/>
                  </a:path>
                </a:pathLst>
              </a:custGeom>
              <a:solidFill>
                <a:srgbClr val="283754"/>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dk1"/>
                  </a:solidFill>
                  <a:latin typeface="Gill Sans"/>
                  <a:ea typeface="Gill Sans"/>
                  <a:cs typeface="Gill Sans"/>
                  <a:sym typeface="Gill Sans"/>
                </a:endParaRPr>
              </a:p>
            </p:txBody>
          </p:sp>
          <p:sp>
            <p:nvSpPr>
              <p:cNvPr id="53" name="Google Shape;1094;p84">
                <a:extLst>
                  <a:ext uri="{FF2B5EF4-FFF2-40B4-BE49-F238E27FC236}">
                    <a16:creationId xmlns:a16="http://schemas.microsoft.com/office/drawing/2014/main" id="{859F0C2E-A4C8-74B6-88B2-7E197965B1D2}"/>
                  </a:ext>
                </a:extLst>
              </p:cNvPr>
              <p:cNvSpPr/>
              <p:nvPr/>
            </p:nvSpPr>
            <p:spPr>
              <a:xfrm flipH="1">
                <a:off x="2542715" y="3266396"/>
                <a:ext cx="295789" cy="310522"/>
              </a:xfrm>
              <a:custGeom>
                <a:avLst/>
                <a:gdLst/>
                <a:ahLst/>
                <a:cxnLst/>
                <a:rect l="l" t="t" r="r" b="b"/>
                <a:pathLst>
                  <a:path w="295789" h="310522" extrusionOk="0">
                    <a:moveTo>
                      <a:pt x="295789" y="0"/>
                    </a:moveTo>
                    <a:lnTo>
                      <a:pt x="97598" y="0"/>
                    </a:lnTo>
                    <a:lnTo>
                      <a:pt x="0" y="310522"/>
                    </a:lnTo>
                    <a:lnTo>
                      <a:pt x="198191" y="310522"/>
                    </a:lnTo>
                    <a:lnTo>
                      <a:pt x="295789" y="0"/>
                    </a:lnTo>
                    <a:close/>
                  </a:path>
                </a:pathLst>
              </a:custGeom>
              <a:solidFill>
                <a:srgbClr val="283754"/>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dk1"/>
                  </a:solidFill>
                  <a:latin typeface="Gill Sans"/>
                  <a:ea typeface="Gill Sans"/>
                  <a:cs typeface="Gill Sans"/>
                  <a:sym typeface="Gill Sans"/>
                </a:endParaRPr>
              </a:p>
            </p:txBody>
          </p:sp>
        </p:grpSp>
      </p:grpSp>
      <p:sp>
        <p:nvSpPr>
          <p:cNvPr id="28" name="Google Shape;1095;p84">
            <a:extLst>
              <a:ext uri="{FF2B5EF4-FFF2-40B4-BE49-F238E27FC236}">
                <a16:creationId xmlns:a16="http://schemas.microsoft.com/office/drawing/2014/main" id="{9C613E2F-F8E9-8CCF-E6F4-302ED275DC38}"/>
              </a:ext>
            </a:extLst>
          </p:cNvPr>
          <p:cNvSpPr txBox="1"/>
          <p:nvPr/>
        </p:nvSpPr>
        <p:spPr>
          <a:xfrm>
            <a:off x="725056" y="4390739"/>
            <a:ext cx="671600" cy="455455"/>
          </a:xfrm>
          <a:prstGeom prst="rect">
            <a:avLst/>
          </a:prstGeom>
          <a:noFill/>
          <a:ln>
            <a:noFill/>
          </a:ln>
        </p:spPr>
        <p:txBody>
          <a:bodyPr spcFirstLastPara="1" wrap="square" lIns="121900" tIns="60933" rIns="121900" bIns="60933" anchor="t" anchorCtr="0">
            <a:spAutoFit/>
          </a:bodyPr>
          <a:lstStyle/>
          <a:p>
            <a:pPr algn="ctr">
              <a:lnSpc>
                <a:spcPct val="90000"/>
              </a:lnSpc>
              <a:buClr>
                <a:srgbClr val="000000"/>
              </a:buClr>
              <a:buSzPts val="1800"/>
            </a:pPr>
            <a:r>
              <a:rPr lang="en" sz="2400" b="1">
                <a:solidFill>
                  <a:schemeClr val="dk1"/>
                </a:solidFill>
                <a:latin typeface="Gill Sans"/>
                <a:ea typeface="Gill Sans"/>
                <a:cs typeface="Gill Sans"/>
                <a:sym typeface="Gill Sans"/>
              </a:rPr>
              <a:t>04</a:t>
            </a:r>
            <a:endParaRPr sz="1867">
              <a:solidFill>
                <a:srgbClr val="000000"/>
              </a:solidFill>
              <a:latin typeface="Gill Sans"/>
              <a:ea typeface="Gill Sans"/>
              <a:cs typeface="Gill Sans"/>
              <a:sym typeface="Gill Sans"/>
            </a:endParaRPr>
          </a:p>
        </p:txBody>
      </p:sp>
      <p:sp>
        <p:nvSpPr>
          <p:cNvPr id="29" name="Google Shape;1096;p84">
            <a:extLst>
              <a:ext uri="{FF2B5EF4-FFF2-40B4-BE49-F238E27FC236}">
                <a16:creationId xmlns:a16="http://schemas.microsoft.com/office/drawing/2014/main" id="{2C009C58-5494-FDF8-03C7-C41133A2F578}"/>
              </a:ext>
            </a:extLst>
          </p:cNvPr>
          <p:cNvSpPr txBox="1"/>
          <p:nvPr/>
        </p:nvSpPr>
        <p:spPr>
          <a:xfrm>
            <a:off x="1613833" y="4351069"/>
            <a:ext cx="5315883" cy="372355"/>
          </a:xfrm>
          <a:prstGeom prst="rect">
            <a:avLst/>
          </a:prstGeom>
          <a:noFill/>
          <a:ln>
            <a:noFill/>
          </a:ln>
        </p:spPr>
        <p:txBody>
          <a:bodyPr spcFirstLastPara="1" wrap="square" lIns="121900" tIns="60933" rIns="121900" bIns="60933" anchor="t" anchorCtr="0">
            <a:spAutoFit/>
          </a:bodyPr>
          <a:lstStyle/>
          <a:p>
            <a:pPr>
              <a:lnSpc>
                <a:spcPct val="90000"/>
              </a:lnSpc>
              <a:buSzPts val="1200"/>
            </a:pPr>
            <a:r>
              <a:rPr lang="en-US" b="1" dirty="0">
                <a:solidFill>
                  <a:schemeClr val="dk1"/>
                </a:solidFill>
                <a:latin typeface="Cambria"/>
                <a:ea typeface="Cambria"/>
                <a:sym typeface="Gill Sans"/>
              </a:rPr>
              <a:t>Guide for Teachers and other Practitioners </a:t>
            </a:r>
            <a:endParaRPr b="1" dirty="0">
              <a:solidFill>
                <a:schemeClr val="dk1"/>
              </a:solidFill>
              <a:latin typeface="Cambria"/>
              <a:ea typeface="Cambria"/>
              <a:sym typeface="Gill Sans"/>
            </a:endParaRPr>
          </a:p>
        </p:txBody>
      </p:sp>
      <p:grpSp>
        <p:nvGrpSpPr>
          <p:cNvPr id="31" name="Google Shape;1098;p84">
            <a:extLst>
              <a:ext uri="{FF2B5EF4-FFF2-40B4-BE49-F238E27FC236}">
                <a16:creationId xmlns:a16="http://schemas.microsoft.com/office/drawing/2014/main" id="{73544913-3F98-56AA-FBFB-6C420623CAF0}"/>
              </a:ext>
            </a:extLst>
          </p:cNvPr>
          <p:cNvGrpSpPr/>
          <p:nvPr/>
        </p:nvGrpSpPr>
        <p:grpSpPr>
          <a:xfrm>
            <a:off x="409590" y="5079856"/>
            <a:ext cx="1079041" cy="805121"/>
            <a:chOff x="6672603" y="4025358"/>
            <a:chExt cx="852143" cy="510432"/>
          </a:xfrm>
        </p:grpSpPr>
        <p:sp>
          <p:nvSpPr>
            <p:cNvPr id="44" name="Google Shape;1099;p84">
              <a:extLst>
                <a:ext uri="{FF2B5EF4-FFF2-40B4-BE49-F238E27FC236}">
                  <a16:creationId xmlns:a16="http://schemas.microsoft.com/office/drawing/2014/main" id="{DDD45476-09FE-542E-FFC5-B4F36D7E7BD2}"/>
                </a:ext>
              </a:extLst>
            </p:cNvPr>
            <p:cNvSpPr/>
            <p:nvPr/>
          </p:nvSpPr>
          <p:spPr>
            <a:xfrm>
              <a:off x="6743094" y="4094491"/>
              <a:ext cx="781653" cy="441299"/>
            </a:xfrm>
            <a:custGeom>
              <a:avLst/>
              <a:gdLst/>
              <a:ahLst/>
              <a:cxnLst/>
              <a:rect l="l" t="t" r="r" b="b"/>
              <a:pathLst>
                <a:path w="2298979" h="1297938" extrusionOk="0">
                  <a:moveTo>
                    <a:pt x="412110" y="0"/>
                  </a:moveTo>
                  <a:lnTo>
                    <a:pt x="2298979" y="0"/>
                  </a:lnTo>
                  <a:lnTo>
                    <a:pt x="2091659" y="648969"/>
                  </a:lnTo>
                  <a:lnTo>
                    <a:pt x="2094189" y="648969"/>
                  </a:lnTo>
                  <a:lnTo>
                    <a:pt x="1886869" y="1297938"/>
                  </a:lnTo>
                  <a:lnTo>
                    <a:pt x="0" y="1297938"/>
                  </a:lnTo>
                  <a:lnTo>
                    <a:pt x="207320" y="648969"/>
                  </a:lnTo>
                  <a:lnTo>
                    <a:pt x="204790" y="648969"/>
                  </a:lnTo>
                  <a:close/>
                </a:path>
              </a:pathLst>
            </a:custGeom>
            <a:solidFill>
              <a:srgbClr val="3A4A6A"/>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dk1"/>
                </a:solidFill>
                <a:latin typeface="Gill Sans"/>
                <a:ea typeface="Gill Sans"/>
                <a:cs typeface="Gill Sans"/>
                <a:sym typeface="Gill Sans"/>
              </a:endParaRPr>
            </a:p>
          </p:txBody>
        </p:sp>
        <p:sp>
          <p:nvSpPr>
            <p:cNvPr id="45" name="Google Shape;1100;p84">
              <a:extLst>
                <a:ext uri="{FF2B5EF4-FFF2-40B4-BE49-F238E27FC236}">
                  <a16:creationId xmlns:a16="http://schemas.microsoft.com/office/drawing/2014/main" id="{94C0819A-E1A3-F361-6407-23C808FD3292}"/>
                </a:ext>
              </a:extLst>
            </p:cNvPr>
            <p:cNvSpPr/>
            <p:nvPr/>
          </p:nvSpPr>
          <p:spPr>
            <a:xfrm>
              <a:off x="6672603" y="4026008"/>
              <a:ext cx="781653" cy="441299"/>
            </a:xfrm>
            <a:custGeom>
              <a:avLst/>
              <a:gdLst/>
              <a:ahLst/>
              <a:cxnLst/>
              <a:rect l="l" t="t" r="r" b="b"/>
              <a:pathLst>
                <a:path w="2298979" h="1297938" extrusionOk="0">
                  <a:moveTo>
                    <a:pt x="412110" y="0"/>
                  </a:moveTo>
                  <a:lnTo>
                    <a:pt x="2298979" y="0"/>
                  </a:lnTo>
                  <a:lnTo>
                    <a:pt x="2091659" y="648969"/>
                  </a:lnTo>
                  <a:lnTo>
                    <a:pt x="2094189" y="648969"/>
                  </a:lnTo>
                  <a:lnTo>
                    <a:pt x="1886869" y="1297938"/>
                  </a:lnTo>
                  <a:lnTo>
                    <a:pt x="0" y="1297938"/>
                  </a:lnTo>
                  <a:lnTo>
                    <a:pt x="207320" y="648969"/>
                  </a:lnTo>
                  <a:lnTo>
                    <a:pt x="204790" y="648969"/>
                  </a:lnTo>
                  <a:close/>
                </a:path>
              </a:pathLst>
            </a:custGeom>
            <a:solidFill>
              <a:schemeClr val="accent4"/>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dk1"/>
                </a:solidFill>
                <a:latin typeface="Gill Sans"/>
                <a:ea typeface="Gill Sans"/>
                <a:cs typeface="Gill Sans"/>
                <a:sym typeface="Gill Sans"/>
              </a:endParaRPr>
            </a:p>
          </p:txBody>
        </p:sp>
        <p:grpSp>
          <p:nvGrpSpPr>
            <p:cNvPr id="46" name="Google Shape;1101;p84">
              <a:extLst>
                <a:ext uri="{FF2B5EF4-FFF2-40B4-BE49-F238E27FC236}">
                  <a16:creationId xmlns:a16="http://schemas.microsoft.com/office/drawing/2014/main" id="{CA299AD2-926D-6623-DBA6-A8852628D8B6}"/>
                </a:ext>
              </a:extLst>
            </p:cNvPr>
            <p:cNvGrpSpPr/>
            <p:nvPr/>
          </p:nvGrpSpPr>
          <p:grpSpPr>
            <a:xfrm flipH="1">
              <a:off x="6841126" y="4025358"/>
              <a:ext cx="234785" cy="105329"/>
              <a:chOff x="2542715" y="3266396"/>
              <a:chExt cx="692174" cy="310522"/>
            </a:xfrm>
          </p:grpSpPr>
          <p:sp>
            <p:nvSpPr>
              <p:cNvPr id="47" name="Google Shape;1102;p84">
                <a:extLst>
                  <a:ext uri="{FF2B5EF4-FFF2-40B4-BE49-F238E27FC236}">
                    <a16:creationId xmlns:a16="http://schemas.microsoft.com/office/drawing/2014/main" id="{528779F4-61A4-04AE-0BFE-ADB1589FD191}"/>
                  </a:ext>
                </a:extLst>
              </p:cNvPr>
              <p:cNvSpPr/>
              <p:nvPr/>
            </p:nvSpPr>
            <p:spPr>
              <a:xfrm flipH="1">
                <a:off x="2939100" y="3266396"/>
                <a:ext cx="295789" cy="310522"/>
              </a:xfrm>
              <a:custGeom>
                <a:avLst/>
                <a:gdLst/>
                <a:ahLst/>
                <a:cxnLst/>
                <a:rect l="l" t="t" r="r" b="b"/>
                <a:pathLst>
                  <a:path w="295789" h="310522" extrusionOk="0">
                    <a:moveTo>
                      <a:pt x="295789" y="0"/>
                    </a:moveTo>
                    <a:lnTo>
                      <a:pt x="97598" y="0"/>
                    </a:lnTo>
                    <a:lnTo>
                      <a:pt x="0" y="310522"/>
                    </a:lnTo>
                    <a:lnTo>
                      <a:pt x="198191" y="310522"/>
                    </a:lnTo>
                    <a:lnTo>
                      <a:pt x="295789" y="0"/>
                    </a:lnTo>
                    <a:close/>
                  </a:path>
                </a:pathLst>
              </a:custGeom>
              <a:solidFill>
                <a:srgbClr val="283754"/>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dk1"/>
                  </a:solidFill>
                  <a:latin typeface="Gill Sans"/>
                  <a:ea typeface="Gill Sans"/>
                  <a:cs typeface="Gill Sans"/>
                  <a:sym typeface="Gill Sans"/>
                </a:endParaRPr>
              </a:p>
            </p:txBody>
          </p:sp>
          <p:sp>
            <p:nvSpPr>
              <p:cNvPr id="48" name="Google Shape;1103;p84">
                <a:extLst>
                  <a:ext uri="{FF2B5EF4-FFF2-40B4-BE49-F238E27FC236}">
                    <a16:creationId xmlns:a16="http://schemas.microsoft.com/office/drawing/2014/main" id="{5A0C4645-4D68-A862-4A61-7E6A4744C5C4}"/>
                  </a:ext>
                </a:extLst>
              </p:cNvPr>
              <p:cNvSpPr/>
              <p:nvPr/>
            </p:nvSpPr>
            <p:spPr>
              <a:xfrm flipH="1">
                <a:off x="2542715" y="3266396"/>
                <a:ext cx="295789" cy="310522"/>
              </a:xfrm>
              <a:custGeom>
                <a:avLst/>
                <a:gdLst/>
                <a:ahLst/>
                <a:cxnLst/>
                <a:rect l="l" t="t" r="r" b="b"/>
                <a:pathLst>
                  <a:path w="295789" h="310522" extrusionOk="0">
                    <a:moveTo>
                      <a:pt x="295789" y="0"/>
                    </a:moveTo>
                    <a:lnTo>
                      <a:pt x="97598" y="0"/>
                    </a:lnTo>
                    <a:lnTo>
                      <a:pt x="0" y="310522"/>
                    </a:lnTo>
                    <a:lnTo>
                      <a:pt x="198191" y="310522"/>
                    </a:lnTo>
                    <a:lnTo>
                      <a:pt x="295789" y="0"/>
                    </a:lnTo>
                    <a:close/>
                  </a:path>
                </a:pathLst>
              </a:custGeom>
              <a:solidFill>
                <a:srgbClr val="283754"/>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dk1"/>
                  </a:solidFill>
                  <a:latin typeface="Gill Sans"/>
                  <a:ea typeface="Gill Sans"/>
                  <a:cs typeface="Gill Sans"/>
                  <a:sym typeface="Gill Sans"/>
                </a:endParaRPr>
              </a:p>
            </p:txBody>
          </p:sp>
        </p:grpSp>
      </p:grpSp>
      <p:sp>
        <p:nvSpPr>
          <p:cNvPr id="32" name="Google Shape;1104;p84">
            <a:extLst>
              <a:ext uri="{FF2B5EF4-FFF2-40B4-BE49-F238E27FC236}">
                <a16:creationId xmlns:a16="http://schemas.microsoft.com/office/drawing/2014/main" id="{264091AD-1DEE-0BEC-F097-C2823D4BCC61}"/>
              </a:ext>
            </a:extLst>
          </p:cNvPr>
          <p:cNvSpPr txBox="1"/>
          <p:nvPr/>
        </p:nvSpPr>
        <p:spPr>
          <a:xfrm>
            <a:off x="727955" y="5332799"/>
            <a:ext cx="671600" cy="455455"/>
          </a:xfrm>
          <a:prstGeom prst="rect">
            <a:avLst/>
          </a:prstGeom>
          <a:noFill/>
          <a:ln>
            <a:noFill/>
          </a:ln>
        </p:spPr>
        <p:txBody>
          <a:bodyPr spcFirstLastPara="1" wrap="square" lIns="121900" tIns="60933" rIns="121900" bIns="60933" anchor="t" anchorCtr="0">
            <a:spAutoFit/>
          </a:bodyPr>
          <a:lstStyle/>
          <a:p>
            <a:pPr algn="ctr">
              <a:lnSpc>
                <a:spcPct val="90000"/>
              </a:lnSpc>
              <a:buClr>
                <a:srgbClr val="000000"/>
              </a:buClr>
              <a:buSzPts val="1800"/>
            </a:pPr>
            <a:r>
              <a:rPr lang="en" sz="2400" b="1">
                <a:solidFill>
                  <a:schemeClr val="dk1"/>
                </a:solidFill>
                <a:latin typeface="Gill Sans"/>
                <a:ea typeface="Gill Sans"/>
                <a:cs typeface="Gill Sans"/>
                <a:sym typeface="Gill Sans"/>
              </a:rPr>
              <a:t>05</a:t>
            </a:r>
            <a:endParaRPr sz="1867">
              <a:solidFill>
                <a:srgbClr val="000000"/>
              </a:solidFill>
              <a:latin typeface="Gill Sans"/>
              <a:ea typeface="Gill Sans"/>
              <a:cs typeface="Gill Sans"/>
              <a:sym typeface="Gill Sans"/>
            </a:endParaRPr>
          </a:p>
        </p:txBody>
      </p:sp>
      <p:sp>
        <p:nvSpPr>
          <p:cNvPr id="33" name="Google Shape;1105;p84">
            <a:extLst>
              <a:ext uri="{FF2B5EF4-FFF2-40B4-BE49-F238E27FC236}">
                <a16:creationId xmlns:a16="http://schemas.microsoft.com/office/drawing/2014/main" id="{249A0169-EE8E-702F-FDF3-D031C0555F87}"/>
              </a:ext>
            </a:extLst>
          </p:cNvPr>
          <p:cNvSpPr txBox="1"/>
          <p:nvPr/>
        </p:nvSpPr>
        <p:spPr>
          <a:xfrm>
            <a:off x="1613833" y="5268218"/>
            <a:ext cx="5312968" cy="870953"/>
          </a:xfrm>
          <a:prstGeom prst="rect">
            <a:avLst/>
          </a:prstGeom>
          <a:noFill/>
          <a:ln>
            <a:noFill/>
          </a:ln>
        </p:spPr>
        <p:txBody>
          <a:bodyPr spcFirstLastPara="1" wrap="square" lIns="121900" tIns="60933" rIns="121900" bIns="60933" anchor="t" anchorCtr="0">
            <a:spAutoFit/>
          </a:bodyPr>
          <a:lstStyle/>
          <a:p>
            <a:pPr>
              <a:lnSpc>
                <a:spcPct val="90000"/>
              </a:lnSpc>
              <a:buSzPts val="1200"/>
            </a:pPr>
            <a:r>
              <a:rPr lang="en-US" b="1" dirty="0">
                <a:solidFill>
                  <a:schemeClr val="dk1"/>
                </a:solidFill>
                <a:latin typeface="Cambria"/>
                <a:ea typeface="Cambria"/>
                <a:sym typeface="Gill Sans"/>
              </a:rPr>
              <a:t>Enables holistic development of all our children across institutions - Schools, </a:t>
            </a:r>
            <a:r>
              <a:rPr lang="en-US" b="1" dirty="0" err="1">
                <a:solidFill>
                  <a:schemeClr val="dk1"/>
                </a:solidFill>
                <a:latin typeface="Cambria"/>
                <a:ea typeface="Cambria"/>
                <a:sym typeface="Gill Sans"/>
              </a:rPr>
              <a:t>Anganwadis</a:t>
            </a:r>
            <a:r>
              <a:rPr lang="en-US" b="1" dirty="0">
                <a:solidFill>
                  <a:schemeClr val="dk1"/>
                </a:solidFill>
                <a:latin typeface="Cambria"/>
                <a:ea typeface="Cambria"/>
                <a:sym typeface="Gill Sans"/>
              </a:rPr>
              <a:t>, </a:t>
            </a:r>
            <a:r>
              <a:rPr lang="en-US" b="1" dirty="0" err="1">
                <a:solidFill>
                  <a:schemeClr val="dk1"/>
                </a:solidFill>
                <a:latin typeface="Cambria"/>
                <a:ea typeface="Cambria"/>
                <a:sym typeface="Gill Sans"/>
              </a:rPr>
              <a:t>Balvatikas</a:t>
            </a:r>
            <a:r>
              <a:rPr lang="en-US" b="1" dirty="0">
                <a:solidFill>
                  <a:schemeClr val="dk1"/>
                </a:solidFill>
                <a:latin typeface="Cambria"/>
                <a:ea typeface="Cambria"/>
                <a:sym typeface="Gill Sans"/>
              </a:rPr>
              <a:t>, Preschools</a:t>
            </a:r>
          </a:p>
        </p:txBody>
      </p:sp>
      <p:sp>
        <p:nvSpPr>
          <p:cNvPr id="99" name="TextBox 98">
            <a:extLst>
              <a:ext uri="{FF2B5EF4-FFF2-40B4-BE49-F238E27FC236}">
                <a16:creationId xmlns:a16="http://schemas.microsoft.com/office/drawing/2014/main" id="{D4482310-1E52-7D55-7F71-765D370ABBEC}"/>
              </a:ext>
            </a:extLst>
          </p:cNvPr>
          <p:cNvSpPr txBox="1"/>
          <p:nvPr/>
        </p:nvSpPr>
        <p:spPr>
          <a:xfrm>
            <a:off x="7288307" y="1389368"/>
            <a:ext cx="4580965" cy="1734064"/>
          </a:xfrm>
          <a:prstGeom prst="rect">
            <a:avLst/>
          </a:prstGeom>
          <a:noFill/>
        </p:spPr>
        <p:txBody>
          <a:bodyPr wrap="square">
            <a:spAutoFit/>
          </a:bodyPr>
          <a:lstStyle/>
          <a:p>
            <a:r>
              <a:rPr lang="en-US" sz="2667" b="1" i="1" dirty="0">
                <a:solidFill>
                  <a:schemeClr val="accent2"/>
                </a:solidFill>
                <a:latin typeface="Cambria" panose="02040503050406030204" pitchFamily="18" charset="0"/>
                <a:ea typeface="Cambria" panose="02040503050406030204" pitchFamily="18" charset="0"/>
              </a:rPr>
              <a:t>“First ever integrated Curricular Framework for children from Ages 3 to 8 in the country </a:t>
            </a:r>
            <a:endParaRPr lang="en-IN" sz="2667" b="1" i="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50674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609600"/>
            <a:ext cx="6533783" cy="2153920"/>
          </a:xfrm>
        </p:spPr>
        <p:txBody>
          <a:bodyPr>
            <a:normAutofit fontScale="90000"/>
          </a:bodyPr>
          <a:lstStyle/>
          <a:p>
            <a:pPr marL="457200" indent="-457200">
              <a:buFont typeface="Arial" panose="020B0604020202020204" pitchFamily="34" charset="0"/>
              <a:buChar char="•"/>
            </a:pPr>
            <a:r>
              <a:rPr lang="en-US" sz="3100" b="1" cap="none" dirty="0">
                <a:solidFill>
                  <a:srgbClr val="C00000"/>
                </a:solidFill>
              </a:rPr>
              <a:t>VIDYA </a:t>
            </a:r>
            <a:r>
              <a:rPr lang="en-US" sz="3100" b="1" cap="none" dirty="0" err="1">
                <a:solidFill>
                  <a:srgbClr val="C00000"/>
                </a:solidFill>
              </a:rPr>
              <a:t>pravesh</a:t>
            </a:r>
            <a:r>
              <a:rPr lang="en-US" sz="3100" b="1" cap="none" dirty="0">
                <a:solidFill>
                  <a:srgbClr val="C00000"/>
                </a:solidFill>
              </a:rPr>
              <a:t>—guidelines for three-month play-based school preparation module for grade-</a:t>
            </a:r>
            <a:r>
              <a:rPr lang="en-US" sz="3100" b="1" cap="none" dirty="0" err="1">
                <a:solidFill>
                  <a:srgbClr val="C00000"/>
                </a:solidFill>
              </a:rPr>
              <a:t>i</a:t>
            </a:r>
            <a:r>
              <a:rPr lang="en-US" sz="3100" b="1" cap="none" dirty="0">
                <a:solidFill>
                  <a:srgbClr val="C00000"/>
                </a:solidFill>
              </a:rPr>
              <a:t> children, has been developed as per the recommendations of the national education policy (NEP) 2020</a:t>
            </a:r>
            <a:r>
              <a:rPr lang="en-US" b="1" cap="none" dirty="0">
                <a:solidFill>
                  <a:srgbClr val="C00000"/>
                </a:solidFill>
              </a:rPr>
              <a:t>.</a:t>
            </a:r>
            <a:br>
              <a:rPr lang="en-US" b="1" cap="none" dirty="0">
                <a:solidFill>
                  <a:srgbClr val="C00000"/>
                </a:solidFill>
              </a:rPr>
            </a:b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p:sp>
      <p:sp>
        <p:nvSpPr>
          <p:cNvPr id="4" name="Text Placeholder 3"/>
          <p:cNvSpPr>
            <a:spLocks noGrp="1"/>
          </p:cNvSpPr>
          <p:nvPr>
            <p:ph type="body" sz="half" idx="2"/>
          </p:nvPr>
        </p:nvSpPr>
        <p:spPr>
          <a:xfrm>
            <a:off x="0" y="2763520"/>
            <a:ext cx="6848743" cy="4094480"/>
          </a:xfrm>
        </p:spPr>
        <p:txBody>
          <a:bodyPr>
            <a:normAutofit fontScale="77500" lnSpcReduction="20000"/>
          </a:bodyPr>
          <a:lstStyle/>
          <a:p>
            <a:pPr marL="457200" indent="-457200">
              <a:buFont typeface="Arial" panose="020B0604020202020204" pitchFamily="34" charset="0"/>
              <a:buChar char="•"/>
            </a:pPr>
            <a:r>
              <a:rPr lang="en-US" sz="3200" b="1" cap="none" dirty="0">
                <a:solidFill>
                  <a:schemeClr val="accent5"/>
                </a:solidFill>
              </a:rPr>
              <a:t>The document suggests three months or 12 weeks preparation as an interim measure until the universal provisioning of quality early childhood development, care and education is achieved with a target to ensure that all children entering grade-</a:t>
            </a:r>
            <a:r>
              <a:rPr lang="en-US" sz="3200" b="1" cap="none" dirty="0" err="1">
                <a:solidFill>
                  <a:schemeClr val="accent5"/>
                </a:solidFill>
              </a:rPr>
              <a:t>i</a:t>
            </a:r>
            <a:r>
              <a:rPr lang="en-US" sz="3200" b="1" cap="none" dirty="0">
                <a:solidFill>
                  <a:schemeClr val="accent5"/>
                </a:solidFill>
              </a:rPr>
              <a:t> are school ready at least by 2030 (nep 2020). VIDYA PRAVESH is an integral part of NIPUN BHARAT—A national mission on foundational literacy and numeracy (FLN mission) of the government of </a:t>
            </a:r>
            <a:r>
              <a:rPr lang="en-US" sz="3200" b="1" cap="none" dirty="0" err="1">
                <a:solidFill>
                  <a:schemeClr val="accent5"/>
                </a:solidFill>
              </a:rPr>
              <a:t>india</a:t>
            </a:r>
            <a:r>
              <a:rPr lang="en-US" sz="3200" b="1" cap="none" dirty="0">
                <a:solidFill>
                  <a:schemeClr val="accent5"/>
                </a:solidFill>
              </a:rPr>
              <a:t> and well aligned to the key competencies and the learning outcomes of preschool 3 (</a:t>
            </a:r>
            <a:r>
              <a:rPr lang="en-US" sz="3200" b="1" cap="none" dirty="0" err="1">
                <a:solidFill>
                  <a:schemeClr val="accent5"/>
                </a:solidFill>
              </a:rPr>
              <a:t>balvatika</a:t>
            </a:r>
            <a:r>
              <a:rPr lang="en-US" sz="3200" b="1" cap="none" dirty="0">
                <a:solidFill>
                  <a:schemeClr val="accent5"/>
                </a:solidFill>
              </a:rPr>
              <a:t>)</a:t>
            </a:r>
          </a:p>
          <a:p>
            <a:endParaRPr lang="en-US" dirty="0"/>
          </a:p>
        </p:txBody>
      </p:sp>
      <p:pic>
        <p:nvPicPr>
          <p:cNvPr id="5" name="Content Placeholder 7">
            <a:extLst>
              <a:ext uri="{FF2B5EF4-FFF2-40B4-BE49-F238E27FC236}">
                <a16:creationId xmlns:a16="http://schemas.microsoft.com/office/drawing/2014/main" id="{EBAE8E34-9775-AFDD-E1A9-A54A2E09827B}"/>
              </a:ext>
            </a:extLst>
          </p:cNvPr>
          <p:cNvPicPr>
            <a:picLocks noChangeAspect="1"/>
          </p:cNvPicPr>
          <p:nvPr/>
        </p:nvPicPr>
        <p:blipFill>
          <a:blip r:embed="rId2"/>
          <a:stretch>
            <a:fillRect/>
          </a:stretch>
        </p:blipFill>
        <p:spPr>
          <a:xfrm>
            <a:off x="6848743" y="0"/>
            <a:ext cx="5343257" cy="6858000"/>
          </a:xfrm>
          <a:prstGeom prst="rect">
            <a:avLst/>
          </a:prstGeom>
        </p:spPr>
      </p:pic>
    </p:spTree>
    <p:extLst>
      <p:ext uri="{BB962C8B-B14F-4D97-AF65-F5344CB8AC3E}">
        <p14:creationId xmlns:p14="http://schemas.microsoft.com/office/powerpoint/2010/main" val="326272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F4BBA98-DCCB-398E-E2D5-589A4B3A8360}"/>
              </a:ext>
            </a:extLst>
          </p:cNvPr>
          <p:cNvGraphicFramePr/>
          <p:nvPr>
            <p:extLst>
              <p:ext uri="{D42A27DB-BD31-4B8C-83A1-F6EECF244321}">
                <p14:modId xmlns:p14="http://schemas.microsoft.com/office/powerpoint/2010/main" val="3143188316"/>
              </p:ext>
            </p:extLst>
          </p:nvPr>
        </p:nvGraphicFramePr>
        <p:xfrm>
          <a:off x="355600" y="0"/>
          <a:ext cx="10160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71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Write A Thank You Note In Five Easy Steps">
            <a:extLst>
              <a:ext uri="{FF2B5EF4-FFF2-40B4-BE49-F238E27FC236}">
                <a16:creationId xmlns:a16="http://schemas.microsoft.com/office/drawing/2014/main" id="{14FBCDF2-E5C3-9920-A452-26AF6F023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1038"/>
            <a:ext cx="10972800" cy="549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58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8148238" y="6175600"/>
            <a:ext cx="4043767" cy="682400"/>
          </a:xfrm>
          <a:prstGeom prst="rect">
            <a:avLst/>
          </a:prstGeom>
          <a:noFill/>
          <a:ln>
            <a:noFill/>
          </a:ln>
        </p:spPr>
      </p:pic>
      <p:pic>
        <p:nvPicPr>
          <p:cNvPr id="65" name="Google Shape;65;p14"/>
          <p:cNvPicPr preferRelativeResize="0"/>
          <p:nvPr/>
        </p:nvPicPr>
        <p:blipFill>
          <a:blip r:embed="rId3">
            <a:alphaModFix/>
          </a:blip>
          <a:stretch>
            <a:fillRect/>
          </a:stretch>
        </p:blipFill>
        <p:spPr>
          <a:xfrm>
            <a:off x="4104471" y="6175600"/>
            <a:ext cx="4043767" cy="682400"/>
          </a:xfrm>
          <a:prstGeom prst="rect">
            <a:avLst/>
          </a:prstGeom>
          <a:noFill/>
          <a:ln>
            <a:noFill/>
          </a:ln>
        </p:spPr>
      </p:pic>
      <p:pic>
        <p:nvPicPr>
          <p:cNvPr id="66" name="Google Shape;66;p14"/>
          <p:cNvPicPr preferRelativeResize="0"/>
          <p:nvPr/>
        </p:nvPicPr>
        <p:blipFill>
          <a:blip r:embed="rId3">
            <a:alphaModFix/>
          </a:blip>
          <a:stretch>
            <a:fillRect/>
          </a:stretch>
        </p:blipFill>
        <p:spPr>
          <a:xfrm>
            <a:off x="60705" y="6175600"/>
            <a:ext cx="4043767" cy="682400"/>
          </a:xfrm>
          <a:prstGeom prst="rect">
            <a:avLst/>
          </a:prstGeom>
          <a:noFill/>
          <a:ln>
            <a:noFill/>
          </a:ln>
        </p:spPr>
      </p:pic>
      <p:sp>
        <p:nvSpPr>
          <p:cNvPr id="78" name="Google Shape;78;p14"/>
          <p:cNvSpPr txBox="1">
            <a:spLocks noGrp="1"/>
          </p:cNvSpPr>
          <p:nvPr>
            <p:ph type="title"/>
          </p:nvPr>
        </p:nvSpPr>
        <p:spPr>
          <a:xfrm>
            <a:off x="142133" y="280167"/>
            <a:ext cx="11456800" cy="763600"/>
          </a:xfrm>
          <a:prstGeom prst="rect">
            <a:avLst/>
          </a:prstGeom>
        </p:spPr>
        <p:txBody>
          <a:bodyPr spcFirstLastPara="1" vert="horz" wrap="square" lIns="121900" tIns="121900" rIns="121900" bIns="121900" rtlCol="0" anchor="t" anchorCtr="0">
            <a:normAutofit/>
          </a:bodyPr>
          <a:lstStyle/>
          <a:p>
            <a:r>
              <a:rPr lang="en-US" sz="2133" b="1" dirty="0">
                <a:solidFill>
                  <a:srgbClr val="C96F07"/>
                </a:solidFill>
                <a:latin typeface="Cambria"/>
                <a:ea typeface="Cambria"/>
                <a:cs typeface="Cambria"/>
                <a:sym typeface="Cambria"/>
              </a:rPr>
              <a:t>Fundamental Principles of the NCF </a:t>
            </a:r>
          </a:p>
        </p:txBody>
      </p:sp>
      <p:pic>
        <p:nvPicPr>
          <p:cNvPr id="80" name="Google Shape;80;p14"/>
          <p:cNvPicPr preferRelativeResize="0"/>
          <p:nvPr/>
        </p:nvPicPr>
        <p:blipFill>
          <a:blip r:embed="rId4">
            <a:alphaModFix/>
          </a:blip>
          <a:stretch>
            <a:fillRect/>
          </a:stretch>
        </p:blipFill>
        <p:spPr>
          <a:xfrm>
            <a:off x="11058233" y="-255"/>
            <a:ext cx="1135200" cy="1151028"/>
          </a:xfrm>
          <a:prstGeom prst="rect">
            <a:avLst/>
          </a:prstGeom>
          <a:noFill/>
          <a:ln>
            <a:noFill/>
          </a:ln>
        </p:spPr>
      </p:pic>
      <p:grpSp>
        <p:nvGrpSpPr>
          <p:cNvPr id="4" name="Group 19">
            <a:extLst>
              <a:ext uri="{FF2B5EF4-FFF2-40B4-BE49-F238E27FC236}">
                <a16:creationId xmlns:a16="http://schemas.microsoft.com/office/drawing/2014/main" id="{60CD1EC7-BEE4-C751-F816-73B6FBFE626E}"/>
              </a:ext>
            </a:extLst>
          </p:cNvPr>
          <p:cNvGrpSpPr>
            <a:grpSpLocks/>
          </p:cNvGrpSpPr>
          <p:nvPr/>
        </p:nvGrpSpPr>
        <p:grpSpPr bwMode="auto">
          <a:xfrm>
            <a:off x="-17340" y="1159551"/>
            <a:ext cx="11979285" cy="5014865"/>
            <a:chOff x="704" y="1410"/>
            <a:chExt cx="4238" cy="1943"/>
          </a:xfrm>
        </p:grpSpPr>
        <p:sp>
          <p:nvSpPr>
            <p:cNvPr id="5" name="Freeform 4">
              <a:extLst>
                <a:ext uri="{FF2B5EF4-FFF2-40B4-BE49-F238E27FC236}">
                  <a16:creationId xmlns:a16="http://schemas.microsoft.com/office/drawing/2014/main" id="{44C6C8A1-A136-26CD-0C1A-AB1A1EAE9DB2}"/>
                </a:ext>
              </a:extLst>
            </p:cNvPr>
            <p:cNvSpPr>
              <a:spLocks/>
            </p:cNvSpPr>
            <p:nvPr/>
          </p:nvSpPr>
          <p:spPr bwMode="auto">
            <a:xfrm rot="10800000">
              <a:off x="2734" y="1638"/>
              <a:ext cx="292" cy="244"/>
            </a:xfrm>
            <a:prstGeom prst="triangle">
              <a:avLst>
                <a:gd name="adj" fmla="val 50000"/>
              </a:avLst>
            </a:prstGeom>
            <a:solidFill>
              <a:srgbClr val="FFD200"/>
            </a:solidFill>
            <a:ln w="6350" cap="rnd">
              <a:noFill/>
              <a:round/>
              <a:headEnd/>
              <a:tailEnd/>
            </a:ln>
          </p:spPr>
          <p:txBody>
            <a:bodyPr rot="10800000" lIns="60960" rIns="60960" anchor="ctr" anchorCtr="1"/>
            <a:lstStyle/>
            <a:p>
              <a:endParaRPr lang="en-US" sz="1333">
                <a:solidFill>
                  <a:schemeClr val="bg1"/>
                </a:solidFill>
                <a:latin typeface="Cambria" panose="02040503050406030204" pitchFamily="18" charset="0"/>
                <a:ea typeface="Cambria" panose="02040503050406030204" pitchFamily="18" charset="0"/>
              </a:endParaRPr>
            </a:p>
          </p:txBody>
        </p:sp>
        <p:sp>
          <p:nvSpPr>
            <p:cNvPr id="6" name="Freeform 4">
              <a:extLst>
                <a:ext uri="{FF2B5EF4-FFF2-40B4-BE49-F238E27FC236}">
                  <a16:creationId xmlns:a16="http://schemas.microsoft.com/office/drawing/2014/main" id="{F15A4629-C5D2-EA30-4009-F26C779090F4}"/>
                </a:ext>
              </a:extLst>
            </p:cNvPr>
            <p:cNvSpPr>
              <a:spLocks/>
            </p:cNvSpPr>
            <p:nvPr/>
          </p:nvSpPr>
          <p:spPr bwMode="auto">
            <a:xfrm rot="5400000">
              <a:off x="1957" y="2239"/>
              <a:ext cx="283" cy="216"/>
            </a:xfrm>
            <a:prstGeom prst="triangle">
              <a:avLst>
                <a:gd name="adj" fmla="val 50000"/>
              </a:avLst>
            </a:prstGeom>
            <a:solidFill>
              <a:srgbClr val="FFD200"/>
            </a:solidFill>
            <a:ln w="6350" cap="rnd">
              <a:noFill/>
              <a:round/>
              <a:headEnd/>
              <a:tailEnd/>
            </a:ln>
          </p:spPr>
          <p:txBody>
            <a:bodyPr rot="10800000" vert="eaVert" lIns="60960" rIns="60960" anchor="ctr" anchorCtr="1"/>
            <a:lstStyle/>
            <a:p>
              <a:endParaRPr lang="en-US" sz="1333">
                <a:solidFill>
                  <a:schemeClr val="bg1"/>
                </a:solidFill>
                <a:latin typeface="Cambria" panose="02040503050406030204" pitchFamily="18" charset="0"/>
                <a:ea typeface="Cambria" panose="02040503050406030204" pitchFamily="18" charset="0"/>
              </a:endParaRPr>
            </a:p>
          </p:txBody>
        </p:sp>
        <p:sp>
          <p:nvSpPr>
            <p:cNvPr id="7" name="Freeform 4">
              <a:extLst>
                <a:ext uri="{FF2B5EF4-FFF2-40B4-BE49-F238E27FC236}">
                  <a16:creationId xmlns:a16="http://schemas.microsoft.com/office/drawing/2014/main" id="{DF31E56D-EA99-087D-604C-E2C6ABA54227}"/>
                </a:ext>
              </a:extLst>
            </p:cNvPr>
            <p:cNvSpPr>
              <a:spLocks/>
            </p:cNvSpPr>
            <p:nvPr/>
          </p:nvSpPr>
          <p:spPr bwMode="auto">
            <a:xfrm>
              <a:off x="2742" y="2760"/>
              <a:ext cx="292" cy="244"/>
            </a:xfrm>
            <a:prstGeom prst="triangle">
              <a:avLst>
                <a:gd name="adj" fmla="val 50000"/>
              </a:avLst>
            </a:prstGeom>
            <a:solidFill>
              <a:srgbClr val="FFD200"/>
            </a:solidFill>
            <a:ln w="6350" cap="rnd">
              <a:noFill/>
              <a:round/>
              <a:headEnd/>
              <a:tailEnd/>
            </a:ln>
          </p:spPr>
          <p:txBody>
            <a:bodyPr lIns="60960" rIns="60960" anchor="ctr" anchorCtr="1"/>
            <a:lstStyle/>
            <a:p>
              <a:endParaRPr lang="en-US" sz="1333">
                <a:solidFill>
                  <a:schemeClr val="bg1"/>
                </a:solidFill>
                <a:latin typeface="Cambria" panose="02040503050406030204" pitchFamily="18" charset="0"/>
                <a:ea typeface="Cambria" panose="02040503050406030204" pitchFamily="18" charset="0"/>
              </a:endParaRPr>
            </a:p>
          </p:txBody>
        </p:sp>
        <p:sp>
          <p:nvSpPr>
            <p:cNvPr id="8" name="Freeform 4">
              <a:extLst>
                <a:ext uri="{FF2B5EF4-FFF2-40B4-BE49-F238E27FC236}">
                  <a16:creationId xmlns:a16="http://schemas.microsoft.com/office/drawing/2014/main" id="{9EF781DD-C06C-1697-9C25-69D24354F5D1}"/>
                </a:ext>
              </a:extLst>
            </p:cNvPr>
            <p:cNvSpPr>
              <a:spLocks/>
            </p:cNvSpPr>
            <p:nvPr/>
          </p:nvSpPr>
          <p:spPr bwMode="auto">
            <a:xfrm rot="-5400000">
              <a:off x="3511" y="2231"/>
              <a:ext cx="292" cy="245"/>
            </a:xfrm>
            <a:prstGeom prst="triangle">
              <a:avLst>
                <a:gd name="adj" fmla="val 50000"/>
              </a:avLst>
            </a:prstGeom>
            <a:solidFill>
              <a:srgbClr val="FFD200"/>
            </a:solidFill>
            <a:ln w="6350" cap="rnd">
              <a:noFill/>
              <a:round/>
              <a:headEnd/>
              <a:tailEnd/>
            </a:ln>
          </p:spPr>
          <p:txBody>
            <a:bodyPr vert="eaVert" lIns="60960" rIns="60960" anchor="ctr" anchorCtr="1"/>
            <a:lstStyle/>
            <a:p>
              <a:endParaRPr lang="en-US" sz="1333">
                <a:solidFill>
                  <a:schemeClr val="bg1"/>
                </a:solidFill>
                <a:latin typeface="Cambria" panose="02040503050406030204" pitchFamily="18" charset="0"/>
                <a:ea typeface="Cambria" panose="02040503050406030204" pitchFamily="18" charset="0"/>
              </a:endParaRPr>
            </a:p>
          </p:txBody>
        </p:sp>
        <p:sp>
          <p:nvSpPr>
            <p:cNvPr id="9" name="Oval 3">
              <a:extLst>
                <a:ext uri="{FF2B5EF4-FFF2-40B4-BE49-F238E27FC236}">
                  <a16:creationId xmlns:a16="http://schemas.microsoft.com/office/drawing/2014/main" id="{212062F9-1FD2-9C52-E0D3-C08900A0DA2D}"/>
                </a:ext>
              </a:extLst>
            </p:cNvPr>
            <p:cNvSpPr>
              <a:spLocks noChangeArrowheads="1"/>
            </p:cNvSpPr>
            <p:nvPr/>
          </p:nvSpPr>
          <p:spPr bwMode="auto">
            <a:xfrm>
              <a:off x="1361" y="1496"/>
              <a:ext cx="3040" cy="1751"/>
            </a:xfrm>
            <a:prstGeom prst="ellipse">
              <a:avLst/>
            </a:prstGeom>
            <a:noFill/>
            <a:ln w="6350">
              <a:solidFill>
                <a:srgbClr val="CCCCCC"/>
              </a:solidFill>
              <a:round/>
              <a:headEnd/>
              <a:tailEnd/>
            </a:ln>
          </p:spPr>
          <p:txBody>
            <a:bodyPr wrap="none" lIns="60960" rIns="60960" anchor="ctr" anchorCtr="1"/>
            <a:lstStyle/>
            <a:p>
              <a:endParaRPr lang="en-US" sz="1333">
                <a:solidFill>
                  <a:schemeClr val="bg1"/>
                </a:solidFill>
                <a:latin typeface="Cambria" panose="02040503050406030204" pitchFamily="18" charset="0"/>
                <a:ea typeface="Cambria" panose="02040503050406030204" pitchFamily="18" charset="0"/>
              </a:endParaRPr>
            </a:p>
          </p:txBody>
        </p:sp>
        <p:sp>
          <p:nvSpPr>
            <p:cNvPr id="10" name="Rectangle 4">
              <a:extLst>
                <a:ext uri="{FF2B5EF4-FFF2-40B4-BE49-F238E27FC236}">
                  <a16:creationId xmlns:a16="http://schemas.microsoft.com/office/drawing/2014/main" id="{B4EBCA69-E984-66CF-A4D7-FA0E8E2CF728}"/>
                </a:ext>
              </a:extLst>
            </p:cNvPr>
            <p:cNvSpPr>
              <a:spLocks noChangeArrowheads="1"/>
            </p:cNvSpPr>
            <p:nvPr/>
          </p:nvSpPr>
          <p:spPr bwMode="auto">
            <a:xfrm>
              <a:off x="884" y="1621"/>
              <a:ext cx="1302" cy="352"/>
            </a:xfrm>
            <a:prstGeom prst="rect">
              <a:avLst/>
            </a:prstGeom>
            <a:solidFill>
              <a:schemeClr val="accent4">
                <a:lumMod val="60000"/>
                <a:lumOff val="40000"/>
              </a:schemeClr>
            </a:solidFill>
            <a:ln w="6350">
              <a:noFill/>
              <a:miter lim="800000"/>
              <a:headEnd/>
              <a:tailEnd/>
            </a:ln>
            <a:effectLst>
              <a:softEdge rad="38100"/>
            </a:effectLst>
          </p:spPr>
          <p:txBody>
            <a:bodyPr lIns="60960" rIns="60960" anchor="ctr" anchorCtr="1"/>
            <a:lstStyle/>
            <a:p>
              <a:pPr marL="294210" indent="-294210" algn="ctr" defTabSz="1365217" eaLnBrk="0" hangingPunct="0">
                <a:spcBef>
                  <a:spcPct val="50000"/>
                </a:spcBef>
              </a:pPr>
              <a:r>
                <a:rPr lang="en-US" sz="2000" b="1" dirty="0">
                  <a:latin typeface="Cambria" panose="02040503050406030204" pitchFamily="18" charset="0"/>
                  <a:ea typeface="Cambria" panose="02040503050406030204" pitchFamily="18" charset="0"/>
                </a:rPr>
                <a:t>Families and Schools are partners in children’s learning </a:t>
              </a:r>
            </a:p>
          </p:txBody>
        </p:sp>
        <p:sp>
          <p:nvSpPr>
            <p:cNvPr id="11" name="Rectangle 5">
              <a:extLst>
                <a:ext uri="{FF2B5EF4-FFF2-40B4-BE49-F238E27FC236}">
                  <a16:creationId xmlns:a16="http://schemas.microsoft.com/office/drawing/2014/main" id="{FE71250B-A902-4E85-3AF1-35052241DCE8}"/>
                </a:ext>
              </a:extLst>
            </p:cNvPr>
            <p:cNvSpPr>
              <a:spLocks noChangeArrowheads="1"/>
            </p:cNvSpPr>
            <p:nvPr/>
          </p:nvSpPr>
          <p:spPr bwMode="auto">
            <a:xfrm>
              <a:off x="3604" y="1722"/>
              <a:ext cx="1168" cy="208"/>
            </a:xfrm>
            <a:prstGeom prst="rect">
              <a:avLst/>
            </a:prstGeom>
            <a:solidFill>
              <a:schemeClr val="accent4">
                <a:lumMod val="60000"/>
                <a:lumOff val="40000"/>
              </a:schemeClr>
            </a:solidFill>
            <a:ln w="6350">
              <a:noFill/>
              <a:miter lim="800000"/>
              <a:headEnd/>
              <a:tailEnd/>
            </a:ln>
            <a:effectLst>
              <a:softEdge rad="38100"/>
            </a:effectLst>
          </p:spPr>
          <p:txBody>
            <a:bodyPr lIns="60960" rIns="60960" anchor="ctr" anchorCtr="1"/>
            <a:lstStyle/>
            <a:p>
              <a:pPr marL="294210" indent="-294210" algn="ctr" defTabSz="1365217" eaLnBrk="0" hangingPunct="0">
                <a:spcBef>
                  <a:spcPct val="50000"/>
                </a:spcBef>
              </a:pPr>
              <a:r>
                <a:rPr lang="en-US" sz="2000" b="1" dirty="0">
                  <a:latin typeface="Cambria" panose="02040503050406030204" pitchFamily="18" charset="0"/>
                  <a:ea typeface="Cambria" panose="02040503050406030204" pitchFamily="18" charset="0"/>
                </a:rPr>
                <a:t>Care is central to learning</a:t>
              </a:r>
            </a:p>
          </p:txBody>
        </p:sp>
        <p:sp>
          <p:nvSpPr>
            <p:cNvPr id="12" name="Rectangle 6">
              <a:extLst>
                <a:ext uri="{FF2B5EF4-FFF2-40B4-BE49-F238E27FC236}">
                  <a16:creationId xmlns:a16="http://schemas.microsoft.com/office/drawing/2014/main" id="{5A5D83FF-E4CE-C056-73A5-5CE850A819D3}"/>
                </a:ext>
              </a:extLst>
            </p:cNvPr>
            <p:cNvSpPr>
              <a:spLocks noChangeArrowheads="1"/>
            </p:cNvSpPr>
            <p:nvPr/>
          </p:nvSpPr>
          <p:spPr bwMode="auto">
            <a:xfrm>
              <a:off x="820" y="2751"/>
              <a:ext cx="1366" cy="426"/>
            </a:xfrm>
            <a:prstGeom prst="rect">
              <a:avLst/>
            </a:prstGeom>
            <a:solidFill>
              <a:schemeClr val="accent4">
                <a:lumMod val="60000"/>
                <a:lumOff val="40000"/>
              </a:schemeClr>
            </a:solidFill>
            <a:ln w="6350">
              <a:noFill/>
              <a:miter lim="800000"/>
              <a:headEnd/>
              <a:tailEnd/>
            </a:ln>
            <a:effectLst>
              <a:softEdge rad="38100"/>
            </a:effectLst>
          </p:spPr>
          <p:txBody>
            <a:bodyPr lIns="60960" rIns="60960" anchor="ctr" anchorCtr="1"/>
            <a:lstStyle/>
            <a:p>
              <a:pPr marL="294210" indent="-294210" algn="ctr" defTabSz="1365217" eaLnBrk="0" hangingPunct="0">
                <a:spcBef>
                  <a:spcPct val="50000"/>
                </a:spcBef>
              </a:pPr>
              <a:r>
                <a:rPr lang="en-US" sz="2000" b="1" dirty="0">
                  <a:latin typeface="Cambria" panose="02040503050406030204" pitchFamily="18" charset="0"/>
                  <a:ea typeface="Cambria" panose="02040503050406030204" pitchFamily="18" charset="0"/>
                </a:rPr>
                <a:t>Play and activity are primary ways of learning and development </a:t>
              </a:r>
            </a:p>
          </p:txBody>
        </p:sp>
        <p:sp>
          <p:nvSpPr>
            <p:cNvPr id="13" name="Rectangle 7">
              <a:extLst>
                <a:ext uri="{FF2B5EF4-FFF2-40B4-BE49-F238E27FC236}">
                  <a16:creationId xmlns:a16="http://schemas.microsoft.com/office/drawing/2014/main" id="{30235DB0-A6C9-BFF8-DBCC-6E7FBBF7F79B}"/>
                </a:ext>
              </a:extLst>
            </p:cNvPr>
            <p:cNvSpPr>
              <a:spLocks noChangeArrowheads="1"/>
            </p:cNvSpPr>
            <p:nvPr/>
          </p:nvSpPr>
          <p:spPr bwMode="auto">
            <a:xfrm>
              <a:off x="3604" y="2767"/>
              <a:ext cx="1210" cy="533"/>
            </a:xfrm>
            <a:prstGeom prst="rect">
              <a:avLst/>
            </a:prstGeom>
            <a:solidFill>
              <a:schemeClr val="accent4">
                <a:lumMod val="60000"/>
                <a:lumOff val="40000"/>
              </a:schemeClr>
            </a:solidFill>
            <a:ln w="6350">
              <a:noFill/>
              <a:miter lim="800000"/>
              <a:headEnd/>
              <a:tailEnd/>
            </a:ln>
            <a:effectLst>
              <a:softEdge rad="38100"/>
            </a:effectLst>
          </p:spPr>
          <p:txBody>
            <a:bodyPr lIns="60960" rIns="60960" anchor="ctr" anchorCtr="1"/>
            <a:lstStyle/>
            <a:p>
              <a:pPr marL="294210" indent="-294210" algn="ctr" defTabSz="1365217" eaLnBrk="0" hangingPunct="0">
                <a:spcBef>
                  <a:spcPct val="50000"/>
                </a:spcBef>
              </a:pPr>
              <a:r>
                <a:rPr lang="en-US" b="1" dirty="0">
                  <a:latin typeface="Cambria" panose="02040503050406030204" pitchFamily="18" charset="0"/>
                  <a:ea typeface="Cambria" panose="02040503050406030204" pitchFamily="18" charset="0"/>
                </a:rPr>
                <a:t>Children learn through observation, imitation, collaboration and concrete experiences </a:t>
              </a:r>
            </a:p>
          </p:txBody>
        </p:sp>
        <p:sp>
          <p:nvSpPr>
            <p:cNvPr id="14" name="Rectangle 8">
              <a:extLst>
                <a:ext uri="{FF2B5EF4-FFF2-40B4-BE49-F238E27FC236}">
                  <a16:creationId xmlns:a16="http://schemas.microsoft.com/office/drawing/2014/main" id="{24204FB7-FE75-4C94-605C-42F4A8020D07}"/>
                </a:ext>
              </a:extLst>
            </p:cNvPr>
            <p:cNvSpPr>
              <a:spLocks noChangeArrowheads="1"/>
            </p:cNvSpPr>
            <p:nvPr/>
          </p:nvSpPr>
          <p:spPr bwMode="auto">
            <a:xfrm>
              <a:off x="2199" y="1410"/>
              <a:ext cx="1441" cy="223"/>
            </a:xfrm>
            <a:prstGeom prst="rect">
              <a:avLst/>
            </a:prstGeom>
            <a:solidFill>
              <a:schemeClr val="accent4">
                <a:lumMod val="60000"/>
                <a:lumOff val="40000"/>
              </a:schemeClr>
            </a:solidFill>
            <a:ln w="6350">
              <a:noFill/>
              <a:miter lim="800000"/>
              <a:headEnd/>
              <a:tailEnd/>
            </a:ln>
            <a:effectLst>
              <a:softEdge rad="38100"/>
            </a:effectLst>
          </p:spPr>
          <p:txBody>
            <a:bodyPr lIns="60960" rIns="60960" anchor="ctr" anchorCtr="1"/>
            <a:lstStyle/>
            <a:p>
              <a:pPr marL="294210" indent="-294210" algn="ctr" defTabSz="1365217" eaLnBrk="0" hangingPunct="0">
                <a:spcBef>
                  <a:spcPct val="50000"/>
                </a:spcBef>
              </a:pPr>
              <a:r>
                <a:rPr lang="en-US" sz="2000" b="1" dirty="0">
                  <a:latin typeface="Cambria" panose="02040503050406030204" pitchFamily="18" charset="0"/>
                  <a:ea typeface="Cambria" panose="02040503050406030204" pitchFamily="18" charset="0"/>
                </a:rPr>
                <a:t>Every child is capable of learning</a:t>
              </a:r>
            </a:p>
          </p:txBody>
        </p:sp>
        <p:sp>
          <p:nvSpPr>
            <p:cNvPr id="15" name="Rectangle 9">
              <a:extLst>
                <a:ext uri="{FF2B5EF4-FFF2-40B4-BE49-F238E27FC236}">
                  <a16:creationId xmlns:a16="http://schemas.microsoft.com/office/drawing/2014/main" id="{D4C2F15E-AFE5-1903-F93E-DDF439AA1E5F}"/>
                </a:ext>
              </a:extLst>
            </p:cNvPr>
            <p:cNvSpPr>
              <a:spLocks noChangeArrowheads="1"/>
            </p:cNvSpPr>
            <p:nvPr/>
          </p:nvSpPr>
          <p:spPr bwMode="auto">
            <a:xfrm>
              <a:off x="2255" y="2946"/>
              <a:ext cx="1302" cy="407"/>
            </a:xfrm>
            <a:prstGeom prst="rect">
              <a:avLst/>
            </a:prstGeom>
            <a:solidFill>
              <a:schemeClr val="accent4">
                <a:lumMod val="60000"/>
                <a:lumOff val="40000"/>
              </a:schemeClr>
            </a:solidFill>
            <a:ln w="6350">
              <a:noFill/>
              <a:miter lim="800000"/>
              <a:headEnd/>
              <a:tailEnd/>
            </a:ln>
            <a:effectLst>
              <a:softEdge rad="38100"/>
            </a:effectLst>
          </p:spPr>
          <p:txBody>
            <a:bodyPr lIns="60960" rIns="60960" anchor="ctr" anchorCtr="1"/>
            <a:lstStyle/>
            <a:p>
              <a:pPr marL="294210" indent="-294210" algn="ctr" defTabSz="1365217" eaLnBrk="0" hangingPunct="0">
                <a:spcBef>
                  <a:spcPct val="50000"/>
                </a:spcBef>
              </a:pPr>
              <a:r>
                <a:rPr lang="en-US" b="1" dirty="0">
                  <a:latin typeface="Cambria" panose="02040503050406030204" pitchFamily="18" charset="0"/>
                  <a:ea typeface="Cambria" panose="02040503050406030204" pitchFamily="18" charset="0"/>
                </a:rPr>
                <a:t>Children learn best when they are respected, valued, fully involved in the learning process</a:t>
              </a:r>
            </a:p>
          </p:txBody>
        </p:sp>
        <p:sp>
          <p:nvSpPr>
            <p:cNvPr id="16" name="Rectangle 10">
              <a:extLst>
                <a:ext uri="{FF2B5EF4-FFF2-40B4-BE49-F238E27FC236}">
                  <a16:creationId xmlns:a16="http://schemas.microsoft.com/office/drawing/2014/main" id="{8D6FF499-AB79-882E-9916-8911F6F3675B}"/>
                </a:ext>
              </a:extLst>
            </p:cNvPr>
            <p:cNvSpPr>
              <a:spLocks noChangeArrowheads="1"/>
            </p:cNvSpPr>
            <p:nvPr/>
          </p:nvSpPr>
          <p:spPr bwMode="auto">
            <a:xfrm>
              <a:off x="704" y="2059"/>
              <a:ext cx="1273" cy="606"/>
            </a:xfrm>
            <a:prstGeom prst="rect">
              <a:avLst/>
            </a:prstGeom>
            <a:solidFill>
              <a:schemeClr val="accent4">
                <a:lumMod val="60000"/>
                <a:lumOff val="40000"/>
              </a:schemeClr>
            </a:solidFill>
            <a:ln w="6350">
              <a:noFill/>
              <a:miter lim="800000"/>
              <a:headEnd/>
              <a:tailEnd/>
            </a:ln>
            <a:effectLst>
              <a:softEdge rad="38100"/>
            </a:effectLst>
          </p:spPr>
          <p:txBody>
            <a:bodyPr lIns="60960" rIns="60960" anchor="ctr" anchorCtr="1"/>
            <a:lstStyle/>
            <a:p>
              <a:pPr marL="294210" indent="-294210" algn="ctr" defTabSz="1365217" eaLnBrk="0" hangingPunct="0">
                <a:spcBef>
                  <a:spcPct val="50000"/>
                </a:spcBef>
              </a:pPr>
              <a:r>
                <a:rPr lang="en-US" b="1" dirty="0">
                  <a:latin typeface="Cambria" panose="02040503050406030204" pitchFamily="18" charset="0"/>
                  <a:ea typeface="Cambria" panose="02040503050406030204" pitchFamily="18" charset="0"/>
                </a:rPr>
                <a:t>Continuous opportunities for children to experience, explore, and experiment with the environment are important for learning</a:t>
              </a:r>
            </a:p>
          </p:txBody>
        </p:sp>
        <p:sp>
          <p:nvSpPr>
            <p:cNvPr id="17" name="Rectangle 11">
              <a:extLst>
                <a:ext uri="{FF2B5EF4-FFF2-40B4-BE49-F238E27FC236}">
                  <a16:creationId xmlns:a16="http://schemas.microsoft.com/office/drawing/2014/main" id="{759F893A-232B-503E-9333-7DD10067102D}"/>
                </a:ext>
              </a:extLst>
            </p:cNvPr>
            <p:cNvSpPr>
              <a:spLocks noChangeArrowheads="1"/>
            </p:cNvSpPr>
            <p:nvPr/>
          </p:nvSpPr>
          <p:spPr bwMode="auto">
            <a:xfrm>
              <a:off x="3808" y="2156"/>
              <a:ext cx="1134" cy="446"/>
            </a:xfrm>
            <a:prstGeom prst="rect">
              <a:avLst/>
            </a:prstGeom>
            <a:solidFill>
              <a:schemeClr val="accent4">
                <a:lumMod val="60000"/>
                <a:lumOff val="40000"/>
              </a:schemeClr>
            </a:solidFill>
            <a:ln w="6350">
              <a:noFill/>
              <a:miter lim="800000"/>
              <a:headEnd/>
              <a:tailEnd/>
            </a:ln>
            <a:effectLst>
              <a:softEdge rad="38100"/>
            </a:effectLst>
          </p:spPr>
          <p:txBody>
            <a:bodyPr lIns="60960" rIns="60960" anchor="ctr" anchorCtr="1"/>
            <a:lstStyle/>
            <a:p>
              <a:pPr marL="294210" indent="-294210" algn="ctr" defTabSz="1365217" eaLnBrk="0" hangingPunct="0">
                <a:spcBef>
                  <a:spcPct val="50000"/>
                </a:spcBef>
              </a:pPr>
              <a:r>
                <a:rPr lang="en-US" b="1" dirty="0">
                  <a:latin typeface="Cambria" panose="02040503050406030204" pitchFamily="18" charset="0"/>
                  <a:ea typeface="Cambria" panose="02040503050406030204" pitchFamily="18" charset="0"/>
                </a:rPr>
                <a:t>Each child is different and grows, learns, and develops at their own pace</a:t>
              </a:r>
            </a:p>
          </p:txBody>
        </p:sp>
        <p:sp>
          <p:nvSpPr>
            <p:cNvPr id="18" name="Oval 12">
              <a:extLst>
                <a:ext uri="{FF2B5EF4-FFF2-40B4-BE49-F238E27FC236}">
                  <a16:creationId xmlns:a16="http://schemas.microsoft.com/office/drawing/2014/main" id="{A33D95F3-9C2B-B88E-C4CB-75F86BF584F7}"/>
                </a:ext>
              </a:extLst>
            </p:cNvPr>
            <p:cNvSpPr>
              <a:spLocks noChangeArrowheads="1"/>
            </p:cNvSpPr>
            <p:nvPr/>
          </p:nvSpPr>
          <p:spPr bwMode="auto">
            <a:xfrm>
              <a:off x="2199" y="1916"/>
              <a:ext cx="1302" cy="804"/>
            </a:xfrm>
            <a:prstGeom prst="ellipse">
              <a:avLst/>
            </a:prstGeom>
            <a:blipFill>
              <a:blip r:embed="rId5"/>
              <a:stretch>
                <a:fillRect/>
              </a:stretch>
            </a:blipFill>
            <a:ln w="6350">
              <a:noFill/>
              <a:round/>
              <a:headEnd/>
              <a:tailEnd/>
            </a:ln>
          </p:spPr>
          <p:txBody>
            <a:bodyPr lIns="60960" rIns="60960" anchor="ctr" anchorCtr="1"/>
            <a:lstStyle/>
            <a:p>
              <a:pPr marL="294210" indent="-294210" defTabSz="1365217" eaLnBrk="0" hangingPunct="0">
                <a:spcBef>
                  <a:spcPct val="50000"/>
                </a:spcBef>
              </a:pPr>
              <a:endParaRPr lang="en-US" sz="1333" b="1" dirty="0">
                <a:solidFill>
                  <a:srgbClr val="00000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987414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113" name="Google Shape;113;p15"/>
          <p:cNvSpPr txBox="1">
            <a:spLocks noGrp="1"/>
          </p:cNvSpPr>
          <p:nvPr>
            <p:ph type="title"/>
          </p:nvPr>
        </p:nvSpPr>
        <p:spPr>
          <a:xfrm>
            <a:off x="142133" y="280167"/>
            <a:ext cx="11456800" cy="763600"/>
          </a:xfrm>
          <a:prstGeom prst="rect">
            <a:avLst/>
          </a:prstGeom>
        </p:spPr>
        <p:txBody>
          <a:bodyPr spcFirstLastPara="1" vert="horz" wrap="square" lIns="121900" tIns="121900" rIns="121900" bIns="121900" rtlCol="0" anchor="t" anchorCtr="0">
            <a:normAutofit/>
          </a:bodyPr>
          <a:lstStyle/>
          <a:p>
            <a:pPr>
              <a:lnSpc>
                <a:spcPct val="100000"/>
              </a:lnSpc>
            </a:pPr>
            <a:r>
              <a:rPr lang="en" sz="2133" b="1" dirty="0">
                <a:solidFill>
                  <a:srgbClr val="C96F07"/>
                </a:solidFill>
                <a:latin typeface="Cambria"/>
                <a:ea typeface="Cambria"/>
                <a:cs typeface="Cambria"/>
                <a:sym typeface="Cambria"/>
              </a:rPr>
              <a:t> </a:t>
            </a:r>
            <a:r>
              <a:rPr lang="en" sz="2800" b="1" dirty="0">
                <a:solidFill>
                  <a:srgbClr val="C96F07"/>
                </a:solidFill>
                <a:latin typeface="Cambria"/>
                <a:ea typeface="Cambria"/>
                <a:cs typeface="Cambria"/>
                <a:sym typeface="Cambria"/>
              </a:rPr>
              <a:t>Early Childhood Care and Education (ECCE)</a:t>
            </a:r>
            <a:endParaRPr sz="2800" b="1" dirty="0">
              <a:solidFill>
                <a:srgbClr val="C96F07"/>
              </a:solidFill>
              <a:latin typeface="Cambria"/>
              <a:ea typeface="Cambria"/>
              <a:cs typeface="Cambria"/>
              <a:sym typeface="Cambria"/>
            </a:endParaRPr>
          </a:p>
        </p:txBody>
      </p:sp>
      <p:sp>
        <p:nvSpPr>
          <p:cNvPr id="87" name="Google Shape;87;p15"/>
          <p:cNvSpPr txBox="1">
            <a:spLocks noGrp="1"/>
          </p:cNvSpPr>
          <p:nvPr>
            <p:ph type="body" idx="1"/>
          </p:nvPr>
        </p:nvSpPr>
        <p:spPr>
          <a:xfrm>
            <a:off x="415600" y="951948"/>
            <a:ext cx="11360800" cy="722869"/>
          </a:xfrm>
          <a:prstGeom prst="rect">
            <a:avLst/>
          </a:prstGeom>
        </p:spPr>
        <p:txBody>
          <a:bodyPr spcFirstLastPara="1" vert="horz" wrap="square" lIns="121900" tIns="121900" rIns="121900" bIns="121900" rtlCol="0" anchor="t" anchorCtr="0">
            <a:noAutofit/>
          </a:bodyPr>
          <a:lstStyle/>
          <a:p>
            <a:pPr marL="0" indent="0" algn="ctr">
              <a:spcAft>
                <a:spcPts val="1600"/>
              </a:spcAft>
              <a:buNone/>
            </a:pPr>
            <a:r>
              <a:rPr lang="en" sz="1800" b="1" i="1" dirty="0">
                <a:solidFill>
                  <a:schemeClr val="dk1"/>
                </a:solidFill>
                <a:latin typeface="Cambria"/>
                <a:ea typeface="Cambria"/>
                <a:cs typeface="Cambria"/>
                <a:sym typeface="Cambria"/>
              </a:rPr>
              <a:t>ECCE is defined as the care and education of children from birth to eight years &amp; is the focus of this NCF</a:t>
            </a:r>
            <a:endParaRPr sz="1800" b="1" i="1" dirty="0">
              <a:solidFill>
                <a:schemeClr val="dk1"/>
              </a:solidFill>
              <a:latin typeface="Cambria"/>
              <a:ea typeface="Cambria"/>
              <a:cs typeface="Cambria"/>
              <a:sym typeface="Cambria"/>
            </a:endParaRPr>
          </a:p>
        </p:txBody>
      </p:sp>
      <p:pic>
        <p:nvPicPr>
          <p:cNvPr id="88" name="Google Shape;88;p15"/>
          <p:cNvPicPr preferRelativeResize="0"/>
          <p:nvPr/>
        </p:nvPicPr>
        <p:blipFill>
          <a:blip r:embed="rId3">
            <a:alphaModFix/>
          </a:blip>
          <a:stretch>
            <a:fillRect/>
          </a:stretch>
        </p:blipFill>
        <p:spPr>
          <a:xfrm>
            <a:off x="8148238" y="6175600"/>
            <a:ext cx="4043767" cy="682400"/>
          </a:xfrm>
          <a:prstGeom prst="rect">
            <a:avLst/>
          </a:prstGeom>
          <a:noFill/>
          <a:ln>
            <a:noFill/>
          </a:ln>
        </p:spPr>
      </p:pic>
      <p:pic>
        <p:nvPicPr>
          <p:cNvPr id="89" name="Google Shape;89;p15"/>
          <p:cNvPicPr preferRelativeResize="0"/>
          <p:nvPr/>
        </p:nvPicPr>
        <p:blipFill>
          <a:blip r:embed="rId3">
            <a:alphaModFix/>
          </a:blip>
          <a:stretch>
            <a:fillRect/>
          </a:stretch>
        </p:blipFill>
        <p:spPr>
          <a:xfrm>
            <a:off x="4104471" y="6175600"/>
            <a:ext cx="4043767" cy="682400"/>
          </a:xfrm>
          <a:prstGeom prst="rect">
            <a:avLst/>
          </a:prstGeom>
          <a:noFill/>
          <a:ln>
            <a:noFill/>
          </a:ln>
        </p:spPr>
      </p:pic>
      <p:pic>
        <p:nvPicPr>
          <p:cNvPr id="90" name="Google Shape;90;p15"/>
          <p:cNvPicPr preferRelativeResize="0"/>
          <p:nvPr/>
        </p:nvPicPr>
        <p:blipFill>
          <a:blip r:embed="rId3">
            <a:alphaModFix/>
          </a:blip>
          <a:stretch>
            <a:fillRect/>
          </a:stretch>
        </p:blipFill>
        <p:spPr>
          <a:xfrm>
            <a:off x="60705" y="6175600"/>
            <a:ext cx="4043767" cy="682400"/>
          </a:xfrm>
          <a:prstGeom prst="rect">
            <a:avLst/>
          </a:prstGeom>
          <a:noFill/>
          <a:ln>
            <a:noFill/>
          </a:ln>
        </p:spPr>
      </p:pic>
      <p:sp>
        <p:nvSpPr>
          <p:cNvPr id="91" name="Google Shape;91;p15"/>
          <p:cNvSpPr txBox="1"/>
          <p:nvPr/>
        </p:nvSpPr>
        <p:spPr>
          <a:xfrm>
            <a:off x="415600" y="3334285"/>
            <a:ext cx="11360800" cy="1088463"/>
          </a:xfrm>
          <a:prstGeom prst="rect">
            <a:avLst/>
          </a:prstGeom>
          <a:solidFill>
            <a:srgbClr val="D8D8D8"/>
          </a:solidFill>
          <a:ln>
            <a:noFill/>
          </a:ln>
        </p:spPr>
        <p:txBody>
          <a:bodyPr spcFirstLastPara="1" wrap="square" lIns="121900" tIns="121900" rIns="121900" bIns="121900" anchor="t" anchorCtr="0">
            <a:spAutoFit/>
          </a:bodyPr>
          <a:lstStyle/>
          <a:p>
            <a:pPr>
              <a:lnSpc>
                <a:spcPct val="115000"/>
              </a:lnSpc>
              <a:spcAft>
                <a:spcPts val="1600"/>
              </a:spcAft>
              <a:buClr>
                <a:schemeClr val="dk1"/>
              </a:buClr>
              <a:buSzPts val="1100"/>
            </a:pPr>
            <a:r>
              <a:rPr lang="en" b="1" dirty="0">
                <a:solidFill>
                  <a:schemeClr val="dk1"/>
                </a:solidFill>
                <a:latin typeface="Cambria"/>
                <a:ea typeface="Cambria"/>
                <a:cs typeface="Cambria"/>
                <a:sym typeface="Cambria"/>
              </a:rPr>
              <a:t>This National Curriculum Framework aims to address the Foundational Stage in institutional settings, within the overall context of ECCE</a:t>
            </a:r>
            <a:endParaRPr b="1" dirty="0">
              <a:latin typeface="Cambria"/>
              <a:ea typeface="Cambria"/>
              <a:cs typeface="Cambria"/>
              <a:sym typeface="Cambria"/>
            </a:endParaRPr>
          </a:p>
        </p:txBody>
      </p:sp>
      <p:sp>
        <p:nvSpPr>
          <p:cNvPr id="92" name="Google Shape;92;p15"/>
          <p:cNvSpPr txBox="1"/>
          <p:nvPr/>
        </p:nvSpPr>
        <p:spPr>
          <a:xfrm>
            <a:off x="415595" y="2099500"/>
            <a:ext cx="2181600" cy="559200"/>
          </a:xfrm>
          <a:prstGeom prst="rect">
            <a:avLst/>
          </a:prstGeom>
          <a:solidFill>
            <a:srgbClr val="00316B"/>
          </a:solidFill>
          <a:ln>
            <a:noFill/>
          </a:ln>
          <a:effectLst>
            <a:outerShdw blurRad="50800" dist="38100" dir="2700000" algn="tl" rotWithShape="0">
              <a:srgbClr val="000000">
                <a:alpha val="40000"/>
              </a:srgbClr>
            </a:outerShdw>
          </a:effectLst>
        </p:spPr>
        <p:txBody>
          <a:bodyPr spcFirstLastPara="1" wrap="square" lIns="91433" tIns="91433" rIns="91433" bIns="91433" anchor="ctr" anchorCtr="0">
            <a:noAutofit/>
          </a:bodyPr>
          <a:lstStyle/>
          <a:p>
            <a:pPr algn="ctr">
              <a:buClr>
                <a:srgbClr val="000000"/>
              </a:buClr>
              <a:buSzPts val="800"/>
            </a:pPr>
            <a:r>
              <a:rPr lang="en" sz="3200" b="1" dirty="0">
                <a:solidFill>
                  <a:schemeClr val="lt1"/>
                </a:solidFill>
                <a:latin typeface="Cambria"/>
                <a:ea typeface="Cambria"/>
                <a:cs typeface="Cambria"/>
                <a:sym typeface="Cambria"/>
              </a:rPr>
              <a:t>ECCE</a:t>
            </a:r>
            <a:endParaRPr sz="3200" b="1" dirty="0">
              <a:solidFill>
                <a:schemeClr val="lt1"/>
              </a:solidFill>
              <a:latin typeface="Cambria"/>
              <a:ea typeface="Cambria"/>
              <a:cs typeface="Cambria"/>
              <a:sym typeface="Cambria"/>
            </a:endParaRPr>
          </a:p>
        </p:txBody>
      </p:sp>
      <p:sp>
        <p:nvSpPr>
          <p:cNvPr id="93" name="Google Shape;93;p15"/>
          <p:cNvSpPr txBox="1"/>
          <p:nvPr/>
        </p:nvSpPr>
        <p:spPr>
          <a:xfrm>
            <a:off x="3659967" y="1793367"/>
            <a:ext cx="3209600" cy="408000"/>
          </a:xfrm>
          <a:prstGeom prst="rect">
            <a:avLst/>
          </a:prstGeom>
          <a:solidFill>
            <a:srgbClr val="C96F07"/>
          </a:solidFill>
          <a:ln>
            <a:noFill/>
          </a:ln>
          <a:effectLst>
            <a:outerShdw blurRad="50800" dist="38100" dir="2700000" algn="tl" rotWithShape="0">
              <a:srgbClr val="000000">
                <a:alpha val="40000"/>
              </a:srgbClr>
            </a:outerShdw>
          </a:effectLst>
        </p:spPr>
        <p:txBody>
          <a:bodyPr spcFirstLastPara="1" wrap="square" lIns="91433" tIns="91433" rIns="91433" bIns="91433" anchor="ctr" anchorCtr="0">
            <a:noAutofit/>
          </a:bodyPr>
          <a:lstStyle/>
          <a:p>
            <a:pPr algn="ctr">
              <a:buClr>
                <a:srgbClr val="000000"/>
              </a:buClr>
              <a:buSzPts val="800"/>
            </a:pPr>
            <a:r>
              <a:rPr lang="en" b="1" dirty="0">
                <a:solidFill>
                  <a:schemeClr val="lt1"/>
                </a:solidFill>
                <a:latin typeface="Cambria"/>
                <a:ea typeface="Cambria"/>
                <a:cs typeface="Cambria"/>
                <a:sym typeface="Cambria"/>
              </a:rPr>
              <a:t>Primarily at home (Age 0-3)</a:t>
            </a:r>
            <a:endParaRPr b="1" dirty="0">
              <a:solidFill>
                <a:schemeClr val="lt1"/>
              </a:solidFill>
              <a:latin typeface="Cambria"/>
              <a:ea typeface="Cambria"/>
              <a:cs typeface="Cambria"/>
              <a:sym typeface="Cambria"/>
            </a:endParaRPr>
          </a:p>
        </p:txBody>
      </p:sp>
      <p:sp>
        <p:nvSpPr>
          <p:cNvPr id="94" name="Google Shape;94;p15"/>
          <p:cNvSpPr txBox="1"/>
          <p:nvPr/>
        </p:nvSpPr>
        <p:spPr>
          <a:xfrm>
            <a:off x="3434316" y="2376734"/>
            <a:ext cx="3645081" cy="886485"/>
          </a:xfrm>
          <a:prstGeom prst="rect">
            <a:avLst/>
          </a:prstGeom>
          <a:solidFill>
            <a:schemeClr val="accent2">
              <a:lumMod val="50000"/>
            </a:schemeClr>
          </a:solidFill>
          <a:ln>
            <a:noFill/>
          </a:ln>
          <a:effectLst>
            <a:outerShdw blurRad="50800" dist="38100" dir="2700000" algn="tl" rotWithShape="0">
              <a:srgbClr val="000000">
                <a:alpha val="40000"/>
              </a:srgbClr>
            </a:outerShdw>
          </a:effectLst>
        </p:spPr>
        <p:txBody>
          <a:bodyPr spcFirstLastPara="1" wrap="square" lIns="91433" tIns="91433" rIns="91433" bIns="91433" anchor="ctr" anchorCtr="0">
            <a:noAutofit/>
          </a:bodyPr>
          <a:lstStyle/>
          <a:p>
            <a:pPr algn="ctr">
              <a:buClr>
                <a:srgbClr val="000000"/>
              </a:buClr>
              <a:buSzPts val="800"/>
            </a:pPr>
            <a:r>
              <a:rPr lang="en" b="1" dirty="0">
                <a:solidFill>
                  <a:schemeClr val="lt1"/>
                </a:solidFill>
                <a:latin typeface="Cambria"/>
                <a:ea typeface="Cambria"/>
                <a:cs typeface="Cambria"/>
                <a:sym typeface="Cambria"/>
              </a:rPr>
              <a:t>Foundational stage – Mostly in Institutional Settings (Age 3-8)</a:t>
            </a:r>
            <a:endParaRPr b="1" dirty="0">
              <a:solidFill>
                <a:schemeClr val="lt1"/>
              </a:solidFill>
              <a:latin typeface="Cambria"/>
              <a:ea typeface="Cambria"/>
              <a:cs typeface="Cambria"/>
              <a:sym typeface="Cambria"/>
            </a:endParaRPr>
          </a:p>
        </p:txBody>
      </p:sp>
      <p:sp>
        <p:nvSpPr>
          <p:cNvPr id="95" name="Google Shape;95;p15"/>
          <p:cNvSpPr txBox="1"/>
          <p:nvPr/>
        </p:nvSpPr>
        <p:spPr>
          <a:xfrm>
            <a:off x="7857217" y="1558034"/>
            <a:ext cx="3833516" cy="788564"/>
          </a:xfrm>
          <a:prstGeom prst="rect">
            <a:avLst/>
          </a:prstGeom>
          <a:solidFill>
            <a:srgbClr val="6AA84F"/>
          </a:solidFill>
          <a:ln>
            <a:noFill/>
          </a:ln>
          <a:effectLst>
            <a:outerShdw blurRad="50800" dist="38100" dir="2700000" algn="tl" rotWithShape="0">
              <a:srgbClr val="000000">
                <a:alpha val="40000"/>
              </a:srgbClr>
            </a:outerShdw>
          </a:effectLst>
        </p:spPr>
        <p:txBody>
          <a:bodyPr spcFirstLastPara="1" wrap="square" lIns="91433" tIns="91433" rIns="91433" bIns="91433" anchor="ctr" anchorCtr="0">
            <a:noAutofit/>
          </a:bodyPr>
          <a:lstStyle/>
          <a:p>
            <a:pPr algn="ctr">
              <a:buClr>
                <a:srgbClr val="000000"/>
              </a:buClr>
              <a:buSzPts val="800"/>
            </a:pPr>
            <a:r>
              <a:rPr lang="en" b="1" dirty="0">
                <a:latin typeface="Cambria"/>
                <a:ea typeface="Cambria"/>
                <a:cs typeface="Cambria"/>
                <a:sym typeface="Cambria"/>
              </a:rPr>
              <a:t>3-6 Years: </a:t>
            </a:r>
            <a:r>
              <a:rPr lang="en" b="1" dirty="0">
                <a:solidFill>
                  <a:schemeClr val="lt1"/>
                </a:solidFill>
                <a:latin typeface="Cambria"/>
                <a:ea typeface="Cambria"/>
                <a:cs typeface="Cambria"/>
                <a:sym typeface="Cambria"/>
              </a:rPr>
              <a:t>Early Childhood Education Programmes (Anganwadis, Balvatika</a:t>
            </a:r>
            <a:r>
              <a:rPr lang="en" sz="1467" b="1" dirty="0">
                <a:solidFill>
                  <a:schemeClr val="lt1"/>
                </a:solidFill>
                <a:latin typeface="Cambria"/>
                <a:ea typeface="Cambria"/>
                <a:cs typeface="Cambria"/>
                <a:sym typeface="Cambria"/>
              </a:rPr>
              <a:t>)</a:t>
            </a:r>
            <a:endParaRPr sz="1467" b="1" dirty="0">
              <a:solidFill>
                <a:schemeClr val="lt1"/>
              </a:solidFill>
              <a:latin typeface="Cambria"/>
              <a:ea typeface="Cambria"/>
              <a:cs typeface="Cambria"/>
              <a:sym typeface="Cambria"/>
            </a:endParaRPr>
          </a:p>
        </p:txBody>
      </p:sp>
      <p:sp>
        <p:nvSpPr>
          <p:cNvPr id="96" name="Google Shape;96;p15"/>
          <p:cNvSpPr txBox="1"/>
          <p:nvPr/>
        </p:nvSpPr>
        <p:spPr>
          <a:xfrm>
            <a:off x="7886608" y="2649205"/>
            <a:ext cx="3758400" cy="608400"/>
          </a:xfrm>
          <a:prstGeom prst="rect">
            <a:avLst/>
          </a:prstGeom>
          <a:solidFill>
            <a:srgbClr val="6AA84F"/>
          </a:solidFill>
          <a:ln>
            <a:noFill/>
          </a:ln>
          <a:effectLst>
            <a:outerShdw blurRad="50800" dist="38100" dir="2700000" algn="tl" rotWithShape="0">
              <a:srgbClr val="000000">
                <a:alpha val="40000"/>
              </a:srgbClr>
            </a:outerShdw>
          </a:effectLst>
        </p:spPr>
        <p:txBody>
          <a:bodyPr spcFirstLastPara="1" wrap="square" lIns="91433" tIns="91433" rIns="91433" bIns="91433" anchor="ctr" anchorCtr="0">
            <a:noAutofit/>
          </a:bodyPr>
          <a:lstStyle/>
          <a:p>
            <a:pPr algn="ctr">
              <a:buClr>
                <a:srgbClr val="000000"/>
              </a:buClr>
              <a:buSzPts val="800"/>
            </a:pPr>
            <a:r>
              <a:rPr lang="en" b="1" dirty="0">
                <a:latin typeface="Cambria"/>
                <a:ea typeface="Cambria"/>
                <a:cs typeface="Cambria"/>
                <a:sym typeface="Cambria"/>
              </a:rPr>
              <a:t>6-8 Years</a:t>
            </a:r>
            <a:r>
              <a:rPr lang="en" sz="1467" dirty="0">
                <a:solidFill>
                  <a:schemeClr val="lt1"/>
                </a:solidFill>
                <a:latin typeface="Cambria"/>
                <a:ea typeface="Cambria"/>
                <a:cs typeface="Cambria"/>
                <a:sym typeface="Cambria"/>
              </a:rPr>
              <a:t>: </a:t>
            </a:r>
            <a:r>
              <a:rPr lang="en" sz="2000" b="1" dirty="0">
                <a:solidFill>
                  <a:schemeClr val="lt1"/>
                </a:solidFill>
                <a:latin typeface="Cambria"/>
                <a:ea typeface="Cambria"/>
                <a:cs typeface="Cambria"/>
                <a:sym typeface="Cambria"/>
              </a:rPr>
              <a:t>Early Primary classes in Schools (Grade 1 &amp; 2)</a:t>
            </a:r>
            <a:endParaRPr sz="2000" b="1" dirty="0">
              <a:solidFill>
                <a:schemeClr val="lt1"/>
              </a:solidFill>
              <a:latin typeface="Cambria"/>
              <a:ea typeface="Cambria"/>
              <a:cs typeface="Cambria"/>
              <a:sym typeface="Cambria"/>
            </a:endParaRPr>
          </a:p>
        </p:txBody>
      </p:sp>
      <p:sp>
        <p:nvSpPr>
          <p:cNvPr id="97" name="Google Shape;97;p15"/>
          <p:cNvSpPr/>
          <p:nvPr/>
        </p:nvSpPr>
        <p:spPr>
          <a:xfrm rot="-942300">
            <a:off x="2748806" y="2033007"/>
            <a:ext cx="759556" cy="220219"/>
          </a:xfrm>
          <a:prstGeom prst="rightArrow">
            <a:avLst>
              <a:gd name="adj1" fmla="val 50000"/>
              <a:gd name="adj2" fmla="val 50000"/>
            </a:avLst>
          </a:prstGeom>
          <a:solidFill>
            <a:srgbClr val="002060"/>
          </a:solidFill>
          <a:ln>
            <a:noFill/>
          </a:ln>
        </p:spPr>
        <p:txBody>
          <a:bodyPr spcFirstLastPara="1" wrap="square" lIns="121900" tIns="121900" rIns="121900" bIns="121900" anchor="ctr" anchorCtr="0">
            <a:noAutofit/>
          </a:bodyPr>
          <a:lstStyle/>
          <a:p>
            <a:endParaRPr sz="2400"/>
          </a:p>
        </p:txBody>
      </p:sp>
      <p:sp>
        <p:nvSpPr>
          <p:cNvPr id="98" name="Google Shape;98;p15"/>
          <p:cNvSpPr/>
          <p:nvPr/>
        </p:nvSpPr>
        <p:spPr>
          <a:xfrm rot="-1440077">
            <a:off x="6951052" y="2188555"/>
            <a:ext cx="899800" cy="222564"/>
          </a:xfrm>
          <a:prstGeom prst="rightArrow">
            <a:avLst>
              <a:gd name="adj1" fmla="val 50000"/>
              <a:gd name="adj2" fmla="val 50000"/>
            </a:avLst>
          </a:prstGeom>
          <a:solidFill>
            <a:schemeClr val="accent2">
              <a:lumMod val="50000"/>
            </a:schemeClr>
          </a:solidFill>
          <a:ln>
            <a:noFill/>
          </a:ln>
        </p:spPr>
        <p:txBody>
          <a:bodyPr spcFirstLastPara="1" wrap="square" lIns="121900" tIns="121900" rIns="121900" bIns="121900" anchor="ctr" anchorCtr="0">
            <a:noAutofit/>
          </a:bodyPr>
          <a:lstStyle/>
          <a:p>
            <a:endParaRPr sz="2400"/>
          </a:p>
        </p:txBody>
      </p:sp>
      <p:sp>
        <p:nvSpPr>
          <p:cNvPr id="99" name="Google Shape;99;p15"/>
          <p:cNvSpPr/>
          <p:nvPr/>
        </p:nvSpPr>
        <p:spPr>
          <a:xfrm rot="859736">
            <a:off x="2748775" y="2385103"/>
            <a:ext cx="759632" cy="220031"/>
          </a:xfrm>
          <a:prstGeom prst="rightArrow">
            <a:avLst>
              <a:gd name="adj1" fmla="val 50000"/>
              <a:gd name="adj2" fmla="val 50000"/>
            </a:avLst>
          </a:prstGeom>
          <a:solidFill>
            <a:srgbClr val="002060"/>
          </a:solidFill>
          <a:ln>
            <a:noFill/>
          </a:ln>
        </p:spPr>
        <p:txBody>
          <a:bodyPr spcFirstLastPara="1" wrap="square" lIns="121900" tIns="121900" rIns="121900" bIns="121900" anchor="ctr" anchorCtr="0">
            <a:noAutofit/>
          </a:bodyPr>
          <a:lstStyle/>
          <a:p>
            <a:endParaRPr sz="2400"/>
          </a:p>
        </p:txBody>
      </p:sp>
      <p:sp>
        <p:nvSpPr>
          <p:cNvPr id="100" name="Google Shape;100;p15"/>
          <p:cNvSpPr/>
          <p:nvPr/>
        </p:nvSpPr>
        <p:spPr>
          <a:xfrm rot="634832">
            <a:off x="6951093" y="2615921"/>
            <a:ext cx="899697" cy="222499"/>
          </a:xfrm>
          <a:prstGeom prst="rightArrow">
            <a:avLst>
              <a:gd name="adj1" fmla="val 50000"/>
              <a:gd name="adj2" fmla="val 50000"/>
            </a:avLst>
          </a:prstGeom>
          <a:solidFill>
            <a:schemeClr val="accent2">
              <a:lumMod val="50000"/>
            </a:schemeClr>
          </a:solidFill>
          <a:ln>
            <a:noFill/>
          </a:ln>
        </p:spPr>
        <p:txBody>
          <a:bodyPr spcFirstLastPara="1" wrap="square" lIns="121900" tIns="121900" rIns="121900" bIns="121900" anchor="ctr" anchorCtr="0">
            <a:noAutofit/>
          </a:bodyPr>
          <a:lstStyle/>
          <a:p>
            <a:endParaRPr sz="2400"/>
          </a:p>
        </p:txBody>
      </p:sp>
      <p:sp>
        <p:nvSpPr>
          <p:cNvPr id="101" name="Google Shape;101;p15"/>
          <p:cNvSpPr txBox="1"/>
          <p:nvPr/>
        </p:nvSpPr>
        <p:spPr>
          <a:xfrm>
            <a:off x="4348716" y="3998832"/>
            <a:ext cx="3189768" cy="559200"/>
          </a:xfrm>
          <a:prstGeom prst="rect">
            <a:avLst/>
          </a:prstGeom>
          <a:solidFill>
            <a:srgbClr val="00316B"/>
          </a:solidFill>
          <a:ln>
            <a:noFill/>
          </a:ln>
          <a:effectLst>
            <a:outerShdw blurRad="50800" dist="38100" dir="2700000" algn="tl" rotWithShape="0">
              <a:srgbClr val="000000">
                <a:alpha val="40000"/>
              </a:srgbClr>
            </a:outerShdw>
          </a:effectLst>
        </p:spPr>
        <p:txBody>
          <a:bodyPr spcFirstLastPara="1" wrap="square" lIns="91433" tIns="91433" rIns="91433" bIns="91433" anchor="ctr" anchorCtr="0">
            <a:noAutofit/>
          </a:bodyPr>
          <a:lstStyle/>
          <a:p>
            <a:pPr algn="ctr">
              <a:buClr>
                <a:srgbClr val="000000"/>
              </a:buClr>
              <a:buSzPts val="800"/>
            </a:pPr>
            <a:r>
              <a:rPr lang="en" b="1" dirty="0">
                <a:solidFill>
                  <a:schemeClr val="lt1"/>
                </a:solidFill>
                <a:latin typeface="Cambria"/>
                <a:ea typeface="Cambria"/>
                <a:cs typeface="Cambria"/>
                <a:sym typeface="Cambria"/>
              </a:rPr>
              <a:t>Quality ECCE leads to holistic development</a:t>
            </a:r>
            <a:r>
              <a:rPr lang="en" sz="1467" b="1" dirty="0">
                <a:solidFill>
                  <a:schemeClr val="lt1"/>
                </a:solidFill>
                <a:latin typeface="Cambria"/>
                <a:ea typeface="Cambria"/>
                <a:cs typeface="Cambria"/>
                <a:sym typeface="Cambria"/>
              </a:rPr>
              <a:t>:</a:t>
            </a:r>
            <a:endParaRPr sz="1467" b="1" dirty="0">
              <a:solidFill>
                <a:schemeClr val="lt1"/>
              </a:solidFill>
              <a:latin typeface="Cambria"/>
              <a:ea typeface="Cambria"/>
              <a:cs typeface="Cambria"/>
              <a:sym typeface="Cambria"/>
            </a:endParaRPr>
          </a:p>
        </p:txBody>
      </p:sp>
      <p:sp>
        <p:nvSpPr>
          <p:cNvPr id="102" name="Google Shape;102;p15"/>
          <p:cNvSpPr txBox="1"/>
          <p:nvPr/>
        </p:nvSpPr>
        <p:spPr>
          <a:xfrm>
            <a:off x="592864" y="5102133"/>
            <a:ext cx="1966800" cy="559200"/>
          </a:xfrm>
          <a:prstGeom prst="rect">
            <a:avLst/>
          </a:prstGeom>
          <a:solidFill>
            <a:schemeClr val="lt1"/>
          </a:solidFill>
          <a:ln w="9525" cap="flat" cmpd="sng">
            <a:solidFill>
              <a:srgbClr val="00316B"/>
            </a:solidFill>
            <a:prstDash val="dash"/>
            <a:round/>
            <a:headEnd type="none" w="sm" len="sm"/>
            <a:tailEnd type="none" w="sm" len="sm"/>
          </a:ln>
        </p:spPr>
        <p:txBody>
          <a:bodyPr spcFirstLastPara="1" wrap="square" lIns="91433" tIns="91433" rIns="91433" bIns="91433" anchor="ctr" anchorCtr="0">
            <a:noAutofit/>
          </a:bodyPr>
          <a:lstStyle/>
          <a:p>
            <a:pPr algn="ctr">
              <a:buClr>
                <a:srgbClr val="000000"/>
              </a:buClr>
              <a:buSzPts val="800"/>
            </a:pPr>
            <a:r>
              <a:rPr lang="en" b="1" dirty="0">
                <a:latin typeface="Cambria"/>
                <a:ea typeface="Cambria"/>
                <a:cs typeface="Cambria"/>
                <a:sym typeface="Cambria"/>
              </a:rPr>
              <a:t>Brain Development</a:t>
            </a:r>
            <a:endParaRPr b="1" dirty="0">
              <a:solidFill>
                <a:srgbClr val="000000"/>
              </a:solidFill>
              <a:latin typeface="Cambria"/>
              <a:ea typeface="Cambria"/>
              <a:cs typeface="Cambria"/>
              <a:sym typeface="Cambria"/>
            </a:endParaRPr>
          </a:p>
        </p:txBody>
      </p:sp>
      <p:sp>
        <p:nvSpPr>
          <p:cNvPr id="103" name="Google Shape;103;p15"/>
          <p:cNvSpPr txBox="1"/>
          <p:nvPr/>
        </p:nvSpPr>
        <p:spPr>
          <a:xfrm>
            <a:off x="2852731" y="5102133"/>
            <a:ext cx="1966800" cy="559200"/>
          </a:xfrm>
          <a:prstGeom prst="rect">
            <a:avLst/>
          </a:prstGeom>
          <a:solidFill>
            <a:schemeClr val="lt1"/>
          </a:solidFill>
          <a:ln w="9525" cap="flat" cmpd="sng">
            <a:solidFill>
              <a:srgbClr val="00316B"/>
            </a:solidFill>
            <a:prstDash val="dash"/>
            <a:round/>
            <a:headEnd type="none" w="sm" len="sm"/>
            <a:tailEnd type="none" w="sm" len="sm"/>
          </a:ln>
        </p:spPr>
        <p:txBody>
          <a:bodyPr spcFirstLastPara="1" wrap="square" lIns="91433" tIns="91433" rIns="91433" bIns="91433" anchor="ctr" anchorCtr="0">
            <a:noAutofit/>
          </a:bodyPr>
          <a:lstStyle/>
          <a:p>
            <a:pPr algn="ctr">
              <a:buClr>
                <a:srgbClr val="000000"/>
              </a:buClr>
              <a:buSzPts val="800"/>
            </a:pPr>
            <a:r>
              <a:rPr lang="en" b="1" dirty="0">
                <a:latin typeface="Cambria"/>
                <a:ea typeface="Cambria"/>
                <a:cs typeface="Cambria"/>
                <a:sym typeface="Cambria"/>
              </a:rPr>
              <a:t>School Preparedness</a:t>
            </a:r>
            <a:endParaRPr b="1" dirty="0">
              <a:solidFill>
                <a:srgbClr val="000000"/>
              </a:solidFill>
              <a:latin typeface="Cambria"/>
              <a:ea typeface="Cambria"/>
              <a:cs typeface="Cambria"/>
              <a:sym typeface="Cambria"/>
            </a:endParaRPr>
          </a:p>
        </p:txBody>
      </p:sp>
      <p:sp>
        <p:nvSpPr>
          <p:cNvPr id="104" name="Google Shape;104;p15"/>
          <p:cNvSpPr txBox="1"/>
          <p:nvPr/>
        </p:nvSpPr>
        <p:spPr>
          <a:xfrm>
            <a:off x="9632331" y="5102133"/>
            <a:ext cx="1966800" cy="559200"/>
          </a:xfrm>
          <a:prstGeom prst="rect">
            <a:avLst/>
          </a:prstGeom>
          <a:solidFill>
            <a:schemeClr val="lt1"/>
          </a:solidFill>
          <a:ln w="9525" cap="flat" cmpd="sng">
            <a:solidFill>
              <a:srgbClr val="00316B"/>
            </a:solidFill>
            <a:prstDash val="dash"/>
            <a:round/>
            <a:headEnd type="none" w="sm" len="sm"/>
            <a:tailEnd type="none" w="sm" len="sm"/>
          </a:ln>
        </p:spPr>
        <p:txBody>
          <a:bodyPr spcFirstLastPara="1" wrap="square" lIns="91433" tIns="91433" rIns="91433" bIns="91433" anchor="ctr" anchorCtr="0">
            <a:noAutofit/>
          </a:bodyPr>
          <a:lstStyle/>
          <a:p>
            <a:pPr algn="ctr">
              <a:buClr>
                <a:srgbClr val="000000"/>
              </a:buClr>
              <a:buSzPts val="800"/>
            </a:pPr>
            <a:r>
              <a:rPr lang="en" b="1" dirty="0">
                <a:latin typeface="Cambria"/>
                <a:ea typeface="Cambria"/>
                <a:cs typeface="Cambria"/>
                <a:sym typeface="Cambria"/>
              </a:rPr>
              <a:t>Overall growth of the country</a:t>
            </a:r>
            <a:endParaRPr b="1" dirty="0">
              <a:solidFill>
                <a:srgbClr val="000000"/>
              </a:solidFill>
              <a:latin typeface="Cambria"/>
              <a:ea typeface="Cambria"/>
              <a:cs typeface="Cambria"/>
              <a:sym typeface="Cambria"/>
            </a:endParaRPr>
          </a:p>
        </p:txBody>
      </p:sp>
      <p:sp>
        <p:nvSpPr>
          <p:cNvPr id="105" name="Google Shape;105;p15"/>
          <p:cNvSpPr txBox="1"/>
          <p:nvPr/>
        </p:nvSpPr>
        <p:spPr>
          <a:xfrm>
            <a:off x="7372464" y="5102133"/>
            <a:ext cx="1966800" cy="559200"/>
          </a:xfrm>
          <a:prstGeom prst="rect">
            <a:avLst/>
          </a:prstGeom>
          <a:solidFill>
            <a:schemeClr val="lt1"/>
          </a:solidFill>
          <a:ln w="9525" cap="flat" cmpd="sng">
            <a:solidFill>
              <a:srgbClr val="00316B"/>
            </a:solidFill>
            <a:prstDash val="dash"/>
            <a:round/>
            <a:headEnd type="none" w="sm" len="sm"/>
            <a:tailEnd type="none" w="sm" len="sm"/>
          </a:ln>
        </p:spPr>
        <p:txBody>
          <a:bodyPr spcFirstLastPara="1" wrap="square" lIns="91433" tIns="91433" rIns="91433" bIns="91433" anchor="ctr" anchorCtr="0">
            <a:noAutofit/>
          </a:bodyPr>
          <a:lstStyle/>
          <a:p>
            <a:pPr algn="ctr">
              <a:buClr>
                <a:srgbClr val="000000"/>
              </a:buClr>
              <a:buSzPts val="800"/>
            </a:pPr>
            <a:r>
              <a:rPr lang="en" b="1" dirty="0">
                <a:latin typeface="Cambria"/>
                <a:ea typeface="Cambria"/>
                <a:cs typeface="Cambria"/>
                <a:sym typeface="Cambria"/>
              </a:rPr>
              <a:t>Employability</a:t>
            </a:r>
            <a:endParaRPr b="1" dirty="0">
              <a:solidFill>
                <a:srgbClr val="000000"/>
              </a:solidFill>
              <a:latin typeface="Cambria"/>
              <a:ea typeface="Cambria"/>
              <a:cs typeface="Cambria"/>
              <a:sym typeface="Cambria"/>
            </a:endParaRPr>
          </a:p>
        </p:txBody>
      </p:sp>
      <p:sp>
        <p:nvSpPr>
          <p:cNvPr id="106" name="Google Shape;106;p15"/>
          <p:cNvSpPr txBox="1"/>
          <p:nvPr/>
        </p:nvSpPr>
        <p:spPr>
          <a:xfrm>
            <a:off x="5112597" y="5061321"/>
            <a:ext cx="1966800" cy="829678"/>
          </a:xfrm>
          <a:prstGeom prst="rect">
            <a:avLst/>
          </a:prstGeom>
          <a:solidFill>
            <a:schemeClr val="lt1"/>
          </a:solidFill>
          <a:ln w="9525" cap="flat" cmpd="sng">
            <a:solidFill>
              <a:srgbClr val="00316B"/>
            </a:solidFill>
            <a:prstDash val="dash"/>
            <a:round/>
            <a:headEnd type="none" w="sm" len="sm"/>
            <a:tailEnd type="none" w="sm" len="sm"/>
          </a:ln>
        </p:spPr>
        <p:txBody>
          <a:bodyPr spcFirstLastPara="1" wrap="square" lIns="91433" tIns="91433" rIns="91433" bIns="91433" anchor="ctr" anchorCtr="0">
            <a:noAutofit/>
          </a:bodyPr>
          <a:lstStyle/>
          <a:p>
            <a:pPr algn="ctr">
              <a:buClr>
                <a:srgbClr val="000000"/>
              </a:buClr>
              <a:buSzPts val="800"/>
            </a:pPr>
            <a:r>
              <a:rPr lang="en" b="1" dirty="0">
                <a:latin typeface="Cambria"/>
                <a:ea typeface="Cambria"/>
                <a:cs typeface="Cambria"/>
                <a:sym typeface="Cambria"/>
              </a:rPr>
              <a:t>Improved Learning Outcomes</a:t>
            </a:r>
            <a:endParaRPr b="1" dirty="0">
              <a:solidFill>
                <a:srgbClr val="000000"/>
              </a:solidFill>
              <a:latin typeface="Cambria"/>
              <a:ea typeface="Cambria"/>
              <a:cs typeface="Cambria"/>
              <a:sym typeface="Cambria"/>
            </a:endParaRPr>
          </a:p>
        </p:txBody>
      </p:sp>
      <p:cxnSp>
        <p:nvCxnSpPr>
          <p:cNvPr id="107" name="Google Shape;107;p15"/>
          <p:cNvCxnSpPr/>
          <p:nvPr/>
        </p:nvCxnSpPr>
        <p:spPr>
          <a:xfrm>
            <a:off x="1610867" y="4807033"/>
            <a:ext cx="9002000" cy="35600"/>
          </a:xfrm>
          <a:prstGeom prst="straightConnector1">
            <a:avLst/>
          </a:prstGeom>
          <a:noFill/>
          <a:ln w="9525" cap="flat" cmpd="sng">
            <a:solidFill>
              <a:srgbClr val="BDBDBD"/>
            </a:solidFill>
            <a:prstDash val="solid"/>
            <a:round/>
            <a:headEnd type="none" w="med" len="med"/>
            <a:tailEnd type="none" w="med" len="med"/>
          </a:ln>
        </p:spPr>
      </p:cxnSp>
      <p:cxnSp>
        <p:nvCxnSpPr>
          <p:cNvPr id="108" name="Google Shape;108;p15"/>
          <p:cNvCxnSpPr/>
          <p:nvPr/>
        </p:nvCxnSpPr>
        <p:spPr>
          <a:xfrm>
            <a:off x="1610853" y="4807032"/>
            <a:ext cx="4000" cy="260800"/>
          </a:xfrm>
          <a:prstGeom prst="straightConnector1">
            <a:avLst/>
          </a:prstGeom>
          <a:noFill/>
          <a:ln w="9525" cap="flat" cmpd="sng">
            <a:solidFill>
              <a:srgbClr val="BDBDBD"/>
            </a:solidFill>
            <a:prstDash val="solid"/>
            <a:round/>
            <a:headEnd type="none" w="med" len="med"/>
            <a:tailEnd type="triangle" w="med" len="med"/>
          </a:ln>
        </p:spPr>
      </p:cxnSp>
      <p:cxnSp>
        <p:nvCxnSpPr>
          <p:cNvPr id="109" name="Google Shape;109;p15"/>
          <p:cNvCxnSpPr/>
          <p:nvPr/>
        </p:nvCxnSpPr>
        <p:spPr>
          <a:xfrm>
            <a:off x="3834120" y="4807032"/>
            <a:ext cx="4000" cy="260800"/>
          </a:xfrm>
          <a:prstGeom prst="straightConnector1">
            <a:avLst/>
          </a:prstGeom>
          <a:noFill/>
          <a:ln w="9525" cap="flat" cmpd="sng">
            <a:solidFill>
              <a:srgbClr val="BDBDBD"/>
            </a:solidFill>
            <a:prstDash val="solid"/>
            <a:round/>
            <a:headEnd type="none" w="med" len="med"/>
            <a:tailEnd type="triangle" w="med" len="med"/>
          </a:ln>
        </p:spPr>
      </p:cxnSp>
      <p:cxnSp>
        <p:nvCxnSpPr>
          <p:cNvPr id="110" name="Google Shape;110;p15"/>
          <p:cNvCxnSpPr>
            <a:cxnSpLocks/>
            <a:stCxn id="101" idx="2"/>
          </p:cNvCxnSpPr>
          <p:nvPr/>
        </p:nvCxnSpPr>
        <p:spPr>
          <a:xfrm>
            <a:off x="5943600" y="4558032"/>
            <a:ext cx="156387" cy="509600"/>
          </a:xfrm>
          <a:prstGeom prst="straightConnector1">
            <a:avLst/>
          </a:prstGeom>
          <a:noFill/>
          <a:ln w="9525" cap="flat" cmpd="sng">
            <a:solidFill>
              <a:srgbClr val="BDBDBD"/>
            </a:solidFill>
            <a:prstDash val="solid"/>
            <a:round/>
            <a:headEnd type="none" w="med" len="med"/>
            <a:tailEnd type="triangle" w="med" len="med"/>
          </a:ln>
        </p:spPr>
      </p:cxnSp>
      <p:cxnSp>
        <p:nvCxnSpPr>
          <p:cNvPr id="111" name="Google Shape;111;p15"/>
          <p:cNvCxnSpPr/>
          <p:nvPr/>
        </p:nvCxnSpPr>
        <p:spPr>
          <a:xfrm>
            <a:off x="8306453" y="4853349"/>
            <a:ext cx="4000" cy="260800"/>
          </a:xfrm>
          <a:prstGeom prst="straightConnector1">
            <a:avLst/>
          </a:prstGeom>
          <a:noFill/>
          <a:ln w="9525" cap="flat" cmpd="sng">
            <a:solidFill>
              <a:srgbClr val="D8D8D8"/>
            </a:solidFill>
            <a:prstDash val="solid"/>
            <a:round/>
            <a:headEnd type="none" w="med" len="med"/>
            <a:tailEnd type="triangle" w="med" len="med"/>
          </a:ln>
        </p:spPr>
      </p:cxnSp>
      <p:cxnSp>
        <p:nvCxnSpPr>
          <p:cNvPr id="112" name="Google Shape;112;p15"/>
          <p:cNvCxnSpPr/>
          <p:nvPr/>
        </p:nvCxnSpPr>
        <p:spPr>
          <a:xfrm>
            <a:off x="10613720" y="4853349"/>
            <a:ext cx="4000" cy="260800"/>
          </a:xfrm>
          <a:prstGeom prst="straightConnector1">
            <a:avLst/>
          </a:prstGeom>
          <a:noFill/>
          <a:ln w="9525" cap="flat" cmpd="sng">
            <a:solidFill>
              <a:srgbClr val="D8D8D8"/>
            </a:solidFill>
            <a:prstDash val="solid"/>
            <a:round/>
            <a:headEnd type="none" w="med" len="med"/>
            <a:tailEnd type="triangle" w="med" len="med"/>
          </a:ln>
        </p:spPr>
      </p:cxnSp>
      <p:pic>
        <p:nvPicPr>
          <p:cNvPr id="114" name="Google Shape;114;p15"/>
          <p:cNvPicPr preferRelativeResize="0"/>
          <p:nvPr/>
        </p:nvPicPr>
        <p:blipFill>
          <a:blip r:embed="rId4">
            <a:alphaModFix/>
          </a:blip>
          <a:stretch>
            <a:fillRect/>
          </a:stretch>
        </p:blipFill>
        <p:spPr>
          <a:xfrm>
            <a:off x="11291777" y="31006"/>
            <a:ext cx="901656" cy="9209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826C-C871-3F7B-23AE-7CAA9F3A518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7085C93-68ED-A007-D159-6BE964A41DDD}"/>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65F28467-5082-4701-AF38-9BD6BA52DB80}"/>
              </a:ext>
            </a:extLst>
          </p:cNvPr>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436597AD-E052-2552-F938-FEE47D578715}"/>
              </a:ext>
            </a:extLst>
          </p:cNvPr>
          <p:cNvPicPr>
            <a:picLocks noChangeAspect="1"/>
          </p:cNvPicPr>
          <p:nvPr/>
        </p:nvPicPr>
        <p:blipFill>
          <a:blip r:embed="rId2"/>
          <a:stretch>
            <a:fillRect/>
          </a:stretch>
        </p:blipFill>
        <p:spPr>
          <a:xfrm>
            <a:off x="0" y="-55658"/>
            <a:ext cx="12192000" cy="6840056"/>
          </a:xfrm>
          <a:prstGeom prst="rect">
            <a:avLst/>
          </a:prstGeom>
        </p:spPr>
      </p:pic>
    </p:spTree>
    <p:extLst>
      <p:ext uri="{BB962C8B-B14F-4D97-AF65-F5344CB8AC3E}">
        <p14:creationId xmlns:p14="http://schemas.microsoft.com/office/powerpoint/2010/main" val="255276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142133" y="280167"/>
            <a:ext cx="11456800" cy="763600"/>
          </a:xfrm>
          <a:prstGeom prst="rect">
            <a:avLst/>
          </a:prstGeom>
        </p:spPr>
        <p:txBody>
          <a:bodyPr spcFirstLastPara="1" vert="horz" wrap="square" lIns="121900" tIns="121900" rIns="121900" bIns="121900" rtlCol="0" anchor="t" anchorCtr="0">
            <a:normAutofit/>
          </a:bodyPr>
          <a:lstStyle/>
          <a:p>
            <a:pPr>
              <a:lnSpc>
                <a:spcPct val="100000"/>
              </a:lnSpc>
            </a:pPr>
            <a:r>
              <a:rPr lang="en" sz="2133" b="1" dirty="0">
                <a:solidFill>
                  <a:srgbClr val="C96F07"/>
                </a:solidFill>
                <a:latin typeface="Cambria"/>
                <a:ea typeface="Cambria"/>
                <a:cs typeface="Cambria"/>
                <a:sym typeface="Cambria"/>
              </a:rPr>
              <a:t> </a:t>
            </a:r>
            <a:r>
              <a:rPr lang="en" sz="3200" b="1" dirty="0">
                <a:solidFill>
                  <a:srgbClr val="C96F07"/>
                </a:solidFill>
                <a:latin typeface="Cambria"/>
                <a:ea typeface="Cambria"/>
                <a:cs typeface="Cambria"/>
                <a:sym typeface="Cambria"/>
              </a:rPr>
              <a:t>Curricular Goals</a:t>
            </a:r>
            <a:endParaRPr sz="3200" dirty="0">
              <a:solidFill>
                <a:srgbClr val="C96F07"/>
              </a:solidFill>
              <a:latin typeface="Cambria"/>
              <a:ea typeface="Cambria"/>
              <a:cs typeface="Cambria"/>
              <a:sym typeface="Cambria"/>
            </a:endParaRPr>
          </a:p>
        </p:txBody>
      </p:sp>
      <p:sp>
        <p:nvSpPr>
          <p:cNvPr id="147" name="Google Shape;147;p17"/>
          <p:cNvSpPr txBox="1">
            <a:spLocks noGrp="1"/>
          </p:cNvSpPr>
          <p:nvPr>
            <p:ph type="body" idx="1"/>
          </p:nvPr>
        </p:nvSpPr>
        <p:spPr>
          <a:xfrm>
            <a:off x="-2300" y="5441955"/>
            <a:ext cx="12070590" cy="763600"/>
          </a:xfrm>
          <a:prstGeom prst="rect">
            <a:avLst/>
          </a:prstGeom>
        </p:spPr>
        <p:txBody>
          <a:bodyPr spcFirstLastPara="1" vert="horz" wrap="square" lIns="121900" tIns="121900" rIns="121900" bIns="121900" rtlCol="0" anchor="t" anchorCtr="0">
            <a:noAutofit/>
          </a:bodyPr>
          <a:lstStyle/>
          <a:p>
            <a:pPr marL="0" indent="0" algn="ctr">
              <a:spcAft>
                <a:spcPts val="1600"/>
              </a:spcAft>
              <a:buNone/>
            </a:pPr>
            <a:r>
              <a:rPr lang="en" sz="1800" b="1" dirty="0">
                <a:solidFill>
                  <a:schemeClr val="dk1"/>
                </a:solidFill>
                <a:latin typeface="Cambria"/>
                <a:ea typeface="Cambria"/>
                <a:cs typeface="Cambria"/>
                <a:sym typeface="Cambria"/>
              </a:rPr>
              <a:t>This NCF comprises 13 Curricular Goals for Foundational Stage divided in 6 Domains mentioned above</a:t>
            </a:r>
            <a:endParaRPr sz="1800" b="1" dirty="0">
              <a:solidFill>
                <a:schemeClr val="dk1"/>
              </a:solidFill>
              <a:latin typeface="Cambria"/>
              <a:ea typeface="Cambria"/>
              <a:cs typeface="Cambria"/>
              <a:sym typeface="Cambria"/>
            </a:endParaRPr>
          </a:p>
        </p:txBody>
      </p:sp>
      <p:pic>
        <p:nvPicPr>
          <p:cNvPr id="143" name="Google Shape;143;p17"/>
          <p:cNvPicPr preferRelativeResize="0"/>
          <p:nvPr/>
        </p:nvPicPr>
        <p:blipFill>
          <a:blip r:embed="rId3">
            <a:alphaModFix/>
          </a:blip>
          <a:stretch>
            <a:fillRect/>
          </a:stretch>
        </p:blipFill>
        <p:spPr>
          <a:xfrm>
            <a:off x="8148238" y="6175600"/>
            <a:ext cx="4043767" cy="682400"/>
          </a:xfrm>
          <a:prstGeom prst="rect">
            <a:avLst/>
          </a:prstGeom>
          <a:noFill/>
          <a:ln>
            <a:noFill/>
          </a:ln>
        </p:spPr>
      </p:pic>
      <p:pic>
        <p:nvPicPr>
          <p:cNvPr id="144" name="Google Shape;144;p17"/>
          <p:cNvPicPr preferRelativeResize="0"/>
          <p:nvPr/>
        </p:nvPicPr>
        <p:blipFill>
          <a:blip r:embed="rId3">
            <a:alphaModFix/>
          </a:blip>
          <a:stretch>
            <a:fillRect/>
          </a:stretch>
        </p:blipFill>
        <p:spPr>
          <a:xfrm>
            <a:off x="4104471" y="6175600"/>
            <a:ext cx="4043767" cy="682400"/>
          </a:xfrm>
          <a:prstGeom prst="rect">
            <a:avLst/>
          </a:prstGeom>
          <a:noFill/>
          <a:ln>
            <a:noFill/>
          </a:ln>
        </p:spPr>
      </p:pic>
      <p:pic>
        <p:nvPicPr>
          <p:cNvPr id="145" name="Google Shape;145;p17"/>
          <p:cNvPicPr preferRelativeResize="0"/>
          <p:nvPr/>
        </p:nvPicPr>
        <p:blipFill>
          <a:blip r:embed="rId3">
            <a:alphaModFix/>
          </a:blip>
          <a:stretch>
            <a:fillRect/>
          </a:stretch>
        </p:blipFill>
        <p:spPr>
          <a:xfrm>
            <a:off x="60705" y="6175600"/>
            <a:ext cx="4043767" cy="682400"/>
          </a:xfrm>
          <a:prstGeom prst="rect">
            <a:avLst/>
          </a:prstGeom>
          <a:noFill/>
          <a:ln>
            <a:noFill/>
          </a:ln>
        </p:spPr>
      </p:pic>
      <p:pic>
        <p:nvPicPr>
          <p:cNvPr id="146" name="Google Shape;146;p17"/>
          <p:cNvPicPr preferRelativeResize="0"/>
          <p:nvPr/>
        </p:nvPicPr>
        <p:blipFill>
          <a:blip r:embed="rId4">
            <a:alphaModFix/>
          </a:blip>
          <a:stretch>
            <a:fillRect/>
          </a:stretch>
        </p:blipFill>
        <p:spPr>
          <a:xfrm>
            <a:off x="11058233" y="31006"/>
            <a:ext cx="1135200" cy="1151028"/>
          </a:xfrm>
          <a:prstGeom prst="rect">
            <a:avLst/>
          </a:prstGeom>
          <a:noFill/>
          <a:ln>
            <a:noFill/>
          </a:ln>
        </p:spPr>
      </p:pic>
      <p:grpSp>
        <p:nvGrpSpPr>
          <p:cNvPr id="148" name="Google Shape;148;p17"/>
          <p:cNvGrpSpPr/>
          <p:nvPr/>
        </p:nvGrpSpPr>
        <p:grpSpPr>
          <a:xfrm>
            <a:off x="568233" y="1138508"/>
            <a:ext cx="11410020" cy="4254545"/>
            <a:chOff x="384189" y="1647168"/>
            <a:chExt cx="8782047" cy="4332746"/>
          </a:xfrm>
        </p:grpSpPr>
        <p:grpSp>
          <p:nvGrpSpPr>
            <p:cNvPr id="149" name="Google Shape;149;p17"/>
            <p:cNvGrpSpPr/>
            <p:nvPr/>
          </p:nvGrpSpPr>
          <p:grpSpPr>
            <a:xfrm rot="-1799887" flipH="1">
              <a:off x="6961603" y="1759312"/>
              <a:ext cx="1995365" cy="1139168"/>
              <a:chOff x="5776913" y="3405188"/>
              <a:chExt cx="2025636" cy="1158872"/>
            </a:xfrm>
          </p:grpSpPr>
          <p:sp>
            <p:nvSpPr>
              <p:cNvPr id="150" name="Google Shape;150;p17"/>
              <p:cNvSpPr/>
              <p:nvPr/>
            </p:nvSpPr>
            <p:spPr>
              <a:xfrm>
                <a:off x="5776914" y="3405188"/>
                <a:ext cx="1524000" cy="847725"/>
              </a:xfrm>
              <a:custGeom>
                <a:avLst/>
                <a:gdLst/>
                <a:ahLst/>
                <a:cxnLst/>
                <a:rect l="l" t="t" r="r" b="b"/>
                <a:pathLst>
                  <a:path w="960" h="534" extrusionOk="0">
                    <a:moveTo>
                      <a:pt x="800" y="283"/>
                    </a:moveTo>
                    <a:lnTo>
                      <a:pt x="960" y="534"/>
                    </a:lnTo>
                    <a:lnTo>
                      <a:pt x="933" y="160"/>
                    </a:lnTo>
                    <a:lnTo>
                      <a:pt x="0" y="0"/>
                    </a:lnTo>
                    <a:lnTo>
                      <a:pt x="800" y="283"/>
                    </a:lnTo>
                    <a:close/>
                  </a:path>
                </a:pathLst>
              </a:custGeom>
              <a:solidFill>
                <a:srgbClr val="00A891"/>
              </a:solidFill>
              <a:ln>
                <a:noFill/>
              </a:ln>
            </p:spPr>
            <p:txBody>
              <a:bodyPr spcFirstLastPara="1" wrap="square" lIns="91433" tIns="45700" rIns="91433" bIns="45700" anchor="t" anchorCtr="0">
                <a:noAutofit/>
              </a:bodyPr>
              <a:lstStyle/>
              <a:p>
                <a:pPr>
                  <a:buClr>
                    <a:srgbClr val="28292A"/>
                  </a:buClr>
                  <a:buSzPts val="1350"/>
                </a:pPr>
                <a:endParaRPr sz="2067" dirty="0">
                  <a:solidFill>
                    <a:srgbClr val="000000"/>
                  </a:solidFill>
                  <a:latin typeface="Calibri"/>
                  <a:ea typeface="Calibri"/>
                  <a:cs typeface="Calibri"/>
                  <a:sym typeface="Calibri"/>
                </a:endParaRPr>
              </a:p>
            </p:txBody>
          </p:sp>
          <p:sp>
            <p:nvSpPr>
              <p:cNvPr id="151" name="Google Shape;151;p17"/>
              <p:cNvSpPr/>
              <p:nvPr/>
            </p:nvSpPr>
            <p:spPr>
              <a:xfrm>
                <a:off x="7299325" y="4254500"/>
                <a:ext cx="1588" cy="1587"/>
              </a:xfrm>
              <a:custGeom>
                <a:avLst/>
                <a:gdLst/>
                <a:ahLst/>
                <a:cxnLst/>
                <a:rect l="l" t="t" r="r" b="b"/>
                <a:pathLst>
                  <a:path w="7" h="10" extrusionOk="0">
                    <a:moveTo>
                      <a:pt x="7" y="10"/>
                    </a:moveTo>
                    <a:lnTo>
                      <a:pt x="6" y="2"/>
                    </a:lnTo>
                    <a:lnTo>
                      <a:pt x="0" y="0"/>
                    </a:lnTo>
                    <a:lnTo>
                      <a:pt x="7" y="10"/>
                    </a:lnTo>
                    <a:close/>
                  </a:path>
                </a:pathLst>
              </a:custGeom>
              <a:solidFill>
                <a:srgbClr val="82BFAB"/>
              </a:solidFill>
              <a:ln>
                <a:noFill/>
              </a:ln>
            </p:spPr>
            <p:txBody>
              <a:bodyPr spcFirstLastPara="1" wrap="square" lIns="91433" tIns="45700" rIns="91433" bIns="45700" anchor="t" anchorCtr="0">
                <a:noAutofit/>
              </a:bodyPr>
              <a:lstStyle/>
              <a:p>
                <a:pPr>
                  <a:buClr>
                    <a:srgbClr val="28292A"/>
                  </a:buClr>
                  <a:buSzPts val="1350"/>
                </a:pPr>
                <a:endParaRPr sz="2067">
                  <a:solidFill>
                    <a:srgbClr val="000000"/>
                  </a:solidFill>
                  <a:latin typeface="Calibri"/>
                  <a:ea typeface="Calibri"/>
                  <a:cs typeface="Calibri"/>
                  <a:sym typeface="Calibri"/>
                </a:endParaRPr>
              </a:p>
            </p:txBody>
          </p:sp>
          <p:sp>
            <p:nvSpPr>
              <p:cNvPr id="152" name="Google Shape;152;p17"/>
              <p:cNvSpPr/>
              <p:nvPr/>
            </p:nvSpPr>
            <p:spPr>
              <a:xfrm>
                <a:off x="5776913" y="3405188"/>
                <a:ext cx="2025636" cy="254000"/>
              </a:xfrm>
              <a:custGeom>
                <a:avLst/>
                <a:gdLst/>
                <a:ahLst/>
                <a:cxnLst/>
                <a:rect l="l" t="t" r="r" b="b"/>
                <a:pathLst>
                  <a:path w="12170" h="1519" extrusionOk="0">
                    <a:moveTo>
                      <a:pt x="8902" y="1519"/>
                    </a:moveTo>
                    <a:lnTo>
                      <a:pt x="12170" y="61"/>
                    </a:lnTo>
                    <a:lnTo>
                      <a:pt x="0" y="0"/>
                    </a:lnTo>
                    <a:lnTo>
                      <a:pt x="8902" y="1519"/>
                    </a:lnTo>
                    <a:close/>
                  </a:path>
                </a:pathLst>
              </a:custGeom>
              <a:solidFill>
                <a:srgbClr val="013D4D"/>
              </a:solidFill>
              <a:ln>
                <a:noFill/>
              </a:ln>
            </p:spPr>
            <p:txBody>
              <a:bodyPr spcFirstLastPara="1" wrap="square" lIns="91433" tIns="45700" rIns="91433" bIns="45700" anchor="t" anchorCtr="0">
                <a:noAutofit/>
              </a:bodyPr>
              <a:lstStyle/>
              <a:p>
                <a:pPr>
                  <a:buClr>
                    <a:srgbClr val="28292A"/>
                  </a:buClr>
                  <a:buSzPts val="1350"/>
                </a:pPr>
                <a:endParaRPr sz="2067">
                  <a:solidFill>
                    <a:srgbClr val="000000"/>
                  </a:solidFill>
                  <a:latin typeface="Calibri"/>
                  <a:ea typeface="Calibri"/>
                  <a:cs typeface="Calibri"/>
                  <a:sym typeface="Calibri"/>
                </a:endParaRPr>
              </a:p>
            </p:txBody>
          </p:sp>
          <p:sp>
            <p:nvSpPr>
              <p:cNvPr id="153" name="Google Shape;153;p17"/>
              <p:cNvSpPr/>
              <p:nvPr/>
            </p:nvSpPr>
            <p:spPr>
              <a:xfrm>
                <a:off x="6851650" y="3854450"/>
                <a:ext cx="450850" cy="400050"/>
              </a:xfrm>
              <a:custGeom>
                <a:avLst/>
                <a:gdLst/>
                <a:ahLst/>
                <a:cxnLst/>
                <a:rect l="l" t="t" r="r" b="b"/>
                <a:pathLst>
                  <a:path w="284" h="252" extrusionOk="0">
                    <a:moveTo>
                      <a:pt x="0" y="145"/>
                    </a:moveTo>
                    <a:lnTo>
                      <a:pt x="282" y="252"/>
                    </a:lnTo>
                    <a:lnTo>
                      <a:pt x="283" y="252"/>
                    </a:lnTo>
                    <a:lnTo>
                      <a:pt x="284" y="252"/>
                    </a:lnTo>
                    <a:lnTo>
                      <a:pt x="283" y="251"/>
                    </a:lnTo>
                    <a:lnTo>
                      <a:pt x="123" y="0"/>
                    </a:lnTo>
                    <a:lnTo>
                      <a:pt x="0" y="145"/>
                    </a:lnTo>
                    <a:close/>
                  </a:path>
                </a:pathLst>
              </a:custGeom>
              <a:solidFill>
                <a:srgbClr val="00A891">
                  <a:alpha val="40000"/>
                </a:srgbClr>
              </a:solidFill>
              <a:ln>
                <a:noFill/>
              </a:ln>
            </p:spPr>
            <p:txBody>
              <a:bodyPr spcFirstLastPara="1" wrap="square" lIns="91433" tIns="45700" rIns="91433" bIns="45700" anchor="t" anchorCtr="0">
                <a:noAutofit/>
              </a:bodyPr>
              <a:lstStyle/>
              <a:p>
                <a:pPr>
                  <a:buClr>
                    <a:srgbClr val="28292A"/>
                  </a:buClr>
                  <a:buSzPts val="1350"/>
                </a:pPr>
                <a:endParaRPr sz="2067">
                  <a:solidFill>
                    <a:srgbClr val="000000"/>
                  </a:solidFill>
                  <a:latin typeface="Calibri"/>
                  <a:ea typeface="Calibri"/>
                  <a:cs typeface="Calibri"/>
                  <a:sym typeface="Calibri"/>
                </a:endParaRPr>
              </a:p>
            </p:txBody>
          </p:sp>
          <p:sp>
            <p:nvSpPr>
              <p:cNvPr id="154" name="Google Shape;154;p17"/>
              <p:cNvSpPr/>
              <p:nvPr/>
            </p:nvSpPr>
            <p:spPr>
              <a:xfrm>
                <a:off x="5776913" y="3405188"/>
                <a:ext cx="1270000" cy="1158872"/>
              </a:xfrm>
              <a:custGeom>
                <a:avLst/>
                <a:gdLst/>
                <a:ahLst/>
                <a:cxnLst/>
                <a:rect l="l" t="t" r="r" b="b"/>
                <a:pathLst>
                  <a:path w="7629" h="6958" extrusionOk="0">
                    <a:moveTo>
                      <a:pt x="4033" y="6958"/>
                    </a:moveTo>
                    <a:lnTo>
                      <a:pt x="7629" y="2694"/>
                    </a:lnTo>
                    <a:lnTo>
                      <a:pt x="0" y="0"/>
                    </a:lnTo>
                    <a:lnTo>
                      <a:pt x="4033" y="6958"/>
                    </a:lnTo>
                    <a:close/>
                  </a:path>
                </a:pathLst>
              </a:custGeom>
              <a:solidFill>
                <a:srgbClr val="013D4D"/>
              </a:solidFill>
              <a:ln>
                <a:noFill/>
              </a:ln>
            </p:spPr>
            <p:txBody>
              <a:bodyPr spcFirstLastPara="1" wrap="square" lIns="91433" tIns="45700" rIns="91433" bIns="45700" anchor="t" anchorCtr="0">
                <a:noAutofit/>
              </a:bodyPr>
              <a:lstStyle/>
              <a:p>
                <a:pPr>
                  <a:buClr>
                    <a:srgbClr val="28292A"/>
                  </a:buClr>
                  <a:buSzPts val="1350"/>
                </a:pPr>
                <a:endParaRPr sz="2067">
                  <a:solidFill>
                    <a:srgbClr val="000000"/>
                  </a:solidFill>
                  <a:latin typeface="Calibri"/>
                  <a:ea typeface="Calibri"/>
                  <a:cs typeface="Calibri"/>
                  <a:sym typeface="Calibri"/>
                </a:endParaRPr>
              </a:p>
            </p:txBody>
          </p:sp>
        </p:grpSp>
        <p:sp>
          <p:nvSpPr>
            <p:cNvPr id="155" name="Google Shape;155;p17"/>
            <p:cNvSpPr/>
            <p:nvPr/>
          </p:nvSpPr>
          <p:spPr>
            <a:xfrm rot="-6403565">
              <a:off x="2279289" y="67792"/>
              <a:ext cx="3482800" cy="6641551"/>
            </a:xfrm>
            <a:custGeom>
              <a:avLst/>
              <a:gdLst/>
              <a:ahLst/>
              <a:cxnLst/>
              <a:rect l="l" t="t" r="r" b="b"/>
              <a:pathLst>
                <a:path w="9777" h="9975" extrusionOk="0">
                  <a:moveTo>
                    <a:pt x="2647" y="9975"/>
                  </a:moveTo>
                  <a:cubicBezTo>
                    <a:pt x="1546" y="9500"/>
                    <a:pt x="764" y="8761"/>
                    <a:pt x="511" y="7955"/>
                  </a:cubicBezTo>
                  <a:cubicBezTo>
                    <a:pt x="258" y="7152"/>
                    <a:pt x="537" y="6290"/>
                    <a:pt x="1271" y="5601"/>
                  </a:cubicBezTo>
                  <a:cubicBezTo>
                    <a:pt x="1682" y="5222"/>
                    <a:pt x="2254" y="4880"/>
                    <a:pt x="2979" y="4763"/>
                  </a:cubicBezTo>
                  <a:cubicBezTo>
                    <a:pt x="3700" y="4644"/>
                    <a:pt x="4578" y="4800"/>
                    <a:pt x="4928" y="5200"/>
                  </a:cubicBezTo>
                  <a:cubicBezTo>
                    <a:pt x="5408" y="5744"/>
                    <a:pt x="4652" y="6470"/>
                    <a:pt x="3656" y="6597"/>
                  </a:cubicBezTo>
                  <a:cubicBezTo>
                    <a:pt x="2660" y="6722"/>
                    <a:pt x="1634" y="6380"/>
                    <a:pt x="987" y="5903"/>
                  </a:cubicBezTo>
                  <a:cubicBezTo>
                    <a:pt x="96" y="5248"/>
                    <a:pt x="-223" y="4323"/>
                    <a:pt x="161" y="3506"/>
                  </a:cubicBezTo>
                  <a:cubicBezTo>
                    <a:pt x="542" y="2690"/>
                    <a:pt x="1616" y="2003"/>
                    <a:pt x="2940" y="1730"/>
                  </a:cubicBezTo>
                  <a:cubicBezTo>
                    <a:pt x="3429" y="1627"/>
                    <a:pt x="3971" y="1582"/>
                    <a:pt x="4456" y="1688"/>
                  </a:cubicBezTo>
                  <a:cubicBezTo>
                    <a:pt x="4941" y="1794"/>
                    <a:pt x="5343" y="2083"/>
                    <a:pt x="5299" y="2393"/>
                  </a:cubicBezTo>
                  <a:cubicBezTo>
                    <a:pt x="5255" y="2708"/>
                    <a:pt x="4766" y="2958"/>
                    <a:pt x="4246" y="2979"/>
                  </a:cubicBezTo>
                  <a:cubicBezTo>
                    <a:pt x="3731" y="3000"/>
                    <a:pt x="3224" y="2825"/>
                    <a:pt x="2914" y="2576"/>
                  </a:cubicBezTo>
                  <a:cubicBezTo>
                    <a:pt x="2280" y="2069"/>
                    <a:pt x="2411" y="1309"/>
                    <a:pt x="3062" y="810"/>
                  </a:cubicBezTo>
                  <a:cubicBezTo>
                    <a:pt x="3709" y="314"/>
                    <a:pt x="4770" y="60"/>
                    <a:pt x="5815" y="17"/>
                  </a:cubicBezTo>
                  <a:cubicBezTo>
                    <a:pt x="6934" y="-72"/>
                    <a:pt x="8952" y="221"/>
                    <a:pt x="9777" y="275"/>
                  </a:cubicBezTo>
                </a:path>
              </a:pathLst>
            </a:custGeom>
            <a:noFill/>
            <a:ln w="22225" cap="rnd" cmpd="sng">
              <a:solidFill>
                <a:srgbClr val="9E9E9E"/>
              </a:solidFill>
              <a:prstDash val="dash"/>
              <a:round/>
              <a:headEnd type="none" w="sm" len="sm"/>
              <a:tailEnd type="none" w="sm" len="sm"/>
            </a:ln>
          </p:spPr>
          <p:txBody>
            <a:bodyPr spcFirstLastPara="1" wrap="square" lIns="91433" tIns="45700" rIns="91433" bIns="45700" anchor="t" anchorCtr="0">
              <a:noAutofit/>
            </a:bodyPr>
            <a:lstStyle/>
            <a:p>
              <a:pPr>
                <a:buClr>
                  <a:srgbClr val="28292A"/>
                </a:buClr>
                <a:buSzPts val="1350"/>
              </a:pPr>
              <a:endParaRPr sz="2067">
                <a:solidFill>
                  <a:srgbClr val="000000"/>
                </a:solidFill>
                <a:latin typeface="Calibri"/>
                <a:ea typeface="Calibri"/>
                <a:cs typeface="Calibri"/>
                <a:sym typeface="Calibri"/>
              </a:endParaRPr>
            </a:p>
          </p:txBody>
        </p:sp>
        <p:sp>
          <p:nvSpPr>
            <p:cNvPr id="156" name="Google Shape;156;p17"/>
            <p:cNvSpPr txBox="1"/>
            <p:nvPr/>
          </p:nvSpPr>
          <p:spPr>
            <a:xfrm>
              <a:off x="417937" y="1829330"/>
              <a:ext cx="2202900" cy="461700"/>
            </a:xfrm>
            <a:prstGeom prst="rect">
              <a:avLst/>
            </a:prstGeom>
            <a:noFill/>
            <a:ln>
              <a:noFill/>
            </a:ln>
          </p:spPr>
          <p:txBody>
            <a:bodyPr spcFirstLastPara="1" wrap="square" lIns="0" tIns="60933" rIns="0" bIns="60933" anchor="b" anchorCtr="0">
              <a:noAutofit/>
            </a:bodyPr>
            <a:lstStyle/>
            <a:p>
              <a:pPr>
                <a:buClr>
                  <a:srgbClr val="D9126B"/>
                </a:buClr>
                <a:buSzPts val="2400"/>
              </a:pPr>
              <a:r>
                <a:rPr lang="en" sz="2133" b="1" dirty="0">
                  <a:solidFill>
                    <a:srgbClr val="D9126B"/>
                  </a:solidFill>
                  <a:latin typeface="Cambria"/>
                  <a:ea typeface="Cambria"/>
                  <a:cs typeface="Cambria"/>
                  <a:sym typeface="Cambria"/>
                </a:rPr>
                <a:t>Physical Development</a:t>
              </a:r>
              <a:endParaRPr sz="2133" dirty="0">
                <a:latin typeface="Cambria"/>
                <a:ea typeface="Cambria"/>
                <a:cs typeface="Cambria"/>
                <a:sym typeface="Cambria"/>
              </a:endParaRPr>
            </a:p>
          </p:txBody>
        </p:sp>
        <p:sp>
          <p:nvSpPr>
            <p:cNvPr id="157" name="Google Shape;157;p17"/>
            <p:cNvSpPr txBox="1"/>
            <p:nvPr/>
          </p:nvSpPr>
          <p:spPr>
            <a:xfrm>
              <a:off x="4047953" y="5518214"/>
              <a:ext cx="2202900" cy="461700"/>
            </a:xfrm>
            <a:prstGeom prst="rect">
              <a:avLst/>
            </a:prstGeom>
            <a:noFill/>
            <a:ln>
              <a:noFill/>
            </a:ln>
          </p:spPr>
          <p:txBody>
            <a:bodyPr spcFirstLastPara="1" wrap="square" lIns="0" tIns="60933" rIns="0" bIns="60933" anchor="b" anchorCtr="0">
              <a:noAutofit/>
            </a:bodyPr>
            <a:lstStyle/>
            <a:p>
              <a:pPr>
                <a:buClr>
                  <a:srgbClr val="FE7600"/>
                </a:buClr>
                <a:buSzPts val="2400"/>
              </a:pPr>
              <a:r>
                <a:rPr lang="en" sz="2133" b="1" dirty="0">
                  <a:solidFill>
                    <a:srgbClr val="FE7600"/>
                  </a:solidFill>
                  <a:latin typeface="Cambria"/>
                  <a:ea typeface="Cambria"/>
                  <a:cs typeface="Cambria"/>
                  <a:sym typeface="Cambria"/>
                </a:rPr>
                <a:t>Cognitive Development</a:t>
              </a:r>
              <a:endParaRPr sz="2133" dirty="0">
                <a:latin typeface="Cambria"/>
                <a:ea typeface="Cambria"/>
                <a:cs typeface="Cambria"/>
                <a:sym typeface="Cambria"/>
              </a:endParaRPr>
            </a:p>
          </p:txBody>
        </p:sp>
        <p:sp>
          <p:nvSpPr>
            <p:cNvPr id="158" name="Google Shape;158;p17"/>
            <p:cNvSpPr txBox="1"/>
            <p:nvPr/>
          </p:nvSpPr>
          <p:spPr>
            <a:xfrm>
              <a:off x="3859226" y="2299014"/>
              <a:ext cx="2202900" cy="461700"/>
            </a:xfrm>
            <a:prstGeom prst="rect">
              <a:avLst/>
            </a:prstGeom>
            <a:noFill/>
            <a:ln>
              <a:noFill/>
            </a:ln>
          </p:spPr>
          <p:txBody>
            <a:bodyPr spcFirstLastPara="1" wrap="square" lIns="0" tIns="60933" rIns="0" bIns="60933" anchor="b" anchorCtr="0">
              <a:noAutofit/>
            </a:bodyPr>
            <a:lstStyle/>
            <a:p>
              <a:pPr>
                <a:buClr>
                  <a:srgbClr val="84A40F"/>
                </a:buClr>
                <a:buSzPts val="2400"/>
              </a:pPr>
              <a:r>
                <a:rPr lang="en" sz="2133" b="1">
                  <a:solidFill>
                    <a:srgbClr val="84A40F"/>
                  </a:solidFill>
                  <a:latin typeface="Cambria"/>
                  <a:ea typeface="Cambria"/>
                  <a:cs typeface="Cambria"/>
                  <a:sym typeface="Cambria"/>
                </a:rPr>
                <a:t>Language and Literacy Development</a:t>
              </a:r>
              <a:endParaRPr sz="2133">
                <a:latin typeface="Cambria"/>
                <a:ea typeface="Cambria"/>
                <a:cs typeface="Cambria"/>
                <a:sym typeface="Cambria"/>
              </a:endParaRPr>
            </a:p>
          </p:txBody>
        </p:sp>
        <p:sp>
          <p:nvSpPr>
            <p:cNvPr id="159" name="Google Shape;159;p17"/>
            <p:cNvSpPr txBox="1"/>
            <p:nvPr/>
          </p:nvSpPr>
          <p:spPr>
            <a:xfrm>
              <a:off x="7576536" y="3310531"/>
              <a:ext cx="1589700" cy="461700"/>
            </a:xfrm>
            <a:prstGeom prst="rect">
              <a:avLst/>
            </a:prstGeom>
            <a:noFill/>
            <a:ln>
              <a:noFill/>
            </a:ln>
          </p:spPr>
          <p:txBody>
            <a:bodyPr spcFirstLastPara="1" wrap="square" lIns="0" tIns="60933" rIns="0" bIns="60933" anchor="b" anchorCtr="0">
              <a:noAutofit/>
            </a:bodyPr>
            <a:lstStyle/>
            <a:p>
              <a:pPr>
                <a:buClr>
                  <a:srgbClr val="854D82"/>
                </a:buClr>
                <a:buSzPts val="2400"/>
              </a:pPr>
              <a:r>
                <a:rPr lang="en" sz="2133" b="1" dirty="0">
                  <a:solidFill>
                    <a:srgbClr val="854D82"/>
                  </a:solidFill>
                  <a:latin typeface="Cambria"/>
                  <a:ea typeface="Cambria"/>
                  <a:cs typeface="Cambria"/>
                  <a:sym typeface="Cambria"/>
                </a:rPr>
                <a:t>Positive Learning Habits</a:t>
              </a:r>
              <a:endParaRPr sz="2133" dirty="0">
                <a:latin typeface="Cambria"/>
                <a:ea typeface="Cambria"/>
                <a:cs typeface="Cambria"/>
                <a:sym typeface="Cambria"/>
              </a:endParaRPr>
            </a:p>
          </p:txBody>
        </p:sp>
        <p:grpSp>
          <p:nvGrpSpPr>
            <p:cNvPr id="160" name="Google Shape;160;p17"/>
            <p:cNvGrpSpPr/>
            <p:nvPr/>
          </p:nvGrpSpPr>
          <p:grpSpPr>
            <a:xfrm>
              <a:off x="384189" y="2367282"/>
              <a:ext cx="480375" cy="637875"/>
              <a:chOff x="512251" y="2013377"/>
              <a:chExt cx="640500" cy="850500"/>
            </a:xfrm>
          </p:grpSpPr>
          <p:sp>
            <p:nvSpPr>
              <p:cNvPr id="161" name="Google Shape;161;p17"/>
              <p:cNvSpPr/>
              <p:nvPr/>
            </p:nvSpPr>
            <p:spPr>
              <a:xfrm>
                <a:off x="585066" y="2013377"/>
                <a:ext cx="504899" cy="767630"/>
              </a:xfrm>
              <a:prstGeom prst="ellipse">
                <a:avLst/>
              </a:prstGeom>
              <a:solidFill>
                <a:srgbClr val="FBCAE0"/>
              </a:solidFill>
              <a:ln>
                <a:noFill/>
              </a:ln>
            </p:spPr>
            <p:txBody>
              <a:bodyPr spcFirstLastPara="1" wrap="square" lIns="91433" tIns="45700" rIns="91433" bIns="45700" anchor="ctr" anchorCtr="0">
                <a:noAutofit/>
              </a:bodyPr>
              <a:lstStyle/>
              <a:p>
                <a:pPr algn="ctr">
                  <a:buClr>
                    <a:srgbClr val="D9126B"/>
                  </a:buClr>
                  <a:buSzPts val="3600"/>
                </a:pPr>
                <a:r>
                  <a:rPr lang="en" sz="2133" b="1" dirty="0">
                    <a:solidFill>
                      <a:srgbClr val="D9126B"/>
                    </a:solidFill>
                    <a:latin typeface="Cambria"/>
                    <a:ea typeface="Cambria"/>
                    <a:cs typeface="Cambria"/>
                    <a:sym typeface="Cambria"/>
                  </a:rPr>
                  <a:t>1</a:t>
                </a:r>
                <a:endParaRPr sz="2133" b="1" dirty="0">
                  <a:latin typeface="Cambria"/>
                  <a:ea typeface="Cambria"/>
                  <a:cs typeface="Cambria"/>
                  <a:sym typeface="Cambria"/>
                </a:endParaRPr>
              </a:p>
            </p:txBody>
          </p:sp>
          <p:sp>
            <p:nvSpPr>
              <p:cNvPr id="162" name="Google Shape;162;p17"/>
              <p:cNvSpPr/>
              <p:nvPr/>
            </p:nvSpPr>
            <p:spPr>
              <a:xfrm>
                <a:off x="512251" y="2013377"/>
                <a:ext cx="640500" cy="850500"/>
              </a:xfrm>
              <a:prstGeom prst="donut">
                <a:avLst>
                  <a:gd name="adj" fmla="val 11529"/>
                </a:avLst>
              </a:prstGeom>
              <a:solidFill>
                <a:srgbClr val="D9126B"/>
              </a:solidFill>
              <a:ln>
                <a:noFill/>
              </a:ln>
            </p:spPr>
            <p:txBody>
              <a:bodyPr spcFirstLastPara="1" wrap="square" lIns="91433" tIns="45700" rIns="91433" bIns="45700" anchor="ctr" anchorCtr="0">
                <a:noAutofit/>
              </a:bodyPr>
              <a:lstStyle/>
              <a:p>
                <a:pPr algn="ctr">
                  <a:buClr>
                    <a:srgbClr val="28292A"/>
                  </a:buClr>
                  <a:buSzPts val="3600"/>
                </a:pPr>
                <a:endParaRPr sz="2133" b="1">
                  <a:solidFill>
                    <a:srgbClr val="FBCAE0"/>
                  </a:solidFill>
                  <a:latin typeface="Cambria"/>
                  <a:ea typeface="Cambria"/>
                  <a:cs typeface="Cambria"/>
                  <a:sym typeface="Cambria"/>
                </a:endParaRPr>
              </a:p>
            </p:txBody>
          </p:sp>
        </p:grpSp>
        <p:grpSp>
          <p:nvGrpSpPr>
            <p:cNvPr id="163" name="Google Shape;163;p17"/>
            <p:cNvGrpSpPr/>
            <p:nvPr/>
          </p:nvGrpSpPr>
          <p:grpSpPr>
            <a:xfrm>
              <a:off x="4228513" y="2881353"/>
              <a:ext cx="480375" cy="637875"/>
              <a:chOff x="5638017" y="2698805"/>
              <a:chExt cx="640500" cy="850500"/>
            </a:xfrm>
          </p:grpSpPr>
          <p:sp>
            <p:nvSpPr>
              <p:cNvPr id="164" name="Google Shape;164;p17"/>
              <p:cNvSpPr/>
              <p:nvPr/>
            </p:nvSpPr>
            <p:spPr>
              <a:xfrm>
                <a:off x="5678466" y="2739215"/>
                <a:ext cx="600000" cy="769500"/>
              </a:xfrm>
              <a:prstGeom prst="ellipse">
                <a:avLst/>
              </a:prstGeom>
              <a:solidFill>
                <a:srgbClr val="F0FACC"/>
              </a:solidFill>
              <a:ln>
                <a:noFill/>
              </a:ln>
            </p:spPr>
            <p:txBody>
              <a:bodyPr spcFirstLastPara="1" wrap="square" lIns="91433" tIns="45700" rIns="91433" bIns="45700" anchor="ctr" anchorCtr="0">
                <a:noAutofit/>
              </a:bodyPr>
              <a:lstStyle/>
              <a:p>
                <a:pPr algn="ctr">
                  <a:buClr>
                    <a:srgbClr val="84A40F"/>
                  </a:buClr>
                  <a:buSzPts val="3600"/>
                </a:pPr>
                <a:r>
                  <a:rPr lang="en" sz="2133" b="1">
                    <a:solidFill>
                      <a:srgbClr val="84A40F"/>
                    </a:solidFill>
                    <a:latin typeface="Cambria"/>
                    <a:ea typeface="Cambria"/>
                    <a:cs typeface="Cambria"/>
                    <a:sym typeface="Cambria"/>
                  </a:rPr>
                  <a:t>4</a:t>
                </a:r>
                <a:endParaRPr sz="2133" b="1">
                  <a:latin typeface="Cambria"/>
                  <a:ea typeface="Cambria"/>
                  <a:cs typeface="Cambria"/>
                  <a:sym typeface="Cambria"/>
                </a:endParaRPr>
              </a:p>
            </p:txBody>
          </p:sp>
          <p:sp>
            <p:nvSpPr>
              <p:cNvPr id="165" name="Google Shape;165;p17"/>
              <p:cNvSpPr/>
              <p:nvPr/>
            </p:nvSpPr>
            <p:spPr>
              <a:xfrm>
                <a:off x="5638017" y="2698805"/>
                <a:ext cx="640500" cy="850500"/>
              </a:xfrm>
              <a:prstGeom prst="donut">
                <a:avLst>
                  <a:gd name="adj" fmla="val 11529"/>
                </a:avLst>
              </a:prstGeom>
              <a:solidFill>
                <a:srgbClr val="B1DB15"/>
              </a:solidFill>
              <a:ln>
                <a:noFill/>
              </a:ln>
            </p:spPr>
            <p:txBody>
              <a:bodyPr spcFirstLastPara="1" wrap="square" lIns="91433" tIns="45700" rIns="91433" bIns="45700" anchor="ctr" anchorCtr="0">
                <a:noAutofit/>
              </a:bodyPr>
              <a:lstStyle/>
              <a:p>
                <a:pPr algn="ctr">
                  <a:buClr>
                    <a:srgbClr val="28292A"/>
                  </a:buClr>
                  <a:buSzPts val="3600"/>
                </a:pPr>
                <a:endParaRPr sz="5067" b="1">
                  <a:solidFill>
                    <a:srgbClr val="FBCAE0"/>
                  </a:solidFill>
                  <a:latin typeface="Calibri"/>
                  <a:ea typeface="Calibri"/>
                  <a:cs typeface="Calibri"/>
                  <a:sym typeface="Calibri"/>
                </a:endParaRPr>
              </a:p>
            </p:txBody>
          </p:sp>
        </p:grpSp>
        <p:grpSp>
          <p:nvGrpSpPr>
            <p:cNvPr id="166" name="Google Shape;166;p17"/>
            <p:cNvGrpSpPr/>
            <p:nvPr/>
          </p:nvGrpSpPr>
          <p:grpSpPr>
            <a:xfrm>
              <a:off x="3567614" y="4840695"/>
              <a:ext cx="480375" cy="637875"/>
              <a:chOff x="4756818" y="5311259"/>
              <a:chExt cx="640500" cy="850500"/>
            </a:xfrm>
          </p:grpSpPr>
          <p:sp>
            <p:nvSpPr>
              <p:cNvPr id="167" name="Google Shape;167;p17"/>
              <p:cNvSpPr/>
              <p:nvPr/>
            </p:nvSpPr>
            <p:spPr>
              <a:xfrm>
                <a:off x="4797269" y="5351669"/>
                <a:ext cx="600000" cy="769500"/>
              </a:xfrm>
              <a:prstGeom prst="ellipse">
                <a:avLst/>
              </a:prstGeom>
              <a:solidFill>
                <a:srgbClr val="FFE2CB"/>
              </a:solidFill>
              <a:ln>
                <a:noFill/>
              </a:ln>
            </p:spPr>
            <p:txBody>
              <a:bodyPr spcFirstLastPara="1" wrap="square" lIns="91433" tIns="45700" rIns="91433" bIns="45700" anchor="ctr" anchorCtr="0">
                <a:noAutofit/>
              </a:bodyPr>
              <a:lstStyle/>
              <a:p>
                <a:pPr algn="ctr">
                  <a:buClr>
                    <a:srgbClr val="FE7600"/>
                  </a:buClr>
                  <a:buSzPts val="3600"/>
                </a:pPr>
                <a:r>
                  <a:rPr lang="en" sz="2133" b="1">
                    <a:solidFill>
                      <a:srgbClr val="FE7600"/>
                    </a:solidFill>
                    <a:latin typeface="Cambria"/>
                    <a:ea typeface="Cambria"/>
                    <a:cs typeface="Cambria"/>
                    <a:sym typeface="Cambria"/>
                  </a:rPr>
                  <a:t>3</a:t>
                </a:r>
                <a:endParaRPr sz="2133" b="1">
                  <a:latin typeface="Cambria"/>
                  <a:ea typeface="Cambria"/>
                  <a:cs typeface="Cambria"/>
                  <a:sym typeface="Cambria"/>
                </a:endParaRPr>
              </a:p>
            </p:txBody>
          </p:sp>
          <p:sp>
            <p:nvSpPr>
              <p:cNvPr id="168" name="Google Shape;168;p17"/>
              <p:cNvSpPr/>
              <p:nvPr/>
            </p:nvSpPr>
            <p:spPr>
              <a:xfrm>
                <a:off x="4756818" y="5311259"/>
                <a:ext cx="640500" cy="850500"/>
              </a:xfrm>
              <a:prstGeom prst="donut">
                <a:avLst>
                  <a:gd name="adj" fmla="val 11529"/>
                </a:avLst>
              </a:prstGeom>
              <a:solidFill>
                <a:srgbClr val="FE7600"/>
              </a:solidFill>
              <a:ln>
                <a:noFill/>
              </a:ln>
            </p:spPr>
            <p:txBody>
              <a:bodyPr spcFirstLastPara="1" wrap="square" lIns="91433" tIns="45700" rIns="91433" bIns="45700" anchor="ctr" anchorCtr="0">
                <a:noAutofit/>
              </a:bodyPr>
              <a:lstStyle/>
              <a:p>
                <a:pPr algn="ctr">
                  <a:buClr>
                    <a:srgbClr val="28292A"/>
                  </a:buClr>
                  <a:buSzPts val="3600"/>
                </a:pPr>
                <a:endParaRPr sz="5067" b="1">
                  <a:solidFill>
                    <a:srgbClr val="FBCAE0"/>
                  </a:solidFill>
                  <a:latin typeface="Calibri"/>
                  <a:ea typeface="Calibri"/>
                  <a:cs typeface="Calibri"/>
                  <a:sym typeface="Calibri"/>
                </a:endParaRPr>
              </a:p>
            </p:txBody>
          </p:sp>
        </p:grpSp>
        <p:grpSp>
          <p:nvGrpSpPr>
            <p:cNvPr id="169" name="Google Shape;169;p17"/>
            <p:cNvGrpSpPr/>
            <p:nvPr/>
          </p:nvGrpSpPr>
          <p:grpSpPr>
            <a:xfrm>
              <a:off x="7027490" y="2789858"/>
              <a:ext cx="480375" cy="577125"/>
              <a:chOff x="9369987" y="2576811"/>
              <a:chExt cx="640500" cy="769500"/>
            </a:xfrm>
          </p:grpSpPr>
          <p:sp>
            <p:nvSpPr>
              <p:cNvPr id="170" name="Google Shape;170;p17"/>
              <p:cNvSpPr/>
              <p:nvPr/>
            </p:nvSpPr>
            <p:spPr>
              <a:xfrm>
                <a:off x="9410481" y="2618140"/>
                <a:ext cx="600001" cy="696000"/>
              </a:xfrm>
              <a:prstGeom prst="ellipse">
                <a:avLst/>
              </a:prstGeom>
              <a:solidFill>
                <a:srgbClr val="E8D8E8"/>
              </a:solidFill>
              <a:ln>
                <a:noFill/>
              </a:ln>
            </p:spPr>
            <p:txBody>
              <a:bodyPr spcFirstLastPara="1" wrap="square" lIns="91433" tIns="45700" rIns="91433" bIns="45700" anchor="ctr" anchorCtr="0">
                <a:noAutofit/>
              </a:bodyPr>
              <a:lstStyle/>
              <a:p>
                <a:pPr algn="ctr">
                  <a:buClr>
                    <a:srgbClr val="854D82"/>
                  </a:buClr>
                  <a:buSzPts val="3600"/>
                </a:pPr>
                <a:r>
                  <a:rPr lang="en" sz="2133" b="1" dirty="0">
                    <a:solidFill>
                      <a:srgbClr val="854D82"/>
                    </a:solidFill>
                    <a:latin typeface="Cambria"/>
                    <a:ea typeface="Cambria"/>
                    <a:cs typeface="Cambria"/>
                    <a:sym typeface="Cambria"/>
                  </a:rPr>
                  <a:t>6</a:t>
                </a:r>
                <a:endParaRPr sz="2133" b="1" dirty="0">
                  <a:latin typeface="Cambria"/>
                  <a:ea typeface="Cambria"/>
                  <a:cs typeface="Cambria"/>
                  <a:sym typeface="Cambria"/>
                </a:endParaRPr>
              </a:p>
            </p:txBody>
          </p:sp>
          <p:sp>
            <p:nvSpPr>
              <p:cNvPr id="171" name="Google Shape;171;p17"/>
              <p:cNvSpPr/>
              <p:nvPr/>
            </p:nvSpPr>
            <p:spPr>
              <a:xfrm>
                <a:off x="9369987" y="2576811"/>
                <a:ext cx="640500" cy="769500"/>
              </a:xfrm>
              <a:prstGeom prst="donut">
                <a:avLst>
                  <a:gd name="adj" fmla="val 11529"/>
                </a:avLst>
              </a:prstGeom>
              <a:solidFill>
                <a:srgbClr val="854D82"/>
              </a:solidFill>
              <a:ln>
                <a:noFill/>
              </a:ln>
            </p:spPr>
            <p:txBody>
              <a:bodyPr spcFirstLastPara="1" wrap="square" lIns="91433" tIns="45700" rIns="91433" bIns="45700" anchor="ctr" anchorCtr="0">
                <a:noAutofit/>
              </a:bodyPr>
              <a:lstStyle/>
              <a:p>
                <a:pPr algn="ctr">
                  <a:buClr>
                    <a:srgbClr val="28292A"/>
                  </a:buClr>
                  <a:buSzPts val="3600"/>
                </a:pPr>
                <a:endParaRPr sz="5067" b="1">
                  <a:solidFill>
                    <a:srgbClr val="FBCAE0"/>
                  </a:solidFill>
                  <a:latin typeface="Calibri"/>
                  <a:ea typeface="Calibri"/>
                  <a:cs typeface="Calibri"/>
                  <a:sym typeface="Calibri"/>
                </a:endParaRPr>
              </a:p>
            </p:txBody>
          </p:sp>
        </p:grpSp>
      </p:grpSp>
      <p:sp>
        <p:nvSpPr>
          <p:cNvPr id="172" name="Google Shape;172;p17"/>
          <p:cNvSpPr/>
          <p:nvPr/>
        </p:nvSpPr>
        <p:spPr>
          <a:xfrm>
            <a:off x="2082433" y="4157267"/>
            <a:ext cx="586800" cy="540800"/>
          </a:xfrm>
          <a:prstGeom prst="ellipse">
            <a:avLst/>
          </a:prstGeom>
          <a:solidFill>
            <a:srgbClr val="FFF2CC"/>
          </a:solidFill>
          <a:ln>
            <a:noFill/>
          </a:ln>
        </p:spPr>
        <p:txBody>
          <a:bodyPr spcFirstLastPara="1" wrap="square" lIns="91433" tIns="45700" rIns="91433" bIns="45700" anchor="ctr" anchorCtr="0">
            <a:noAutofit/>
          </a:bodyPr>
          <a:lstStyle/>
          <a:p>
            <a:pPr algn="ctr">
              <a:buClr>
                <a:srgbClr val="FE7600"/>
              </a:buClr>
              <a:buSzPts val="3600"/>
            </a:pPr>
            <a:r>
              <a:rPr lang="en" sz="2400" b="1">
                <a:solidFill>
                  <a:srgbClr val="BF9000"/>
                </a:solidFill>
                <a:latin typeface="Cambria"/>
                <a:ea typeface="Cambria"/>
                <a:cs typeface="Cambria"/>
                <a:sym typeface="Cambria"/>
              </a:rPr>
              <a:t>2</a:t>
            </a:r>
            <a:endParaRPr sz="2400" b="1">
              <a:solidFill>
                <a:srgbClr val="BF9000"/>
              </a:solidFill>
              <a:latin typeface="Cambria"/>
              <a:ea typeface="Cambria"/>
              <a:cs typeface="Cambria"/>
              <a:sym typeface="Cambria"/>
            </a:endParaRPr>
          </a:p>
        </p:txBody>
      </p:sp>
      <p:sp>
        <p:nvSpPr>
          <p:cNvPr id="173" name="Google Shape;173;p17"/>
          <p:cNvSpPr/>
          <p:nvPr/>
        </p:nvSpPr>
        <p:spPr>
          <a:xfrm>
            <a:off x="2062636" y="4128867"/>
            <a:ext cx="626400" cy="597600"/>
          </a:xfrm>
          <a:prstGeom prst="donut">
            <a:avLst>
              <a:gd name="adj" fmla="val 11529"/>
            </a:avLst>
          </a:prstGeom>
          <a:solidFill>
            <a:srgbClr val="F1C232"/>
          </a:solidFill>
          <a:ln>
            <a:noFill/>
          </a:ln>
        </p:spPr>
        <p:txBody>
          <a:bodyPr spcFirstLastPara="1" wrap="square" lIns="91433" tIns="45700" rIns="91433" bIns="45700" anchor="ctr" anchorCtr="0">
            <a:noAutofit/>
          </a:bodyPr>
          <a:lstStyle/>
          <a:p>
            <a:pPr algn="ctr">
              <a:buClr>
                <a:srgbClr val="28292A"/>
              </a:buClr>
              <a:buSzPts val="3600"/>
            </a:pPr>
            <a:endParaRPr sz="4800" b="1">
              <a:solidFill>
                <a:srgbClr val="FBCAE0"/>
              </a:solidFill>
              <a:latin typeface="Calibri"/>
              <a:ea typeface="Calibri"/>
              <a:cs typeface="Calibri"/>
              <a:sym typeface="Calibri"/>
            </a:endParaRPr>
          </a:p>
        </p:txBody>
      </p:sp>
      <p:sp>
        <p:nvSpPr>
          <p:cNvPr id="174" name="Google Shape;174;p17"/>
          <p:cNvSpPr txBox="1"/>
          <p:nvPr/>
        </p:nvSpPr>
        <p:spPr>
          <a:xfrm>
            <a:off x="299988" y="4999525"/>
            <a:ext cx="2872800" cy="432800"/>
          </a:xfrm>
          <a:prstGeom prst="rect">
            <a:avLst/>
          </a:prstGeom>
          <a:noFill/>
          <a:ln>
            <a:noFill/>
          </a:ln>
        </p:spPr>
        <p:txBody>
          <a:bodyPr spcFirstLastPara="1" wrap="square" lIns="0" tIns="60933" rIns="0" bIns="60933" anchor="b" anchorCtr="0">
            <a:noAutofit/>
          </a:bodyPr>
          <a:lstStyle/>
          <a:p>
            <a:pPr>
              <a:buClr>
                <a:srgbClr val="FE7600"/>
              </a:buClr>
              <a:buSzPts val="2400"/>
            </a:pPr>
            <a:r>
              <a:rPr lang="en" sz="2133" b="1">
                <a:solidFill>
                  <a:srgbClr val="BF9000"/>
                </a:solidFill>
                <a:latin typeface="Cambria"/>
                <a:ea typeface="Cambria"/>
                <a:cs typeface="Cambria"/>
                <a:sym typeface="Cambria"/>
              </a:rPr>
              <a:t>Social-Emotional &amp; Ethical Development</a:t>
            </a:r>
            <a:endParaRPr sz="2133">
              <a:solidFill>
                <a:srgbClr val="BF9000"/>
              </a:solidFill>
              <a:latin typeface="Cambria"/>
              <a:ea typeface="Cambria"/>
              <a:cs typeface="Cambria"/>
              <a:sym typeface="Cambria"/>
            </a:endParaRPr>
          </a:p>
        </p:txBody>
      </p:sp>
      <p:sp>
        <p:nvSpPr>
          <p:cNvPr id="175" name="Google Shape;175;p17"/>
          <p:cNvSpPr/>
          <p:nvPr/>
        </p:nvSpPr>
        <p:spPr>
          <a:xfrm>
            <a:off x="7670299" y="3664367"/>
            <a:ext cx="586800" cy="540800"/>
          </a:xfrm>
          <a:prstGeom prst="ellipse">
            <a:avLst/>
          </a:prstGeom>
          <a:solidFill>
            <a:srgbClr val="CFE2F3"/>
          </a:solidFill>
          <a:ln>
            <a:noFill/>
          </a:ln>
        </p:spPr>
        <p:txBody>
          <a:bodyPr spcFirstLastPara="1" wrap="square" lIns="91433" tIns="45700" rIns="91433" bIns="45700" anchor="ctr" anchorCtr="0">
            <a:noAutofit/>
          </a:bodyPr>
          <a:lstStyle/>
          <a:p>
            <a:pPr algn="ctr">
              <a:buClr>
                <a:srgbClr val="84A40F"/>
              </a:buClr>
              <a:buSzPts val="3600"/>
            </a:pPr>
            <a:r>
              <a:rPr lang="en" sz="2400" b="1" dirty="0">
                <a:solidFill>
                  <a:srgbClr val="0B5394"/>
                </a:solidFill>
                <a:latin typeface="Cambria"/>
                <a:ea typeface="Cambria"/>
                <a:cs typeface="Cambria"/>
                <a:sym typeface="Cambria"/>
              </a:rPr>
              <a:t>5</a:t>
            </a:r>
            <a:endParaRPr sz="2400" b="1" dirty="0">
              <a:solidFill>
                <a:srgbClr val="0B5394"/>
              </a:solidFill>
              <a:latin typeface="Cambria"/>
              <a:ea typeface="Cambria"/>
              <a:cs typeface="Cambria"/>
              <a:sym typeface="Cambria"/>
            </a:endParaRPr>
          </a:p>
        </p:txBody>
      </p:sp>
      <p:sp>
        <p:nvSpPr>
          <p:cNvPr id="176" name="Google Shape;176;p17"/>
          <p:cNvSpPr/>
          <p:nvPr/>
        </p:nvSpPr>
        <p:spPr>
          <a:xfrm>
            <a:off x="7650503" y="3607567"/>
            <a:ext cx="626400" cy="597600"/>
          </a:xfrm>
          <a:prstGeom prst="donut">
            <a:avLst>
              <a:gd name="adj" fmla="val 11529"/>
            </a:avLst>
          </a:prstGeom>
          <a:solidFill>
            <a:srgbClr val="0B5394"/>
          </a:solidFill>
          <a:ln>
            <a:noFill/>
          </a:ln>
        </p:spPr>
        <p:txBody>
          <a:bodyPr spcFirstLastPara="1" wrap="square" lIns="91433" tIns="45700" rIns="91433" bIns="45700" anchor="ctr" anchorCtr="0">
            <a:noAutofit/>
          </a:bodyPr>
          <a:lstStyle/>
          <a:p>
            <a:pPr algn="ctr">
              <a:buClr>
                <a:srgbClr val="28292A"/>
              </a:buClr>
              <a:buSzPts val="3600"/>
            </a:pPr>
            <a:endParaRPr sz="4800" b="1">
              <a:solidFill>
                <a:srgbClr val="FBCAE0"/>
              </a:solidFill>
              <a:latin typeface="Calibri"/>
              <a:ea typeface="Calibri"/>
              <a:cs typeface="Calibri"/>
              <a:sym typeface="Calibri"/>
            </a:endParaRPr>
          </a:p>
        </p:txBody>
      </p:sp>
      <p:sp>
        <p:nvSpPr>
          <p:cNvPr id="177" name="Google Shape;177;p17"/>
          <p:cNvSpPr txBox="1"/>
          <p:nvPr/>
        </p:nvSpPr>
        <p:spPr>
          <a:xfrm>
            <a:off x="8284836" y="4627989"/>
            <a:ext cx="2224000" cy="432800"/>
          </a:xfrm>
          <a:prstGeom prst="rect">
            <a:avLst/>
          </a:prstGeom>
          <a:noFill/>
          <a:ln>
            <a:noFill/>
          </a:ln>
        </p:spPr>
        <p:txBody>
          <a:bodyPr spcFirstLastPara="1" wrap="square" lIns="0" tIns="60933" rIns="0" bIns="60933" anchor="b" anchorCtr="0">
            <a:noAutofit/>
          </a:bodyPr>
          <a:lstStyle/>
          <a:p>
            <a:pPr>
              <a:buClr>
                <a:srgbClr val="84A40F"/>
              </a:buClr>
              <a:buSzPts val="2400"/>
            </a:pPr>
            <a:r>
              <a:rPr lang="en" sz="2133" b="1" dirty="0">
                <a:solidFill>
                  <a:srgbClr val="0B5394"/>
                </a:solidFill>
                <a:latin typeface="Cambria"/>
                <a:ea typeface="Cambria"/>
                <a:cs typeface="Cambria"/>
                <a:sym typeface="Cambria"/>
              </a:rPr>
              <a:t>Aesthetic and Cultural Development</a:t>
            </a:r>
            <a:endParaRPr sz="2133" dirty="0">
              <a:solidFill>
                <a:srgbClr val="0B5394"/>
              </a:solidFill>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p:nvPr/>
        </p:nvSpPr>
        <p:spPr>
          <a:xfrm rot="-8100000">
            <a:off x="1429681" y="2441689"/>
            <a:ext cx="2233327" cy="2310825"/>
          </a:xfrm>
          <a:prstGeom prst="blockArc">
            <a:avLst>
              <a:gd name="adj1" fmla="val 11131479"/>
              <a:gd name="adj2" fmla="val 21460880"/>
              <a:gd name="adj3" fmla="val 5053"/>
            </a:avLst>
          </a:prstGeom>
          <a:solidFill>
            <a:srgbClr val="F8B100"/>
          </a:solidFill>
          <a:ln>
            <a:noFill/>
          </a:ln>
        </p:spPr>
        <p:txBody>
          <a:bodyPr spcFirstLastPara="1" wrap="square" lIns="121900" tIns="121900" rIns="121900" bIns="121900" anchor="ctr" anchorCtr="0">
            <a:noAutofit/>
          </a:bodyPr>
          <a:lstStyle/>
          <a:p>
            <a:endParaRPr sz="2400"/>
          </a:p>
        </p:txBody>
      </p:sp>
      <p:sp>
        <p:nvSpPr>
          <p:cNvPr id="143" name="Google Shape;143;p17"/>
          <p:cNvSpPr/>
          <p:nvPr/>
        </p:nvSpPr>
        <p:spPr>
          <a:xfrm rot="-8100000">
            <a:off x="4579281" y="816089"/>
            <a:ext cx="2233327" cy="2310825"/>
          </a:xfrm>
          <a:prstGeom prst="blockArc">
            <a:avLst>
              <a:gd name="adj1" fmla="val 11131479"/>
              <a:gd name="adj2" fmla="val 21460880"/>
              <a:gd name="adj3" fmla="val 5053"/>
            </a:avLst>
          </a:prstGeom>
          <a:solidFill>
            <a:srgbClr val="7D9445"/>
          </a:solidFill>
          <a:ln>
            <a:noFill/>
          </a:ln>
        </p:spPr>
        <p:txBody>
          <a:bodyPr spcFirstLastPara="1" wrap="square" lIns="121900" tIns="121900" rIns="121900" bIns="121900" anchor="ctr" anchorCtr="0">
            <a:noAutofit/>
          </a:bodyPr>
          <a:lstStyle/>
          <a:p>
            <a:endParaRPr sz="2400"/>
          </a:p>
        </p:txBody>
      </p:sp>
      <p:sp>
        <p:nvSpPr>
          <p:cNvPr id="144" name="Google Shape;144;p17"/>
          <p:cNvSpPr/>
          <p:nvPr/>
        </p:nvSpPr>
        <p:spPr>
          <a:xfrm rot="-8100000">
            <a:off x="7538214" y="2159036"/>
            <a:ext cx="2233327" cy="2039861"/>
          </a:xfrm>
          <a:prstGeom prst="blockArc">
            <a:avLst>
              <a:gd name="adj1" fmla="val 11131479"/>
              <a:gd name="adj2" fmla="val 21460880"/>
              <a:gd name="adj3" fmla="val 5053"/>
            </a:avLst>
          </a:prstGeom>
          <a:solidFill>
            <a:srgbClr val="4CC1EF"/>
          </a:solidFill>
          <a:ln>
            <a:noFill/>
          </a:ln>
        </p:spPr>
        <p:txBody>
          <a:bodyPr spcFirstLastPara="1" wrap="square" lIns="121900" tIns="121900" rIns="121900" bIns="121900" anchor="ctr" anchorCtr="0">
            <a:noAutofit/>
          </a:bodyPr>
          <a:lstStyle/>
          <a:p>
            <a:endParaRPr sz="2400"/>
          </a:p>
        </p:txBody>
      </p:sp>
      <p:sp>
        <p:nvSpPr>
          <p:cNvPr id="145" name="Google Shape;145;p17"/>
          <p:cNvSpPr/>
          <p:nvPr/>
        </p:nvSpPr>
        <p:spPr>
          <a:xfrm rot="-8100000">
            <a:off x="4172881" y="3254489"/>
            <a:ext cx="2233327" cy="2310825"/>
          </a:xfrm>
          <a:prstGeom prst="blockArc">
            <a:avLst>
              <a:gd name="adj1" fmla="val 11131479"/>
              <a:gd name="adj2" fmla="val 21460880"/>
              <a:gd name="adj3" fmla="val 5053"/>
            </a:avLst>
          </a:prstGeom>
          <a:solidFill>
            <a:srgbClr val="F7931F"/>
          </a:solidFill>
          <a:ln>
            <a:noFill/>
          </a:ln>
        </p:spPr>
        <p:txBody>
          <a:bodyPr spcFirstLastPara="1" wrap="square" lIns="121900" tIns="121900" rIns="121900" bIns="121900" anchor="ctr" anchorCtr="0">
            <a:noAutofit/>
          </a:bodyPr>
          <a:lstStyle/>
          <a:p>
            <a:endParaRPr sz="2400"/>
          </a:p>
        </p:txBody>
      </p:sp>
      <p:sp>
        <p:nvSpPr>
          <p:cNvPr id="146" name="Google Shape;146;p17"/>
          <p:cNvSpPr/>
          <p:nvPr/>
        </p:nvSpPr>
        <p:spPr>
          <a:xfrm>
            <a:off x="8395800" y="3553333"/>
            <a:ext cx="3440000" cy="1320800"/>
          </a:xfrm>
          <a:prstGeom prst="rect">
            <a:avLst/>
          </a:prstGeom>
          <a:solidFill>
            <a:srgbClr val="CFE2F3"/>
          </a:solidFill>
          <a:ln>
            <a:noFill/>
          </a:ln>
        </p:spPr>
        <p:txBody>
          <a:bodyPr spcFirstLastPara="1" wrap="square" lIns="121900" tIns="121900" rIns="121900" bIns="121900" anchor="ctr" anchorCtr="0">
            <a:noAutofit/>
          </a:bodyPr>
          <a:lstStyle/>
          <a:p>
            <a:endParaRPr sz="2400"/>
          </a:p>
        </p:txBody>
      </p:sp>
      <p:sp>
        <p:nvSpPr>
          <p:cNvPr id="147" name="Google Shape;147;p17"/>
          <p:cNvSpPr/>
          <p:nvPr/>
        </p:nvSpPr>
        <p:spPr>
          <a:xfrm>
            <a:off x="4633300" y="4689437"/>
            <a:ext cx="3440000" cy="1320800"/>
          </a:xfrm>
          <a:prstGeom prst="rect">
            <a:avLst/>
          </a:prstGeom>
          <a:solidFill>
            <a:srgbClr val="FCE5CD"/>
          </a:solidFill>
          <a:ln>
            <a:noFill/>
          </a:ln>
        </p:spPr>
        <p:txBody>
          <a:bodyPr spcFirstLastPara="1" wrap="square" lIns="121900" tIns="121900" rIns="121900" bIns="121900" anchor="ctr" anchorCtr="0">
            <a:noAutofit/>
          </a:bodyPr>
          <a:lstStyle/>
          <a:p>
            <a:endParaRPr sz="2400"/>
          </a:p>
        </p:txBody>
      </p:sp>
      <p:sp>
        <p:nvSpPr>
          <p:cNvPr id="148" name="Google Shape;148;p17"/>
          <p:cNvSpPr/>
          <p:nvPr/>
        </p:nvSpPr>
        <p:spPr>
          <a:xfrm>
            <a:off x="48267" y="2502033"/>
            <a:ext cx="3440000" cy="1320800"/>
          </a:xfrm>
          <a:prstGeom prst="rect">
            <a:avLst/>
          </a:prstGeom>
          <a:solidFill>
            <a:srgbClr val="FFF2CC"/>
          </a:solidFill>
          <a:ln>
            <a:noFill/>
          </a:ln>
        </p:spPr>
        <p:txBody>
          <a:bodyPr spcFirstLastPara="1" wrap="square" lIns="121900" tIns="121900" rIns="121900" bIns="121900" anchor="ctr" anchorCtr="0">
            <a:noAutofit/>
          </a:bodyPr>
          <a:lstStyle/>
          <a:p>
            <a:endParaRPr sz="2400"/>
          </a:p>
        </p:txBody>
      </p:sp>
      <p:pic>
        <p:nvPicPr>
          <p:cNvPr id="149" name="Google Shape;149;p17"/>
          <p:cNvPicPr preferRelativeResize="0"/>
          <p:nvPr/>
        </p:nvPicPr>
        <p:blipFill>
          <a:blip r:embed="rId3">
            <a:alphaModFix/>
          </a:blip>
          <a:stretch>
            <a:fillRect/>
          </a:stretch>
        </p:blipFill>
        <p:spPr>
          <a:xfrm>
            <a:off x="8148238" y="6175600"/>
            <a:ext cx="4043767" cy="682400"/>
          </a:xfrm>
          <a:prstGeom prst="rect">
            <a:avLst/>
          </a:prstGeom>
          <a:noFill/>
          <a:ln>
            <a:noFill/>
          </a:ln>
        </p:spPr>
      </p:pic>
      <p:pic>
        <p:nvPicPr>
          <p:cNvPr id="150" name="Google Shape;150;p17"/>
          <p:cNvPicPr preferRelativeResize="0"/>
          <p:nvPr/>
        </p:nvPicPr>
        <p:blipFill>
          <a:blip r:embed="rId3">
            <a:alphaModFix/>
          </a:blip>
          <a:stretch>
            <a:fillRect/>
          </a:stretch>
        </p:blipFill>
        <p:spPr>
          <a:xfrm>
            <a:off x="4104471" y="6175600"/>
            <a:ext cx="4043767" cy="682400"/>
          </a:xfrm>
          <a:prstGeom prst="rect">
            <a:avLst/>
          </a:prstGeom>
          <a:noFill/>
          <a:ln>
            <a:noFill/>
          </a:ln>
        </p:spPr>
      </p:pic>
      <p:pic>
        <p:nvPicPr>
          <p:cNvPr id="151" name="Google Shape;151;p17"/>
          <p:cNvPicPr preferRelativeResize="0"/>
          <p:nvPr/>
        </p:nvPicPr>
        <p:blipFill>
          <a:blip r:embed="rId3">
            <a:alphaModFix/>
          </a:blip>
          <a:stretch>
            <a:fillRect/>
          </a:stretch>
        </p:blipFill>
        <p:spPr>
          <a:xfrm>
            <a:off x="60705" y="6175600"/>
            <a:ext cx="4043767" cy="682400"/>
          </a:xfrm>
          <a:prstGeom prst="rect">
            <a:avLst/>
          </a:prstGeom>
          <a:noFill/>
          <a:ln>
            <a:noFill/>
          </a:ln>
        </p:spPr>
      </p:pic>
      <p:sp>
        <p:nvSpPr>
          <p:cNvPr id="152" name="Google Shape;152;p17"/>
          <p:cNvSpPr/>
          <p:nvPr/>
        </p:nvSpPr>
        <p:spPr>
          <a:xfrm>
            <a:off x="35046" y="1078718"/>
            <a:ext cx="11080319" cy="4838519"/>
          </a:xfrm>
          <a:custGeom>
            <a:avLst/>
            <a:gdLst/>
            <a:ahLst/>
            <a:cxnLst/>
            <a:rect l="l" t="t" r="r" b="b"/>
            <a:pathLst>
              <a:path w="21600" h="21600" extrusionOk="0">
                <a:moveTo>
                  <a:pt x="21600" y="86"/>
                </a:moveTo>
                <a:lnTo>
                  <a:pt x="21600" y="86"/>
                </a:lnTo>
                <a:lnTo>
                  <a:pt x="21600" y="86"/>
                </a:lnTo>
                <a:lnTo>
                  <a:pt x="16782" y="0"/>
                </a:lnTo>
                <a:cubicBezTo>
                  <a:pt x="16782" y="0"/>
                  <a:pt x="16959" y="780"/>
                  <a:pt x="16743" y="1328"/>
                </a:cubicBezTo>
                <a:cubicBezTo>
                  <a:pt x="16584" y="1735"/>
                  <a:pt x="7554" y="12648"/>
                  <a:pt x="2875" y="18287"/>
                </a:cubicBezTo>
                <a:lnTo>
                  <a:pt x="0" y="21082"/>
                </a:lnTo>
                <a:cubicBezTo>
                  <a:pt x="0" y="21082"/>
                  <a:pt x="608" y="20602"/>
                  <a:pt x="1602" y="19822"/>
                </a:cubicBezTo>
                <a:cubicBezTo>
                  <a:pt x="687" y="20925"/>
                  <a:pt x="126" y="21600"/>
                  <a:pt x="126" y="21600"/>
                </a:cubicBezTo>
                <a:lnTo>
                  <a:pt x="2984" y="18737"/>
                </a:lnTo>
                <a:cubicBezTo>
                  <a:pt x="8066" y="14746"/>
                  <a:pt x="17884" y="7060"/>
                  <a:pt x="18141" y="7054"/>
                </a:cubicBezTo>
                <a:cubicBezTo>
                  <a:pt x="18489" y="7048"/>
                  <a:pt x="18687" y="7806"/>
                  <a:pt x="18687" y="7806"/>
                </a:cubicBezTo>
                <a:lnTo>
                  <a:pt x="21600" y="86"/>
                </a:lnTo>
                <a:lnTo>
                  <a:pt x="21600" y="86"/>
                </a:lnTo>
                <a:lnTo>
                  <a:pt x="21600" y="86"/>
                </a:lnTo>
                <a:close/>
              </a:path>
            </a:pathLst>
          </a:custGeom>
          <a:solidFill>
            <a:srgbClr val="FFFFFF"/>
          </a:solidFill>
          <a:ln>
            <a:noFill/>
          </a:ln>
          <a:effectLst>
            <a:outerShdw blurRad="254000" dist="38100" dir="10800000" algn="r" rotWithShape="0">
              <a:srgbClr val="000000">
                <a:alpha val="24710"/>
              </a:srgbClr>
            </a:outerShdw>
          </a:effectLst>
        </p:spPr>
        <p:txBody>
          <a:bodyPr spcFirstLastPara="1" wrap="square" lIns="50800" tIns="50800" rIns="50800" bIns="50800" anchor="ctr" anchorCtr="0">
            <a:noAutofit/>
          </a:bodyPr>
          <a:lstStyle/>
          <a:p>
            <a:endParaRPr sz="2400">
              <a:solidFill>
                <a:srgbClr val="000000"/>
              </a:solidFill>
              <a:latin typeface="Calibri"/>
              <a:ea typeface="Calibri"/>
              <a:cs typeface="Calibri"/>
              <a:sym typeface="Calibri"/>
            </a:endParaRPr>
          </a:p>
        </p:txBody>
      </p:sp>
      <p:sp>
        <p:nvSpPr>
          <p:cNvPr id="153" name="Google Shape;153;p17"/>
          <p:cNvSpPr/>
          <p:nvPr/>
        </p:nvSpPr>
        <p:spPr>
          <a:xfrm>
            <a:off x="3200332" y="3894710"/>
            <a:ext cx="1186201" cy="1142829"/>
          </a:xfrm>
          <a:custGeom>
            <a:avLst/>
            <a:gdLst/>
            <a:ahLst/>
            <a:cxnLst/>
            <a:rect l="l" t="t" r="r" b="b"/>
            <a:pathLst>
              <a:path w="21771" h="21600" extrusionOk="0">
                <a:moveTo>
                  <a:pt x="21771" y="0"/>
                </a:moveTo>
                <a:lnTo>
                  <a:pt x="1454" y="21600"/>
                </a:lnTo>
                <a:lnTo>
                  <a:pt x="171" y="8986"/>
                </a:lnTo>
                <a:lnTo>
                  <a:pt x="0" y="8034"/>
                </a:lnTo>
                <a:lnTo>
                  <a:pt x="21771" y="0"/>
                </a:lnTo>
                <a:close/>
              </a:path>
            </a:pathLst>
          </a:custGeom>
          <a:solidFill>
            <a:srgbClr val="F8B100"/>
          </a:solidFill>
          <a:ln>
            <a:noFill/>
          </a:ln>
        </p:spPr>
        <p:txBody>
          <a:bodyPr spcFirstLastPara="1" wrap="square" lIns="50800" tIns="50800" rIns="50800" bIns="50800" anchor="ctr" anchorCtr="0">
            <a:noAutofit/>
          </a:bodyPr>
          <a:lstStyle/>
          <a:p>
            <a:endParaRPr sz="2400">
              <a:solidFill>
                <a:srgbClr val="000000"/>
              </a:solidFill>
              <a:latin typeface="Calibri"/>
              <a:ea typeface="Calibri"/>
              <a:cs typeface="Calibri"/>
              <a:sym typeface="Calibri"/>
            </a:endParaRPr>
          </a:p>
        </p:txBody>
      </p:sp>
      <p:sp>
        <p:nvSpPr>
          <p:cNvPr id="154" name="Google Shape;154;p17"/>
          <p:cNvSpPr/>
          <p:nvPr/>
        </p:nvSpPr>
        <p:spPr>
          <a:xfrm>
            <a:off x="4580967" y="3260807"/>
            <a:ext cx="1360125" cy="1320837"/>
          </a:xfrm>
          <a:custGeom>
            <a:avLst/>
            <a:gdLst/>
            <a:ahLst/>
            <a:cxnLst/>
            <a:rect l="l" t="t" r="r" b="b"/>
            <a:pathLst>
              <a:path w="21600" h="21600" extrusionOk="0">
                <a:moveTo>
                  <a:pt x="21600" y="0"/>
                </a:moveTo>
                <a:lnTo>
                  <a:pt x="1291" y="21600"/>
                </a:lnTo>
                <a:lnTo>
                  <a:pt x="0" y="8981"/>
                </a:lnTo>
                <a:cubicBezTo>
                  <a:pt x="100" y="8444"/>
                  <a:pt x="201" y="7906"/>
                  <a:pt x="301" y="7369"/>
                </a:cubicBezTo>
                <a:lnTo>
                  <a:pt x="21600" y="0"/>
                </a:lnTo>
                <a:close/>
              </a:path>
            </a:pathLst>
          </a:custGeom>
          <a:solidFill>
            <a:srgbClr val="C96F07"/>
          </a:solidFill>
          <a:ln>
            <a:noFill/>
          </a:ln>
        </p:spPr>
        <p:txBody>
          <a:bodyPr spcFirstLastPara="1" wrap="square" lIns="50800" tIns="50800" rIns="50800" bIns="50800" anchor="ctr" anchorCtr="0">
            <a:noAutofit/>
          </a:bodyPr>
          <a:lstStyle/>
          <a:p>
            <a:endParaRPr sz="2400">
              <a:solidFill>
                <a:srgbClr val="000000"/>
              </a:solidFill>
              <a:latin typeface="Calibri"/>
              <a:ea typeface="Calibri"/>
              <a:cs typeface="Calibri"/>
              <a:sym typeface="Calibri"/>
            </a:endParaRPr>
          </a:p>
        </p:txBody>
      </p:sp>
      <p:sp>
        <p:nvSpPr>
          <p:cNvPr id="155" name="Google Shape;155;p17"/>
          <p:cNvSpPr/>
          <p:nvPr/>
        </p:nvSpPr>
        <p:spPr>
          <a:xfrm>
            <a:off x="6191078" y="2498904"/>
            <a:ext cx="1514241" cy="1470176"/>
          </a:xfrm>
          <a:custGeom>
            <a:avLst/>
            <a:gdLst/>
            <a:ahLst/>
            <a:cxnLst/>
            <a:rect l="l" t="t" r="r" b="b"/>
            <a:pathLst>
              <a:path w="21600" h="21600" extrusionOk="0">
                <a:moveTo>
                  <a:pt x="21600" y="0"/>
                </a:moveTo>
                <a:lnTo>
                  <a:pt x="1282" y="21600"/>
                </a:lnTo>
                <a:lnTo>
                  <a:pt x="0" y="8982"/>
                </a:lnTo>
                <a:lnTo>
                  <a:pt x="237" y="7751"/>
                </a:lnTo>
                <a:lnTo>
                  <a:pt x="21600" y="0"/>
                </a:lnTo>
                <a:close/>
              </a:path>
            </a:pathLst>
          </a:custGeom>
          <a:solidFill>
            <a:srgbClr val="7D9445"/>
          </a:solidFill>
          <a:ln>
            <a:noFill/>
          </a:ln>
        </p:spPr>
        <p:txBody>
          <a:bodyPr spcFirstLastPara="1" wrap="square" lIns="50800" tIns="50800" rIns="50800" bIns="50800" anchor="ctr" anchorCtr="0">
            <a:noAutofit/>
          </a:bodyPr>
          <a:lstStyle/>
          <a:p>
            <a:endParaRPr sz="2400">
              <a:solidFill>
                <a:srgbClr val="000000"/>
              </a:solidFill>
              <a:latin typeface="Calibri"/>
              <a:ea typeface="Calibri"/>
              <a:cs typeface="Calibri"/>
              <a:sym typeface="Calibri"/>
            </a:endParaRPr>
          </a:p>
        </p:txBody>
      </p:sp>
      <p:sp>
        <p:nvSpPr>
          <p:cNvPr id="156" name="Google Shape;156;p17"/>
          <p:cNvSpPr/>
          <p:nvPr/>
        </p:nvSpPr>
        <p:spPr>
          <a:xfrm>
            <a:off x="7959964" y="1682143"/>
            <a:ext cx="1748905" cy="1698772"/>
          </a:xfrm>
          <a:custGeom>
            <a:avLst/>
            <a:gdLst/>
            <a:ahLst/>
            <a:cxnLst/>
            <a:rect l="l" t="t" r="r" b="b"/>
            <a:pathLst>
              <a:path w="21600" h="21600" extrusionOk="0">
                <a:moveTo>
                  <a:pt x="21600" y="0"/>
                </a:moveTo>
                <a:lnTo>
                  <a:pt x="1286" y="21600"/>
                </a:lnTo>
                <a:lnTo>
                  <a:pt x="0" y="8983"/>
                </a:lnTo>
                <a:cubicBezTo>
                  <a:pt x="100" y="8602"/>
                  <a:pt x="201" y="8222"/>
                  <a:pt x="301" y="7841"/>
                </a:cubicBezTo>
                <a:lnTo>
                  <a:pt x="21600" y="0"/>
                </a:lnTo>
                <a:close/>
              </a:path>
            </a:pathLst>
          </a:custGeom>
          <a:solidFill>
            <a:srgbClr val="13A1D8"/>
          </a:solidFill>
          <a:ln>
            <a:noFill/>
          </a:ln>
        </p:spPr>
        <p:txBody>
          <a:bodyPr spcFirstLastPara="1" wrap="square" lIns="50800" tIns="50800" rIns="50800" bIns="50800" anchor="ctr" anchorCtr="0">
            <a:noAutofit/>
          </a:bodyPr>
          <a:lstStyle/>
          <a:p>
            <a:endParaRPr sz="2400">
              <a:solidFill>
                <a:srgbClr val="000000"/>
              </a:solidFill>
              <a:latin typeface="Calibri"/>
              <a:ea typeface="Calibri"/>
              <a:cs typeface="Calibri"/>
              <a:sym typeface="Calibri"/>
            </a:endParaRPr>
          </a:p>
        </p:txBody>
      </p:sp>
      <p:sp>
        <p:nvSpPr>
          <p:cNvPr id="157" name="Google Shape;157;p17"/>
          <p:cNvSpPr/>
          <p:nvPr/>
        </p:nvSpPr>
        <p:spPr>
          <a:xfrm>
            <a:off x="2649772" y="3894709"/>
            <a:ext cx="1736784" cy="475488"/>
          </a:xfrm>
          <a:custGeom>
            <a:avLst/>
            <a:gdLst/>
            <a:ahLst/>
            <a:cxnLst/>
            <a:rect l="l" t="t" r="r" b="b"/>
            <a:pathLst>
              <a:path w="21600" h="21600" extrusionOk="0">
                <a:moveTo>
                  <a:pt x="21600" y="0"/>
                </a:moveTo>
                <a:lnTo>
                  <a:pt x="0" y="249"/>
                </a:lnTo>
                <a:lnTo>
                  <a:pt x="6963" y="21600"/>
                </a:lnTo>
                <a:close/>
              </a:path>
            </a:pathLst>
          </a:custGeom>
          <a:solidFill>
            <a:srgbClr val="FFCC4C"/>
          </a:solidFill>
          <a:ln>
            <a:noFill/>
          </a:ln>
        </p:spPr>
        <p:txBody>
          <a:bodyPr spcFirstLastPara="1" wrap="square" lIns="50800" tIns="50800" rIns="50800" bIns="50800" anchor="ctr" anchorCtr="0">
            <a:noAutofit/>
          </a:bodyPr>
          <a:lstStyle/>
          <a:p>
            <a:endParaRPr sz="2400">
              <a:solidFill>
                <a:srgbClr val="000000"/>
              </a:solidFill>
              <a:latin typeface="Calibri"/>
              <a:ea typeface="Calibri"/>
              <a:cs typeface="Calibri"/>
              <a:sym typeface="Calibri"/>
            </a:endParaRPr>
          </a:p>
        </p:txBody>
      </p:sp>
      <p:sp>
        <p:nvSpPr>
          <p:cNvPr id="158" name="Google Shape;158;p17"/>
          <p:cNvSpPr/>
          <p:nvPr/>
        </p:nvSpPr>
        <p:spPr>
          <a:xfrm>
            <a:off x="3934753" y="3260807"/>
            <a:ext cx="2006399" cy="549192"/>
          </a:xfrm>
          <a:custGeom>
            <a:avLst/>
            <a:gdLst/>
            <a:ahLst/>
            <a:cxnLst/>
            <a:rect l="l" t="t" r="r" b="b"/>
            <a:pathLst>
              <a:path w="21600" h="21600" extrusionOk="0">
                <a:moveTo>
                  <a:pt x="21600" y="0"/>
                </a:moveTo>
                <a:lnTo>
                  <a:pt x="0" y="240"/>
                </a:lnTo>
                <a:lnTo>
                  <a:pt x="6957" y="21600"/>
                </a:lnTo>
                <a:close/>
              </a:path>
            </a:pathLst>
          </a:custGeom>
          <a:solidFill>
            <a:srgbClr val="F7931F"/>
          </a:solidFill>
          <a:ln>
            <a:noFill/>
          </a:ln>
        </p:spPr>
        <p:txBody>
          <a:bodyPr spcFirstLastPara="1" wrap="square" lIns="50800" tIns="50800" rIns="50800" bIns="50800" anchor="ctr" anchorCtr="0">
            <a:noAutofit/>
          </a:bodyPr>
          <a:lstStyle/>
          <a:p>
            <a:endParaRPr sz="2400">
              <a:solidFill>
                <a:srgbClr val="000000"/>
              </a:solidFill>
              <a:latin typeface="Calibri"/>
              <a:ea typeface="Calibri"/>
              <a:cs typeface="Calibri"/>
              <a:sym typeface="Calibri"/>
            </a:endParaRPr>
          </a:p>
        </p:txBody>
      </p:sp>
      <p:sp>
        <p:nvSpPr>
          <p:cNvPr id="159" name="Google Shape;159;p17"/>
          <p:cNvSpPr/>
          <p:nvPr/>
        </p:nvSpPr>
        <p:spPr>
          <a:xfrm>
            <a:off x="5472114" y="2498904"/>
            <a:ext cx="2233175" cy="611309"/>
          </a:xfrm>
          <a:custGeom>
            <a:avLst/>
            <a:gdLst/>
            <a:ahLst/>
            <a:cxnLst/>
            <a:rect l="l" t="t" r="r" b="b"/>
            <a:pathLst>
              <a:path w="21600" h="21600" extrusionOk="0">
                <a:moveTo>
                  <a:pt x="21600" y="0"/>
                </a:moveTo>
                <a:lnTo>
                  <a:pt x="0" y="258"/>
                </a:lnTo>
                <a:lnTo>
                  <a:pt x="6954" y="21600"/>
                </a:lnTo>
                <a:close/>
              </a:path>
            </a:pathLst>
          </a:custGeom>
          <a:solidFill>
            <a:srgbClr val="A2B969"/>
          </a:solidFill>
          <a:ln>
            <a:noFill/>
          </a:ln>
        </p:spPr>
        <p:txBody>
          <a:bodyPr spcFirstLastPara="1" wrap="square" lIns="50800" tIns="50800" rIns="50800" bIns="50800" anchor="ctr" anchorCtr="0">
            <a:noAutofit/>
          </a:bodyPr>
          <a:lstStyle/>
          <a:p>
            <a:endParaRPr sz="2400">
              <a:solidFill>
                <a:srgbClr val="000000"/>
              </a:solidFill>
              <a:latin typeface="Calibri"/>
              <a:ea typeface="Calibri"/>
              <a:cs typeface="Calibri"/>
              <a:sym typeface="Calibri"/>
            </a:endParaRPr>
          </a:p>
        </p:txBody>
      </p:sp>
      <p:sp>
        <p:nvSpPr>
          <p:cNvPr id="160" name="Google Shape;160;p17"/>
          <p:cNvSpPr/>
          <p:nvPr/>
        </p:nvSpPr>
        <p:spPr>
          <a:xfrm>
            <a:off x="7128305" y="1682143"/>
            <a:ext cx="2580544" cy="706495"/>
          </a:xfrm>
          <a:custGeom>
            <a:avLst/>
            <a:gdLst/>
            <a:ahLst/>
            <a:cxnLst/>
            <a:rect l="l" t="t" r="r" b="b"/>
            <a:pathLst>
              <a:path w="21600" h="21600" extrusionOk="0">
                <a:moveTo>
                  <a:pt x="21600" y="0"/>
                </a:moveTo>
                <a:lnTo>
                  <a:pt x="0" y="242"/>
                </a:lnTo>
                <a:lnTo>
                  <a:pt x="6961" y="21600"/>
                </a:lnTo>
                <a:close/>
              </a:path>
            </a:pathLst>
          </a:custGeom>
          <a:solidFill>
            <a:srgbClr val="4CC1EF"/>
          </a:solidFill>
          <a:ln>
            <a:noFill/>
          </a:ln>
        </p:spPr>
        <p:txBody>
          <a:bodyPr spcFirstLastPara="1" wrap="square" lIns="50800" tIns="50800" rIns="50800" bIns="50800" anchor="ctr" anchorCtr="0">
            <a:noAutofit/>
          </a:bodyPr>
          <a:lstStyle/>
          <a:p>
            <a:endParaRPr sz="2400">
              <a:solidFill>
                <a:srgbClr val="000000"/>
              </a:solidFill>
              <a:latin typeface="Calibri"/>
              <a:ea typeface="Calibri"/>
              <a:cs typeface="Calibri"/>
              <a:sym typeface="Calibri"/>
            </a:endParaRPr>
          </a:p>
        </p:txBody>
      </p:sp>
      <p:sp>
        <p:nvSpPr>
          <p:cNvPr id="161" name="Google Shape;161;p17"/>
          <p:cNvSpPr txBox="1"/>
          <p:nvPr/>
        </p:nvSpPr>
        <p:spPr>
          <a:xfrm>
            <a:off x="8265797" y="2897546"/>
            <a:ext cx="3625200" cy="677054"/>
          </a:xfrm>
          <a:prstGeom prst="rect">
            <a:avLst/>
          </a:prstGeom>
          <a:noFill/>
          <a:ln>
            <a:noFill/>
          </a:ln>
        </p:spPr>
        <p:txBody>
          <a:bodyPr spcFirstLastPara="1" wrap="square" lIns="0" tIns="60933" rIns="0" bIns="60933" anchor="b" anchorCtr="0">
            <a:spAutoFit/>
          </a:bodyPr>
          <a:lstStyle/>
          <a:p>
            <a:pPr algn="ctr"/>
            <a:r>
              <a:rPr lang="en" b="1" dirty="0">
                <a:solidFill>
                  <a:srgbClr val="434343"/>
                </a:solidFill>
                <a:latin typeface="Cambria"/>
                <a:ea typeface="Cambria"/>
                <a:cs typeface="Cambria"/>
                <a:sym typeface="Cambria"/>
              </a:rPr>
              <a:t>Becoming Independent Reader and Writer</a:t>
            </a:r>
            <a:endParaRPr dirty="0">
              <a:solidFill>
                <a:srgbClr val="434343"/>
              </a:solidFill>
              <a:latin typeface="Cambria"/>
              <a:ea typeface="Cambria"/>
              <a:cs typeface="Cambria"/>
              <a:sym typeface="Cambria"/>
            </a:endParaRPr>
          </a:p>
        </p:txBody>
      </p:sp>
      <p:sp>
        <p:nvSpPr>
          <p:cNvPr id="162" name="Google Shape;162;p17"/>
          <p:cNvSpPr txBox="1"/>
          <p:nvPr/>
        </p:nvSpPr>
        <p:spPr>
          <a:xfrm>
            <a:off x="8817415" y="3683315"/>
            <a:ext cx="3303200" cy="1846605"/>
          </a:xfrm>
          <a:prstGeom prst="rect">
            <a:avLst/>
          </a:prstGeom>
          <a:noFill/>
          <a:ln>
            <a:noFill/>
          </a:ln>
        </p:spPr>
        <p:txBody>
          <a:bodyPr spcFirstLastPara="1" wrap="square" lIns="0" tIns="60933" rIns="0" bIns="60933" anchor="t" anchorCtr="0">
            <a:spAutoFit/>
          </a:bodyPr>
          <a:lstStyle/>
          <a:p>
            <a:pPr algn="ctr">
              <a:buSzPts val="1100"/>
            </a:pPr>
            <a:r>
              <a:rPr lang="en" sz="1600" b="1" dirty="0">
                <a:solidFill>
                  <a:schemeClr val="dk1"/>
                </a:solidFill>
                <a:latin typeface="Cambria"/>
                <a:ea typeface="Cambria"/>
                <a:cs typeface="Cambria"/>
                <a:sym typeface="Cambria"/>
              </a:rPr>
              <a:t>Once the concept of reading and writing is developed in a child in home language, use of additional scripts can be gradually introduced. The aim is to be an independent reader and writer by age 8 (Grade 3).</a:t>
            </a:r>
            <a:endParaRPr sz="1600" b="1" dirty="0">
              <a:solidFill>
                <a:schemeClr val="dk1"/>
              </a:solidFill>
              <a:latin typeface="Cambria"/>
              <a:ea typeface="Cambria"/>
              <a:cs typeface="Cambria"/>
              <a:sym typeface="Cambria"/>
            </a:endParaRPr>
          </a:p>
        </p:txBody>
      </p:sp>
      <p:sp>
        <p:nvSpPr>
          <p:cNvPr id="163" name="Google Shape;163;p17"/>
          <p:cNvSpPr txBox="1"/>
          <p:nvPr/>
        </p:nvSpPr>
        <p:spPr>
          <a:xfrm>
            <a:off x="459389" y="1486814"/>
            <a:ext cx="2495078" cy="954053"/>
          </a:xfrm>
          <a:prstGeom prst="rect">
            <a:avLst/>
          </a:prstGeom>
          <a:noFill/>
          <a:ln>
            <a:noFill/>
          </a:ln>
        </p:spPr>
        <p:txBody>
          <a:bodyPr spcFirstLastPara="1" wrap="square" lIns="0" tIns="60933" rIns="0" bIns="60933" anchor="b" anchorCtr="0">
            <a:spAutoFit/>
          </a:bodyPr>
          <a:lstStyle/>
          <a:p>
            <a:pPr algn="ctr"/>
            <a:r>
              <a:rPr lang="en" b="1" dirty="0">
                <a:solidFill>
                  <a:srgbClr val="434343"/>
                </a:solidFill>
                <a:latin typeface="Cambria"/>
                <a:ea typeface="Cambria"/>
                <a:cs typeface="Cambria"/>
                <a:sym typeface="Cambria"/>
              </a:rPr>
              <a:t>Medium of Instruction in child's home language</a:t>
            </a:r>
            <a:endParaRPr dirty="0">
              <a:solidFill>
                <a:srgbClr val="434343"/>
              </a:solidFill>
              <a:latin typeface="Cambria"/>
              <a:ea typeface="Cambria"/>
              <a:cs typeface="Cambria"/>
              <a:sym typeface="Cambria"/>
            </a:endParaRPr>
          </a:p>
        </p:txBody>
      </p:sp>
      <p:sp>
        <p:nvSpPr>
          <p:cNvPr id="164" name="Google Shape;164;p17"/>
          <p:cNvSpPr txBox="1"/>
          <p:nvPr/>
        </p:nvSpPr>
        <p:spPr>
          <a:xfrm>
            <a:off x="120673" y="2664764"/>
            <a:ext cx="3303200" cy="2339047"/>
          </a:xfrm>
          <a:prstGeom prst="rect">
            <a:avLst/>
          </a:prstGeom>
          <a:noFill/>
          <a:ln>
            <a:noFill/>
          </a:ln>
        </p:spPr>
        <p:txBody>
          <a:bodyPr spcFirstLastPara="1" wrap="square" lIns="0" tIns="60933" rIns="0" bIns="60933" anchor="t" anchorCtr="0">
            <a:spAutoFit/>
          </a:bodyPr>
          <a:lstStyle/>
          <a:p>
            <a:pPr algn="ctr">
              <a:buSzPts val="1100"/>
            </a:pPr>
            <a:r>
              <a:rPr lang="en" b="1" dirty="0">
                <a:solidFill>
                  <a:schemeClr val="dk1"/>
                </a:solidFill>
                <a:latin typeface="Cambria"/>
                <a:ea typeface="Cambria"/>
                <a:cs typeface="Cambria"/>
                <a:sym typeface="Cambria"/>
              </a:rPr>
              <a:t>Since children learn concepts most rapidly and deeply in their home language, the primary medium of instruction would optimally be the child’s home language/ mother tongue/familiar language in the Foundational Stage.</a:t>
            </a:r>
            <a:endParaRPr b="1" dirty="0">
              <a:solidFill>
                <a:schemeClr val="dk1"/>
              </a:solidFill>
              <a:latin typeface="Cambria"/>
              <a:ea typeface="Cambria"/>
              <a:cs typeface="Cambria"/>
              <a:sym typeface="Cambria"/>
            </a:endParaRPr>
          </a:p>
        </p:txBody>
      </p:sp>
      <p:sp>
        <p:nvSpPr>
          <p:cNvPr id="165" name="Google Shape;165;p17"/>
          <p:cNvSpPr txBox="1"/>
          <p:nvPr/>
        </p:nvSpPr>
        <p:spPr>
          <a:xfrm>
            <a:off x="4707012" y="4015879"/>
            <a:ext cx="3303200" cy="677054"/>
          </a:xfrm>
          <a:prstGeom prst="rect">
            <a:avLst/>
          </a:prstGeom>
          <a:noFill/>
          <a:ln>
            <a:noFill/>
          </a:ln>
        </p:spPr>
        <p:txBody>
          <a:bodyPr spcFirstLastPara="1" wrap="square" lIns="0" tIns="60933" rIns="0" bIns="60933" anchor="b" anchorCtr="0">
            <a:spAutoFit/>
          </a:bodyPr>
          <a:lstStyle/>
          <a:p>
            <a:pPr algn="ctr"/>
            <a:r>
              <a:rPr lang="en" b="1" dirty="0">
                <a:solidFill>
                  <a:srgbClr val="434343"/>
                </a:solidFill>
                <a:latin typeface="Cambria"/>
                <a:ea typeface="Cambria"/>
                <a:cs typeface="Cambria"/>
                <a:sym typeface="Cambria"/>
              </a:rPr>
              <a:t>Exposed to multiple oral languages</a:t>
            </a:r>
            <a:endParaRPr dirty="0">
              <a:solidFill>
                <a:srgbClr val="434343"/>
              </a:solidFill>
              <a:latin typeface="Cambria"/>
              <a:ea typeface="Cambria"/>
              <a:cs typeface="Cambria"/>
              <a:sym typeface="Cambria"/>
            </a:endParaRPr>
          </a:p>
        </p:txBody>
      </p:sp>
      <p:sp>
        <p:nvSpPr>
          <p:cNvPr id="166" name="Google Shape;166;p17"/>
          <p:cNvSpPr txBox="1"/>
          <p:nvPr/>
        </p:nvSpPr>
        <p:spPr>
          <a:xfrm>
            <a:off x="3682944" y="4787772"/>
            <a:ext cx="4813543" cy="1354162"/>
          </a:xfrm>
          <a:prstGeom prst="rect">
            <a:avLst/>
          </a:prstGeom>
          <a:noFill/>
          <a:ln>
            <a:noFill/>
          </a:ln>
        </p:spPr>
        <p:txBody>
          <a:bodyPr spcFirstLastPara="1" wrap="square" lIns="0" tIns="60933" rIns="0" bIns="60933" anchor="t" anchorCtr="0">
            <a:spAutoFit/>
          </a:bodyPr>
          <a:lstStyle/>
          <a:p>
            <a:pPr algn="ctr">
              <a:buSzPts val="1100"/>
            </a:pPr>
            <a:r>
              <a:rPr lang="en" sz="1600" b="1" dirty="0">
                <a:solidFill>
                  <a:schemeClr val="dk1"/>
                </a:solidFill>
                <a:latin typeface="Cambria"/>
                <a:ea typeface="Cambria"/>
                <a:cs typeface="Cambria"/>
                <a:sym typeface="Cambria"/>
              </a:rPr>
              <a:t>Children should be exposed to and immersed in multiple oral languages from an early age. Schools will aim to ensure the presence of Teachers, and parents so that at least two or preferably three languages present with children on a regular basis</a:t>
            </a:r>
            <a:r>
              <a:rPr lang="en" sz="1200" dirty="0">
                <a:solidFill>
                  <a:schemeClr val="dk1"/>
                </a:solidFill>
                <a:latin typeface="Cambria"/>
                <a:ea typeface="Cambria"/>
                <a:cs typeface="Cambria"/>
                <a:sym typeface="Cambria"/>
              </a:rPr>
              <a:t>.</a:t>
            </a:r>
            <a:endParaRPr sz="1200" dirty="0">
              <a:solidFill>
                <a:schemeClr val="dk1"/>
              </a:solidFill>
              <a:latin typeface="Cambria"/>
              <a:ea typeface="Cambria"/>
              <a:cs typeface="Cambria"/>
              <a:sym typeface="Cambria"/>
            </a:endParaRPr>
          </a:p>
        </p:txBody>
      </p:sp>
      <p:sp>
        <p:nvSpPr>
          <p:cNvPr id="167" name="Google Shape;167;p17"/>
          <p:cNvSpPr txBox="1"/>
          <p:nvPr/>
        </p:nvSpPr>
        <p:spPr>
          <a:xfrm>
            <a:off x="2294881" y="722678"/>
            <a:ext cx="4898400" cy="400055"/>
          </a:xfrm>
          <a:prstGeom prst="rect">
            <a:avLst/>
          </a:prstGeom>
          <a:noFill/>
          <a:ln>
            <a:noFill/>
          </a:ln>
        </p:spPr>
        <p:txBody>
          <a:bodyPr spcFirstLastPara="1" wrap="square" lIns="0" tIns="60933" rIns="0" bIns="60933" anchor="b" anchorCtr="0">
            <a:spAutoFit/>
          </a:bodyPr>
          <a:lstStyle/>
          <a:p>
            <a:pPr algn="ctr"/>
            <a:r>
              <a:rPr lang="en" b="1" dirty="0">
                <a:solidFill>
                  <a:srgbClr val="002060"/>
                </a:solidFill>
                <a:latin typeface="Cambria"/>
                <a:ea typeface="Cambria"/>
                <a:cs typeface="Cambria"/>
                <a:sym typeface="Cambria"/>
              </a:rPr>
              <a:t>Reading and Writing in child’s home language</a:t>
            </a:r>
            <a:endParaRPr dirty="0">
              <a:solidFill>
                <a:srgbClr val="002060"/>
              </a:solidFill>
              <a:latin typeface="Cambria"/>
              <a:ea typeface="Cambria"/>
              <a:cs typeface="Cambria"/>
              <a:sym typeface="Cambria"/>
            </a:endParaRPr>
          </a:p>
        </p:txBody>
      </p:sp>
      <p:sp>
        <p:nvSpPr>
          <p:cNvPr id="168" name="Google Shape;168;p17"/>
          <p:cNvSpPr txBox="1"/>
          <p:nvPr/>
        </p:nvSpPr>
        <p:spPr>
          <a:xfrm>
            <a:off x="3306969" y="3942177"/>
            <a:ext cx="504000" cy="738609"/>
          </a:xfrm>
          <a:prstGeom prst="rect">
            <a:avLst/>
          </a:prstGeom>
          <a:noFill/>
          <a:ln>
            <a:noFill/>
          </a:ln>
        </p:spPr>
        <p:txBody>
          <a:bodyPr spcFirstLastPara="1" wrap="square" lIns="121900" tIns="60933" rIns="121900" bIns="60933" anchor="ctr" anchorCtr="0">
            <a:spAutoFit/>
          </a:bodyPr>
          <a:lstStyle/>
          <a:p>
            <a:pPr algn="ctr"/>
            <a:r>
              <a:rPr lang="en" sz="4000" b="1">
                <a:solidFill>
                  <a:schemeClr val="lt1"/>
                </a:solidFill>
                <a:latin typeface="Century Gothic"/>
                <a:ea typeface="Century Gothic"/>
                <a:cs typeface="Century Gothic"/>
                <a:sym typeface="Century Gothic"/>
              </a:rPr>
              <a:t>1</a:t>
            </a:r>
            <a:endParaRPr sz="4000" b="1">
              <a:solidFill>
                <a:schemeClr val="lt1"/>
              </a:solidFill>
              <a:latin typeface="Century Gothic"/>
              <a:ea typeface="Century Gothic"/>
              <a:cs typeface="Century Gothic"/>
              <a:sym typeface="Century Gothic"/>
            </a:endParaRPr>
          </a:p>
        </p:txBody>
      </p:sp>
      <p:sp>
        <p:nvSpPr>
          <p:cNvPr id="169" name="Google Shape;169;p17"/>
          <p:cNvSpPr txBox="1"/>
          <p:nvPr/>
        </p:nvSpPr>
        <p:spPr>
          <a:xfrm>
            <a:off x="4747679" y="3294922"/>
            <a:ext cx="504000" cy="738609"/>
          </a:xfrm>
          <a:prstGeom prst="rect">
            <a:avLst/>
          </a:prstGeom>
          <a:noFill/>
          <a:ln>
            <a:noFill/>
          </a:ln>
        </p:spPr>
        <p:txBody>
          <a:bodyPr spcFirstLastPara="1" wrap="square" lIns="121900" tIns="60933" rIns="121900" bIns="60933" anchor="ctr" anchorCtr="0">
            <a:spAutoFit/>
          </a:bodyPr>
          <a:lstStyle/>
          <a:p>
            <a:pPr algn="ctr"/>
            <a:r>
              <a:rPr lang="en" sz="4000" b="1">
                <a:solidFill>
                  <a:schemeClr val="lt1"/>
                </a:solidFill>
                <a:latin typeface="Century Gothic"/>
                <a:ea typeface="Century Gothic"/>
                <a:cs typeface="Century Gothic"/>
                <a:sym typeface="Century Gothic"/>
              </a:rPr>
              <a:t>2</a:t>
            </a:r>
            <a:endParaRPr sz="4000">
              <a:solidFill>
                <a:schemeClr val="lt1"/>
              </a:solidFill>
              <a:latin typeface="Century Gothic"/>
              <a:ea typeface="Century Gothic"/>
              <a:cs typeface="Century Gothic"/>
              <a:sym typeface="Century Gothic"/>
            </a:endParaRPr>
          </a:p>
        </p:txBody>
      </p:sp>
      <p:sp>
        <p:nvSpPr>
          <p:cNvPr id="170" name="Google Shape;170;p17"/>
          <p:cNvSpPr txBox="1"/>
          <p:nvPr/>
        </p:nvSpPr>
        <p:spPr>
          <a:xfrm>
            <a:off x="6371393" y="2587946"/>
            <a:ext cx="504000" cy="738609"/>
          </a:xfrm>
          <a:prstGeom prst="rect">
            <a:avLst/>
          </a:prstGeom>
          <a:noFill/>
          <a:ln>
            <a:noFill/>
          </a:ln>
        </p:spPr>
        <p:txBody>
          <a:bodyPr spcFirstLastPara="1" wrap="square" lIns="121900" tIns="60933" rIns="121900" bIns="60933" anchor="ctr" anchorCtr="0">
            <a:spAutoFit/>
          </a:bodyPr>
          <a:lstStyle/>
          <a:p>
            <a:pPr algn="ctr"/>
            <a:r>
              <a:rPr lang="en" sz="4000" b="1">
                <a:solidFill>
                  <a:schemeClr val="lt1"/>
                </a:solidFill>
                <a:latin typeface="Century Gothic"/>
                <a:ea typeface="Century Gothic"/>
                <a:cs typeface="Century Gothic"/>
                <a:sym typeface="Century Gothic"/>
              </a:rPr>
              <a:t>3</a:t>
            </a:r>
            <a:endParaRPr sz="4000">
              <a:solidFill>
                <a:schemeClr val="lt1"/>
              </a:solidFill>
              <a:latin typeface="Century Gothic"/>
              <a:ea typeface="Century Gothic"/>
              <a:cs typeface="Century Gothic"/>
              <a:sym typeface="Century Gothic"/>
            </a:endParaRPr>
          </a:p>
        </p:txBody>
      </p:sp>
      <p:sp>
        <p:nvSpPr>
          <p:cNvPr id="171" name="Google Shape;171;p17"/>
          <p:cNvSpPr txBox="1"/>
          <p:nvPr/>
        </p:nvSpPr>
        <p:spPr>
          <a:xfrm>
            <a:off x="8324139" y="1854161"/>
            <a:ext cx="504000" cy="738609"/>
          </a:xfrm>
          <a:prstGeom prst="rect">
            <a:avLst/>
          </a:prstGeom>
          <a:noFill/>
          <a:ln>
            <a:noFill/>
          </a:ln>
        </p:spPr>
        <p:txBody>
          <a:bodyPr spcFirstLastPara="1" wrap="square" lIns="121900" tIns="60933" rIns="121900" bIns="60933" anchor="ctr" anchorCtr="0">
            <a:spAutoFit/>
          </a:bodyPr>
          <a:lstStyle/>
          <a:p>
            <a:pPr algn="ctr"/>
            <a:r>
              <a:rPr lang="en" sz="4000" b="1">
                <a:solidFill>
                  <a:schemeClr val="lt1"/>
                </a:solidFill>
                <a:latin typeface="Century Gothic"/>
                <a:ea typeface="Century Gothic"/>
                <a:cs typeface="Century Gothic"/>
                <a:sym typeface="Century Gothic"/>
              </a:rPr>
              <a:t>4</a:t>
            </a:r>
            <a:endParaRPr sz="4000">
              <a:solidFill>
                <a:schemeClr val="lt1"/>
              </a:solidFill>
              <a:latin typeface="Century Gothic"/>
              <a:ea typeface="Century Gothic"/>
              <a:cs typeface="Century Gothic"/>
              <a:sym typeface="Century Gothic"/>
            </a:endParaRPr>
          </a:p>
        </p:txBody>
      </p:sp>
      <p:sp>
        <p:nvSpPr>
          <p:cNvPr id="172" name="Google Shape;172;p17"/>
          <p:cNvSpPr/>
          <p:nvPr/>
        </p:nvSpPr>
        <p:spPr>
          <a:xfrm>
            <a:off x="3033033" y="1148633"/>
            <a:ext cx="3440000" cy="1320800"/>
          </a:xfrm>
          <a:prstGeom prst="rect">
            <a:avLst/>
          </a:prstGeom>
          <a:solidFill>
            <a:srgbClr val="D9EAD3"/>
          </a:solidFill>
          <a:ln>
            <a:noFill/>
          </a:ln>
        </p:spPr>
        <p:txBody>
          <a:bodyPr spcFirstLastPara="1" wrap="square" lIns="121900" tIns="121900" rIns="121900" bIns="121900" anchor="ctr" anchorCtr="0">
            <a:noAutofit/>
          </a:bodyPr>
          <a:lstStyle/>
          <a:p>
            <a:endParaRPr sz="2400"/>
          </a:p>
        </p:txBody>
      </p:sp>
      <p:sp>
        <p:nvSpPr>
          <p:cNvPr id="173" name="Google Shape;173;p17"/>
          <p:cNvSpPr txBox="1"/>
          <p:nvPr/>
        </p:nvSpPr>
        <p:spPr>
          <a:xfrm>
            <a:off x="3341363" y="1411374"/>
            <a:ext cx="2824800" cy="1107941"/>
          </a:xfrm>
          <a:prstGeom prst="rect">
            <a:avLst/>
          </a:prstGeom>
          <a:noFill/>
          <a:ln>
            <a:noFill/>
          </a:ln>
        </p:spPr>
        <p:txBody>
          <a:bodyPr spcFirstLastPara="1" wrap="square" lIns="0" tIns="60933" rIns="0" bIns="60933" anchor="t" anchorCtr="0">
            <a:spAutoFit/>
          </a:bodyPr>
          <a:lstStyle/>
          <a:p>
            <a:pPr algn="ctr">
              <a:buSzPts val="1100"/>
            </a:pPr>
            <a:r>
              <a:rPr lang="en" sz="1600" b="1" dirty="0">
                <a:solidFill>
                  <a:schemeClr val="dk1"/>
                </a:solidFill>
                <a:latin typeface="Cambria"/>
                <a:ea typeface="Cambria"/>
                <a:cs typeface="Cambria"/>
                <a:sym typeface="Cambria"/>
              </a:rPr>
              <a:t>The concept of reading and writing is initially developed through the home language whenever possible.</a:t>
            </a:r>
            <a:endParaRPr sz="1600" b="1" dirty="0">
              <a:solidFill>
                <a:schemeClr val="dk1"/>
              </a:solidFill>
              <a:latin typeface="Cambria"/>
              <a:ea typeface="Cambria"/>
              <a:cs typeface="Cambria"/>
              <a:sym typeface="Cambria"/>
            </a:endParaRPr>
          </a:p>
        </p:txBody>
      </p:sp>
      <p:sp>
        <p:nvSpPr>
          <p:cNvPr id="174" name="Google Shape;174;p17"/>
          <p:cNvSpPr txBox="1">
            <a:spLocks noGrp="1"/>
          </p:cNvSpPr>
          <p:nvPr>
            <p:ph type="title"/>
          </p:nvPr>
        </p:nvSpPr>
        <p:spPr>
          <a:xfrm>
            <a:off x="142133" y="76967"/>
            <a:ext cx="11456800" cy="512576"/>
          </a:xfrm>
          <a:prstGeom prst="rect">
            <a:avLst/>
          </a:prstGeom>
        </p:spPr>
        <p:txBody>
          <a:bodyPr spcFirstLastPara="1" vert="horz" wrap="square" lIns="121900" tIns="121900" rIns="121900" bIns="121900" rtlCol="0" anchor="t" anchorCtr="0">
            <a:normAutofit fontScale="90000"/>
          </a:bodyPr>
          <a:lstStyle/>
          <a:p>
            <a:pPr>
              <a:lnSpc>
                <a:spcPct val="100000"/>
              </a:lnSpc>
            </a:pPr>
            <a:r>
              <a:rPr lang="en" sz="2133" b="1" dirty="0">
                <a:solidFill>
                  <a:srgbClr val="C96F07"/>
                </a:solidFill>
                <a:latin typeface="Cambria"/>
                <a:ea typeface="Cambria"/>
                <a:cs typeface="Cambria"/>
                <a:sym typeface="Cambria"/>
              </a:rPr>
              <a:t> Approach to Language Education and Literacy</a:t>
            </a:r>
            <a:endParaRPr sz="2133" b="1" dirty="0">
              <a:solidFill>
                <a:srgbClr val="C96F07"/>
              </a:solidFill>
              <a:latin typeface="Cambria"/>
              <a:ea typeface="Cambria"/>
              <a:cs typeface="Cambria"/>
              <a:sym typeface="Cambria"/>
            </a:endParaRPr>
          </a:p>
        </p:txBody>
      </p:sp>
      <p:pic>
        <p:nvPicPr>
          <p:cNvPr id="175" name="Google Shape;175;p17"/>
          <p:cNvPicPr preferRelativeResize="0"/>
          <p:nvPr/>
        </p:nvPicPr>
        <p:blipFill>
          <a:blip r:embed="rId4">
            <a:alphaModFix/>
          </a:blip>
          <a:stretch>
            <a:fillRect/>
          </a:stretch>
        </p:blipFill>
        <p:spPr>
          <a:xfrm>
            <a:off x="11058233" y="31006"/>
            <a:ext cx="1135200" cy="115102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8148238" y="6175600"/>
            <a:ext cx="4043767" cy="682400"/>
          </a:xfrm>
          <a:prstGeom prst="rect">
            <a:avLst/>
          </a:prstGeom>
          <a:noFill/>
          <a:ln>
            <a:noFill/>
          </a:ln>
        </p:spPr>
      </p:pic>
      <p:pic>
        <p:nvPicPr>
          <p:cNvPr id="65" name="Google Shape;65;p14"/>
          <p:cNvPicPr preferRelativeResize="0"/>
          <p:nvPr/>
        </p:nvPicPr>
        <p:blipFill>
          <a:blip r:embed="rId3">
            <a:alphaModFix/>
          </a:blip>
          <a:stretch>
            <a:fillRect/>
          </a:stretch>
        </p:blipFill>
        <p:spPr>
          <a:xfrm>
            <a:off x="4104471" y="6175600"/>
            <a:ext cx="4043767" cy="682400"/>
          </a:xfrm>
          <a:prstGeom prst="rect">
            <a:avLst/>
          </a:prstGeom>
          <a:noFill/>
          <a:ln>
            <a:noFill/>
          </a:ln>
        </p:spPr>
      </p:pic>
      <p:pic>
        <p:nvPicPr>
          <p:cNvPr id="66" name="Google Shape;66;p14"/>
          <p:cNvPicPr preferRelativeResize="0"/>
          <p:nvPr/>
        </p:nvPicPr>
        <p:blipFill>
          <a:blip r:embed="rId3">
            <a:alphaModFix/>
          </a:blip>
          <a:stretch>
            <a:fillRect/>
          </a:stretch>
        </p:blipFill>
        <p:spPr>
          <a:xfrm>
            <a:off x="60705" y="6175600"/>
            <a:ext cx="4043767" cy="682400"/>
          </a:xfrm>
          <a:prstGeom prst="rect">
            <a:avLst/>
          </a:prstGeom>
          <a:noFill/>
          <a:ln>
            <a:noFill/>
          </a:ln>
        </p:spPr>
      </p:pic>
      <p:sp>
        <p:nvSpPr>
          <p:cNvPr id="78" name="Google Shape;78;p14"/>
          <p:cNvSpPr txBox="1">
            <a:spLocks noGrp="1"/>
          </p:cNvSpPr>
          <p:nvPr>
            <p:ph type="title"/>
          </p:nvPr>
        </p:nvSpPr>
        <p:spPr>
          <a:xfrm>
            <a:off x="142133" y="280167"/>
            <a:ext cx="11456800" cy="495456"/>
          </a:xfrm>
          <a:prstGeom prst="rect">
            <a:avLst/>
          </a:prstGeom>
        </p:spPr>
        <p:txBody>
          <a:bodyPr spcFirstLastPara="1" vert="horz" wrap="square" lIns="121900" tIns="121900" rIns="121900" bIns="121900" rtlCol="0" anchor="t" anchorCtr="0">
            <a:normAutofit fontScale="90000"/>
          </a:bodyPr>
          <a:lstStyle/>
          <a:p>
            <a:r>
              <a:rPr lang="en-US" sz="2133" b="1" dirty="0">
                <a:solidFill>
                  <a:srgbClr val="C96F07"/>
                </a:solidFill>
                <a:latin typeface="Cambria"/>
                <a:ea typeface="Cambria"/>
                <a:cs typeface="Cambria"/>
                <a:sym typeface="Cambria"/>
              </a:rPr>
              <a:t> </a:t>
            </a:r>
            <a:r>
              <a:rPr lang="en-US" sz="2400" b="1" dirty="0">
                <a:solidFill>
                  <a:srgbClr val="C96F07"/>
                </a:solidFill>
                <a:latin typeface="Cambria"/>
                <a:ea typeface="Cambria"/>
                <a:cs typeface="Cambria"/>
                <a:sym typeface="Cambria"/>
              </a:rPr>
              <a:t>Approach to Numeracy </a:t>
            </a:r>
          </a:p>
        </p:txBody>
      </p:sp>
      <p:pic>
        <p:nvPicPr>
          <p:cNvPr id="80" name="Google Shape;80;p14"/>
          <p:cNvPicPr preferRelativeResize="0"/>
          <p:nvPr/>
        </p:nvPicPr>
        <p:blipFill>
          <a:blip r:embed="rId4">
            <a:alphaModFix/>
          </a:blip>
          <a:stretch>
            <a:fillRect/>
          </a:stretch>
        </p:blipFill>
        <p:spPr>
          <a:xfrm>
            <a:off x="11058233" y="-255"/>
            <a:ext cx="1135200" cy="1151028"/>
          </a:xfrm>
          <a:prstGeom prst="rect">
            <a:avLst/>
          </a:prstGeom>
          <a:noFill/>
          <a:ln>
            <a:noFill/>
          </a:ln>
        </p:spPr>
      </p:pic>
      <p:sp>
        <p:nvSpPr>
          <p:cNvPr id="69" name="Google Shape;72;p14">
            <a:extLst>
              <a:ext uri="{FF2B5EF4-FFF2-40B4-BE49-F238E27FC236}">
                <a16:creationId xmlns:a16="http://schemas.microsoft.com/office/drawing/2014/main" id="{EA0C6648-6619-D0F7-AE3E-A4DCD1AED3C5}"/>
              </a:ext>
            </a:extLst>
          </p:cNvPr>
          <p:cNvSpPr txBox="1"/>
          <p:nvPr/>
        </p:nvSpPr>
        <p:spPr>
          <a:xfrm>
            <a:off x="776613" y="5051858"/>
            <a:ext cx="1349400" cy="994500"/>
          </a:xfrm>
          <a:prstGeom prst="rect">
            <a:avLst/>
          </a:prstGeom>
          <a:solidFill>
            <a:schemeClr val="accent6">
              <a:lumMod val="20000"/>
              <a:lumOff val="80000"/>
            </a:schemeClr>
          </a:solidFill>
          <a:ln>
            <a:solidFill>
              <a:schemeClr val="tx1"/>
            </a:solid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algn="ctr">
              <a:buSzPts val="800"/>
            </a:pPr>
            <a:r>
              <a:rPr lang="en" sz="1400" b="1" dirty="0">
                <a:latin typeface="Cambria"/>
                <a:ea typeface="Cambria"/>
                <a:cs typeface="Cambria"/>
                <a:sym typeface="Cambria"/>
              </a:rPr>
              <a:t>Number and its Relations</a:t>
            </a:r>
            <a:endParaRPr sz="1400" b="1" dirty="0">
              <a:latin typeface="Cambria"/>
              <a:ea typeface="Cambria"/>
              <a:cs typeface="Cambria"/>
              <a:sym typeface="Cambria"/>
            </a:endParaRPr>
          </a:p>
        </p:txBody>
      </p:sp>
      <p:sp>
        <p:nvSpPr>
          <p:cNvPr id="70" name="Google Shape;72;p14">
            <a:extLst>
              <a:ext uri="{FF2B5EF4-FFF2-40B4-BE49-F238E27FC236}">
                <a16:creationId xmlns:a16="http://schemas.microsoft.com/office/drawing/2014/main" id="{E20A919E-8859-2D84-DF6B-1D15A924278A}"/>
              </a:ext>
            </a:extLst>
          </p:cNvPr>
          <p:cNvSpPr txBox="1"/>
          <p:nvPr/>
        </p:nvSpPr>
        <p:spPr>
          <a:xfrm>
            <a:off x="2587133" y="5051858"/>
            <a:ext cx="1349400" cy="994500"/>
          </a:xfrm>
          <a:prstGeom prst="rect">
            <a:avLst/>
          </a:prstGeom>
          <a:solidFill>
            <a:schemeClr val="accent6">
              <a:lumMod val="20000"/>
              <a:lumOff val="80000"/>
            </a:schemeClr>
          </a:solidFill>
          <a:ln>
            <a:solidFill>
              <a:schemeClr val="tx1"/>
            </a:solid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algn="ctr">
              <a:buSzPts val="800"/>
            </a:pPr>
            <a:r>
              <a:rPr lang="en" sz="1400" b="1" dirty="0">
                <a:latin typeface="Cambria"/>
                <a:ea typeface="Cambria"/>
                <a:cs typeface="Cambria"/>
                <a:sym typeface="Cambria"/>
              </a:rPr>
              <a:t>Basic Mathematical Operations</a:t>
            </a:r>
            <a:endParaRPr sz="1400" b="1" dirty="0">
              <a:latin typeface="Cambria"/>
              <a:ea typeface="Cambria"/>
              <a:cs typeface="Cambria"/>
              <a:sym typeface="Cambria"/>
            </a:endParaRPr>
          </a:p>
        </p:txBody>
      </p:sp>
      <p:sp>
        <p:nvSpPr>
          <p:cNvPr id="71" name="Google Shape;72;p14">
            <a:extLst>
              <a:ext uri="{FF2B5EF4-FFF2-40B4-BE49-F238E27FC236}">
                <a16:creationId xmlns:a16="http://schemas.microsoft.com/office/drawing/2014/main" id="{494CF720-6CE2-44F4-D5FE-3557E96DCEB1}"/>
              </a:ext>
            </a:extLst>
          </p:cNvPr>
          <p:cNvSpPr txBox="1"/>
          <p:nvPr/>
        </p:nvSpPr>
        <p:spPr>
          <a:xfrm>
            <a:off x="4394578" y="5064873"/>
            <a:ext cx="1424025" cy="994500"/>
          </a:xfrm>
          <a:prstGeom prst="rect">
            <a:avLst/>
          </a:prstGeom>
          <a:solidFill>
            <a:schemeClr val="accent6">
              <a:lumMod val="20000"/>
              <a:lumOff val="80000"/>
            </a:schemeClr>
          </a:solidFill>
          <a:ln>
            <a:solidFill>
              <a:schemeClr val="tx1"/>
            </a:solid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algn="ctr">
              <a:buSzPts val="800"/>
            </a:pPr>
            <a:r>
              <a:rPr lang="en-US" sz="1400" b="1" dirty="0"/>
              <a:t>Shapes and Spatial Understanding</a:t>
            </a:r>
            <a:endParaRPr sz="1400" b="1" dirty="0">
              <a:latin typeface="Cambria"/>
              <a:ea typeface="Cambria"/>
              <a:cs typeface="Cambria"/>
              <a:sym typeface="Cambria"/>
            </a:endParaRPr>
          </a:p>
        </p:txBody>
      </p:sp>
      <p:sp>
        <p:nvSpPr>
          <p:cNvPr id="72" name="Google Shape;72;p14">
            <a:extLst>
              <a:ext uri="{FF2B5EF4-FFF2-40B4-BE49-F238E27FC236}">
                <a16:creationId xmlns:a16="http://schemas.microsoft.com/office/drawing/2014/main" id="{C0CEAD2F-C346-D03C-910C-C1A913759DAC}"/>
              </a:ext>
            </a:extLst>
          </p:cNvPr>
          <p:cNvSpPr txBox="1"/>
          <p:nvPr/>
        </p:nvSpPr>
        <p:spPr>
          <a:xfrm>
            <a:off x="6285375" y="5064873"/>
            <a:ext cx="1349400" cy="994500"/>
          </a:xfrm>
          <a:prstGeom prst="rect">
            <a:avLst/>
          </a:prstGeom>
          <a:solidFill>
            <a:schemeClr val="accent6">
              <a:lumMod val="20000"/>
              <a:lumOff val="80000"/>
            </a:schemeClr>
          </a:solidFill>
          <a:ln>
            <a:solidFill>
              <a:schemeClr val="tx1"/>
            </a:solid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algn="ctr">
              <a:buSzPts val="800"/>
            </a:pPr>
            <a:r>
              <a:rPr lang="en" sz="1400" b="1" dirty="0">
                <a:latin typeface="Cambria"/>
                <a:ea typeface="Cambria"/>
                <a:cs typeface="Cambria"/>
                <a:sym typeface="Cambria"/>
              </a:rPr>
              <a:t>Patterns</a:t>
            </a:r>
            <a:endParaRPr sz="1400" b="1" dirty="0">
              <a:latin typeface="Cambria"/>
              <a:ea typeface="Cambria"/>
              <a:cs typeface="Cambria"/>
              <a:sym typeface="Cambria"/>
            </a:endParaRPr>
          </a:p>
        </p:txBody>
      </p:sp>
      <p:sp>
        <p:nvSpPr>
          <p:cNvPr id="73" name="Google Shape;72;p14">
            <a:extLst>
              <a:ext uri="{FF2B5EF4-FFF2-40B4-BE49-F238E27FC236}">
                <a16:creationId xmlns:a16="http://schemas.microsoft.com/office/drawing/2014/main" id="{23261895-962E-FDE6-C3AD-9473FE8FC1C1}"/>
              </a:ext>
            </a:extLst>
          </p:cNvPr>
          <p:cNvSpPr txBox="1"/>
          <p:nvPr/>
        </p:nvSpPr>
        <p:spPr>
          <a:xfrm>
            <a:off x="8101547" y="5051858"/>
            <a:ext cx="1349400" cy="994500"/>
          </a:xfrm>
          <a:prstGeom prst="rect">
            <a:avLst/>
          </a:prstGeom>
          <a:solidFill>
            <a:schemeClr val="accent6">
              <a:lumMod val="20000"/>
              <a:lumOff val="80000"/>
            </a:schemeClr>
          </a:solidFill>
          <a:ln>
            <a:solidFill>
              <a:schemeClr val="tx1"/>
            </a:solid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algn="ctr">
              <a:buSzPts val="800"/>
            </a:pPr>
            <a:r>
              <a:rPr lang="en" sz="1400" b="1" dirty="0">
                <a:latin typeface="Cambria"/>
                <a:ea typeface="Cambria"/>
                <a:cs typeface="Cambria"/>
                <a:sym typeface="Cambria"/>
              </a:rPr>
              <a:t>Measurement</a:t>
            </a:r>
            <a:endParaRPr sz="1400" b="1" dirty="0">
              <a:latin typeface="Cambria"/>
              <a:ea typeface="Cambria"/>
              <a:cs typeface="Cambria"/>
              <a:sym typeface="Cambria"/>
            </a:endParaRPr>
          </a:p>
        </p:txBody>
      </p:sp>
      <p:sp>
        <p:nvSpPr>
          <p:cNvPr id="74" name="Google Shape;72;p14">
            <a:extLst>
              <a:ext uri="{FF2B5EF4-FFF2-40B4-BE49-F238E27FC236}">
                <a16:creationId xmlns:a16="http://schemas.microsoft.com/office/drawing/2014/main" id="{B18A2336-5F14-5963-61A5-8885FCA32D45}"/>
              </a:ext>
            </a:extLst>
          </p:cNvPr>
          <p:cNvSpPr txBox="1"/>
          <p:nvPr/>
        </p:nvSpPr>
        <p:spPr>
          <a:xfrm>
            <a:off x="9909993" y="5051858"/>
            <a:ext cx="1349400" cy="994500"/>
          </a:xfrm>
          <a:prstGeom prst="rect">
            <a:avLst/>
          </a:prstGeom>
          <a:solidFill>
            <a:schemeClr val="accent6">
              <a:lumMod val="20000"/>
              <a:lumOff val="80000"/>
            </a:schemeClr>
          </a:solidFill>
          <a:ln>
            <a:solidFill>
              <a:schemeClr val="tx1"/>
            </a:solid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algn="ctr">
              <a:buSzPts val="800"/>
            </a:pPr>
            <a:r>
              <a:rPr lang="en" sz="1400" b="1" dirty="0">
                <a:latin typeface="Cambria"/>
                <a:ea typeface="Cambria"/>
                <a:cs typeface="Cambria"/>
                <a:sym typeface="Cambria"/>
              </a:rPr>
              <a:t>Data Handling</a:t>
            </a:r>
            <a:endParaRPr sz="1400" b="1" dirty="0">
              <a:latin typeface="Cambria"/>
              <a:ea typeface="Cambria"/>
              <a:cs typeface="Cambria"/>
              <a:sym typeface="Cambria"/>
            </a:endParaRPr>
          </a:p>
        </p:txBody>
      </p:sp>
      <p:sp>
        <p:nvSpPr>
          <p:cNvPr id="75" name="Google Shape;181;p18">
            <a:extLst>
              <a:ext uri="{FF2B5EF4-FFF2-40B4-BE49-F238E27FC236}">
                <a16:creationId xmlns:a16="http://schemas.microsoft.com/office/drawing/2014/main" id="{68101D4F-2FA4-5092-E997-4C6A226F0F3D}"/>
              </a:ext>
            </a:extLst>
          </p:cNvPr>
          <p:cNvSpPr/>
          <p:nvPr/>
        </p:nvSpPr>
        <p:spPr>
          <a:xfrm>
            <a:off x="1394551" y="4150205"/>
            <a:ext cx="9402900" cy="316800"/>
          </a:xfrm>
          <a:prstGeom prst="rect">
            <a:avLst/>
          </a:prstGeom>
          <a:solidFill>
            <a:srgbClr val="C96F07"/>
          </a:solidFill>
          <a:ln>
            <a:noFill/>
          </a:ln>
        </p:spPr>
        <p:txBody>
          <a:bodyPr spcFirstLastPara="1" wrap="square" lIns="91425" tIns="91425" rIns="91425" bIns="91425" anchor="ctr" anchorCtr="0">
            <a:noAutofit/>
          </a:bodyPr>
          <a:lstStyle/>
          <a:p>
            <a:pPr algn="ctr"/>
            <a:r>
              <a:rPr lang="en-US" sz="2000" b="1" dirty="0">
                <a:solidFill>
                  <a:schemeClr val="bg1"/>
                </a:solidFill>
              </a:rPr>
              <a:t>Areas of Mathematics Learning in the Early Years</a:t>
            </a:r>
            <a:endParaRPr sz="2000" b="1" dirty="0">
              <a:solidFill>
                <a:schemeClr val="bg1"/>
              </a:solidFill>
            </a:endParaRPr>
          </a:p>
        </p:txBody>
      </p:sp>
      <p:cxnSp>
        <p:nvCxnSpPr>
          <p:cNvPr id="76" name="Straight Connector 75">
            <a:extLst>
              <a:ext uri="{FF2B5EF4-FFF2-40B4-BE49-F238E27FC236}">
                <a16:creationId xmlns:a16="http://schemas.microsoft.com/office/drawing/2014/main" id="{99D09FD5-C90F-8E28-4A20-F9106D2A6D02}"/>
              </a:ext>
            </a:extLst>
          </p:cNvPr>
          <p:cNvCxnSpPr/>
          <p:nvPr/>
        </p:nvCxnSpPr>
        <p:spPr>
          <a:xfrm>
            <a:off x="1394551" y="4739393"/>
            <a:ext cx="9190143"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93664D17-8A9E-3F90-7263-4C3BB6D9B681}"/>
              </a:ext>
            </a:extLst>
          </p:cNvPr>
          <p:cNvCxnSpPr>
            <a:cxnSpLocks/>
            <a:stCxn id="75" idx="2"/>
          </p:cNvCxnSpPr>
          <p:nvPr/>
        </p:nvCxnSpPr>
        <p:spPr>
          <a:xfrm>
            <a:off x="6096000" y="4467006"/>
            <a:ext cx="0" cy="272388"/>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42C103D3-74F7-DF10-ADF7-21C56CF61FA3}"/>
              </a:ext>
            </a:extLst>
          </p:cNvPr>
          <p:cNvCxnSpPr>
            <a:cxnSpLocks/>
          </p:cNvCxnSpPr>
          <p:nvPr/>
        </p:nvCxnSpPr>
        <p:spPr>
          <a:xfrm>
            <a:off x="1394551" y="4739394"/>
            <a:ext cx="0" cy="272388"/>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1E48669D-A93F-55D1-2F5A-38CE657E5E64}"/>
              </a:ext>
            </a:extLst>
          </p:cNvPr>
          <p:cNvCxnSpPr>
            <a:cxnSpLocks/>
          </p:cNvCxnSpPr>
          <p:nvPr/>
        </p:nvCxnSpPr>
        <p:spPr>
          <a:xfrm>
            <a:off x="3261833" y="4739394"/>
            <a:ext cx="0" cy="272388"/>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0AF4B26-993B-D3FC-1393-049A23467097}"/>
              </a:ext>
            </a:extLst>
          </p:cNvPr>
          <p:cNvCxnSpPr>
            <a:cxnSpLocks/>
          </p:cNvCxnSpPr>
          <p:nvPr/>
        </p:nvCxnSpPr>
        <p:spPr>
          <a:xfrm>
            <a:off x="5086269" y="4779470"/>
            <a:ext cx="0" cy="272388"/>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86A21792-305C-841F-FD05-797D2C61DD44}"/>
              </a:ext>
            </a:extLst>
          </p:cNvPr>
          <p:cNvCxnSpPr>
            <a:cxnSpLocks/>
          </p:cNvCxnSpPr>
          <p:nvPr/>
        </p:nvCxnSpPr>
        <p:spPr>
          <a:xfrm>
            <a:off x="6868160" y="4739394"/>
            <a:ext cx="0" cy="272388"/>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9962F087-15EC-8B57-88CA-13CED7883F15}"/>
              </a:ext>
            </a:extLst>
          </p:cNvPr>
          <p:cNvCxnSpPr>
            <a:cxnSpLocks/>
          </p:cNvCxnSpPr>
          <p:nvPr/>
        </p:nvCxnSpPr>
        <p:spPr>
          <a:xfrm>
            <a:off x="8776247" y="4753105"/>
            <a:ext cx="0" cy="272388"/>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D6336B1B-2783-048F-1C91-CEB7ED618E13}"/>
              </a:ext>
            </a:extLst>
          </p:cNvPr>
          <p:cNvCxnSpPr>
            <a:cxnSpLocks/>
          </p:cNvCxnSpPr>
          <p:nvPr/>
        </p:nvCxnSpPr>
        <p:spPr>
          <a:xfrm>
            <a:off x="10572507" y="4739394"/>
            <a:ext cx="0" cy="272388"/>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6" name="Picture 85">
            <a:extLst>
              <a:ext uri="{FF2B5EF4-FFF2-40B4-BE49-F238E27FC236}">
                <a16:creationId xmlns:a16="http://schemas.microsoft.com/office/drawing/2014/main" id="{B327CC4A-17B8-F11E-E55D-38E9038E90BE}"/>
              </a:ext>
            </a:extLst>
          </p:cNvPr>
          <p:cNvPicPr>
            <a:picLocks noChangeAspect="1"/>
          </p:cNvPicPr>
          <p:nvPr/>
        </p:nvPicPr>
        <p:blipFill rotWithShape="1">
          <a:blip r:embed="rId5">
            <a:extLst>
              <a:ext uri="{28A0092B-C50C-407E-A947-70E740481C1C}">
                <a14:useLocalDpi xmlns:a14="http://schemas.microsoft.com/office/drawing/2010/main" val="0"/>
              </a:ext>
            </a:extLst>
          </a:blip>
          <a:srcRect l="10144" t="6202" r="39014" b="4669"/>
          <a:stretch/>
        </p:blipFill>
        <p:spPr>
          <a:xfrm>
            <a:off x="9627938" y="1190848"/>
            <a:ext cx="2009911" cy="2664312"/>
          </a:xfrm>
          <a:prstGeom prst="rect">
            <a:avLst/>
          </a:prstGeom>
        </p:spPr>
      </p:pic>
      <p:sp>
        <p:nvSpPr>
          <p:cNvPr id="87" name="Content Placeholder 2">
            <a:extLst>
              <a:ext uri="{FF2B5EF4-FFF2-40B4-BE49-F238E27FC236}">
                <a16:creationId xmlns:a16="http://schemas.microsoft.com/office/drawing/2014/main" id="{4B10F333-48C6-268F-343B-FAF142C95F23}"/>
              </a:ext>
            </a:extLst>
          </p:cNvPr>
          <p:cNvSpPr txBox="1">
            <a:spLocks/>
          </p:cNvSpPr>
          <p:nvPr/>
        </p:nvSpPr>
        <p:spPr>
          <a:xfrm>
            <a:off x="370297" y="891850"/>
            <a:ext cx="7901833" cy="581764"/>
          </a:xfrm>
          <a:prstGeom prst="rect">
            <a:avLst/>
          </a:prstGeom>
          <a:noFill/>
          <a:ln>
            <a:noFill/>
          </a:ln>
        </p:spPr>
        <p:txBody>
          <a:bodyPr spcFirstLastPara="1" wrap="square" lIns="121900" tIns="121900" rIns="121900" bIns="121900" anchor="t" anchorCtr="0">
            <a:normAutofit fontScale="775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None/>
            </a:pPr>
            <a:r>
              <a:rPr lang="en-US" sz="2100" b="1" dirty="0">
                <a:latin typeface="Cambria" panose="02040503050406030204" pitchFamily="18" charset="0"/>
                <a:ea typeface="Cambria" panose="02040503050406030204" pitchFamily="18" charset="0"/>
              </a:rPr>
              <a:t>Adoption of various approaches to teach mathematics to students in a playful way</a:t>
            </a:r>
            <a:r>
              <a:rPr lang="en-US" sz="1200" b="1" dirty="0">
                <a:latin typeface="Cambria" panose="02040503050406030204" pitchFamily="18" charset="0"/>
                <a:ea typeface="Cambria" panose="02040503050406030204" pitchFamily="18" charset="0"/>
              </a:rPr>
              <a:t>:</a:t>
            </a:r>
          </a:p>
        </p:txBody>
      </p:sp>
      <p:sp>
        <p:nvSpPr>
          <p:cNvPr id="88" name="Google Shape;79;p14">
            <a:extLst>
              <a:ext uri="{FF2B5EF4-FFF2-40B4-BE49-F238E27FC236}">
                <a16:creationId xmlns:a16="http://schemas.microsoft.com/office/drawing/2014/main" id="{B2B8D41B-1EFE-10E4-11DA-54ABF62BED7C}"/>
              </a:ext>
            </a:extLst>
          </p:cNvPr>
          <p:cNvSpPr txBox="1"/>
          <p:nvPr/>
        </p:nvSpPr>
        <p:spPr>
          <a:xfrm>
            <a:off x="776614" y="1393836"/>
            <a:ext cx="8065292" cy="569576"/>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algn="just">
              <a:lnSpc>
                <a:spcPct val="115000"/>
              </a:lnSpc>
              <a:spcAft>
                <a:spcPts val="1200"/>
              </a:spcAft>
              <a:buClr>
                <a:schemeClr val="dk1"/>
              </a:buClr>
              <a:buSzPts val="1100"/>
            </a:pPr>
            <a:r>
              <a:rPr lang="en-US" dirty="0">
                <a:latin typeface="Cambria" panose="02040503050406030204" pitchFamily="18" charset="0"/>
                <a:ea typeface="Cambria" panose="02040503050406030204" pitchFamily="18" charset="0"/>
              </a:rPr>
              <a:t>Developing mathematical abstract ideas (concepts) through concrete experience ENGLISH LANGUAGE PROFICIENCY STANDARD (ELPS)</a:t>
            </a:r>
            <a:endParaRPr dirty="0">
              <a:highlight>
                <a:srgbClr val="FFFFFF"/>
              </a:highlight>
              <a:latin typeface="Cambria"/>
              <a:ea typeface="Cambria"/>
              <a:cs typeface="Cambria"/>
              <a:sym typeface="Cambria"/>
            </a:endParaRPr>
          </a:p>
        </p:txBody>
      </p:sp>
      <p:sp>
        <p:nvSpPr>
          <p:cNvPr id="89" name="Google Shape;79;p14">
            <a:extLst>
              <a:ext uri="{FF2B5EF4-FFF2-40B4-BE49-F238E27FC236}">
                <a16:creationId xmlns:a16="http://schemas.microsoft.com/office/drawing/2014/main" id="{521B99E4-16CE-AB6D-1B1C-3BA0EC5AA01B}"/>
              </a:ext>
            </a:extLst>
          </p:cNvPr>
          <p:cNvSpPr txBox="1"/>
          <p:nvPr/>
        </p:nvSpPr>
        <p:spPr>
          <a:xfrm>
            <a:off x="776614" y="1989777"/>
            <a:ext cx="8065292" cy="384907"/>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algn="just">
              <a:lnSpc>
                <a:spcPct val="115000"/>
              </a:lnSpc>
              <a:spcAft>
                <a:spcPts val="1200"/>
              </a:spcAft>
              <a:buClr>
                <a:schemeClr val="dk1"/>
              </a:buClr>
              <a:buSzPts val="1100"/>
            </a:pPr>
            <a:r>
              <a:rPr lang="en-US" dirty="0">
                <a:latin typeface="Cambria" panose="02040503050406030204" pitchFamily="18" charset="0"/>
                <a:ea typeface="Cambria" panose="02040503050406030204" pitchFamily="18" charset="0"/>
              </a:rPr>
              <a:t>Connecting mathematics learning with children’s real-life and prior knowledge</a:t>
            </a:r>
            <a:endParaRPr dirty="0">
              <a:highlight>
                <a:srgbClr val="FFFFFF"/>
              </a:highlight>
              <a:latin typeface="Cambria"/>
              <a:ea typeface="Cambria"/>
              <a:cs typeface="Cambria"/>
              <a:sym typeface="Cambria"/>
            </a:endParaRPr>
          </a:p>
        </p:txBody>
      </p:sp>
      <p:sp>
        <p:nvSpPr>
          <p:cNvPr id="90" name="Google Shape;79;p14">
            <a:extLst>
              <a:ext uri="{FF2B5EF4-FFF2-40B4-BE49-F238E27FC236}">
                <a16:creationId xmlns:a16="http://schemas.microsoft.com/office/drawing/2014/main" id="{C123527E-2C55-84E6-0C57-1F98EF627077}"/>
              </a:ext>
            </a:extLst>
          </p:cNvPr>
          <p:cNvSpPr txBox="1"/>
          <p:nvPr/>
        </p:nvSpPr>
        <p:spPr>
          <a:xfrm>
            <a:off x="776613" y="2527083"/>
            <a:ext cx="8098619" cy="372955"/>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algn="just">
              <a:lnSpc>
                <a:spcPct val="115000"/>
              </a:lnSpc>
              <a:spcAft>
                <a:spcPts val="1200"/>
              </a:spcAft>
              <a:buClr>
                <a:schemeClr val="dk1"/>
              </a:buClr>
              <a:buSzPts val="1100"/>
            </a:pPr>
            <a:r>
              <a:rPr lang="en-US" dirty="0">
                <a:latin typeface="Cambria" panose="02040503050406030204" pitchFamily="18" charset="0"/>
                <a:ea typeface="Cambria" panose="02040503050406030204" pitchFamily="18" charset="0"/>
              </a:rPr>
              <a:t>Mathematics as a problem-solving tool</a:t>
            </a:r>
            <a:endParaRPr dirty="0">
              <a:highlight>
                <a:srgbClr val="FFFFFF"/>
              </a:highlight>
              <a:latin typeface="Cambria"/>
              <a:ea typeface="Cambria"/>
              <a:cs typeface="Cambria"/>
              <a:sym typeface="Cambria"/>
            </a:endParaRPr>
          </a:p>
        </p:txBody>
      </p:sp>
      <p:sp>
        <p:nvSpPr>
          <p:cNvPr id="91" name="Google Shape;79;p14">
            <a:extLst>
              <a:ext uri="{FF2B5EF4-FFF2-40B4-BE49-F238E27FC236}">
                <a16:creationId xmlns:a16="http://schemas.microsoft.com/office/drawing/2014/main" id="{A7EB05B1-39AB-8588-1394-10206F9032E0}"/>
              </a:ext>
            </a:extLst>
          </p:cNvPr>
          <p:cNvSpPr txBox="1"/>
          <p:nvPr/>
        </p:nvSpPr>
        <p:spPr>
          <a:xfrm>
            <a:off x="776613" y="2999852"/>
            <a:ext cx="8098619" cy="387480"/>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algn="just">
              <a:lnSpc>
                <a:spcPct val="115000"/>
              </a:lnSpc>
              <a:spcAft>
                <a:spcPts val="1200"/>
              </a:spcAft>
              <a:buClr>
                <a:schemeClr val="dk1"/>
              </a:buClr>
              <a:buSzPts val="1100"/>
            </a:pPr>
            <a:r>
              <a:rPr lang="en-US" dirty="0">
                <a:latin typeface="Cambria" panose="02040503050406030204" pitchFamily="18" charset="0"/>
                <a:ea typeface="Cambria" panose="02040503050406030204" pitchFamily="18" charset="0"/>
              </a:rPr>
              <a:t>Using Mathematical talk, communication, and reasoning</a:t>
            </a:r>
            <a:endParaRPr dirty="0">
              <a:highlight>
                <a:srgbClr val="FFFFFF"/>
              </a:highlight>
              <a:latin typeface="Cambria"/>
              <a:ea typeface="Cambria"/>
              <a:cs typeface="Cambria"/>
              <a:sym typeface="Cambria"/>
            </a:endParaRPr>
          </a:p>
        </p:txBody>
      </p:sp>
      <p:sp>
        <p:nvSpPr>
          <p:cNvPr id="92" name="Google Shape;79;p14">
            <a:extLst>
              <a:ext uri="{FF2B5EF4-FFF2-40B4-BE49-F238E27FC236}">
                <a16:creationId xmlns:a16="http://schemas.microsoft.com/office/drawing/2014/main" id="{856173C2-F12E-5882-B80F-2BC1A3E5E316}"/>
              </a:ext>
            </a:extLst>
          </p:cNvPr>
          <p:cNvSpPr txBox="1"/>
          <p:nvPr/>
        </p:nvSpPr>
        <p:spPr>
          <a:xfrm>
            <a:off x="776614" y="3537830"/>
            <a:ext cx="8098617" cy="358383"/>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algn="just">
              <a:lnSpc>
                <a:spcPct val="115000"/>
              </a:lnSpc>
              <a:spcAft>
                <a:spcPts val="1200"/>
              </a:spcAft>
              <a:buClr>
                <a:schemeClr val="dk1"/>
              </a:buClr>
              <a:buSzPts val="1100"/>
            </a:pPr>
            <a:r>
              <a:rPr lang="en-US" dirty="0">
                <a:latin typeface="Cambria" panose="02040503050406030204" pitchFamily="18" charset="0"/>
                <a:ea typeface="Cambria" panose="02040503050406030204" pitchFamily="18" charset="0"/>
              </a:rPr>
              <a:t>Developing a positive attitude towards learning mathematics</a:t>
            </a:r>
            <a:endParaRPr dirty="0">
              <a:highlight>
                <a:srgbClr val="FFFFFF"/>
              </a:highlight>
              <a:latin typeface="Cambria"/>
              <a:ea typeface="Cambria"/>
              <a:cs typeface="Cambria"/>
              <a:sym typeface="Cambria"/>
            </a:endParaRPr>
          </a:p>
        </p:txBody>
      </p:sp>
      <p:sp>
        <p:nvSpPr>
          <p:cNvPr id="93" name="TextBox 92">
            <a:extLst>
              <a:ext uri="{FF2B5EF4-FFF2-40B4-BE49-F238E27FC236}">
                <a16:creationId xmlns:a16="http://schemas.microsoft.com/office/drawing/2014/main" id="{3390181C-A2A6-201D-92B2-B8A2FE849391}"/>
              </a:ext>
            </a:extLst>
          </p:cNvPr>
          <p:cNvSpPr txBox="1"/>
          <p:nvPr/>
        </p:nvSpPr>
        <p:spPr>
          <a:xfrm>
            <a:off x="3078480" y="3254496"/>
            <a:ext cx="6156960" cy="307777"/>
          </a:xfrm>
          <a:prstGeom prst="rect">
            <a:avLst/>
          </a:prstGeom>
          <a:noFill/>
        </p:spPr>
        <p:txBody>
          <a:bodyPr wrap="square">
            <a:spAutoFit/>
          </a:bodyPr>
          <a:lstStyle/>
          <a:p>
            <a:r>
              <a:rPr lang="en-US" sz="1400" dirty="0"/>
              <a:t> </a:t>
            </a:r>
          </a:p>
        </p:txBody>
      </p:sp>
      <p:sp>
        <p:nvSpPr>
          <p:cNvPr id="94" name="TextBox 93">
            <a:extLst>
              <a:ext uri="{FF2B5EF4-FFF2-40B4-BE49-F238E27FC236}">
                <a16:creationId xmlns:a16="http://schemas.microsoft.com/office/drawing/2014/main" id="{64FA4A66-A806-5E88-E0BE-A7C8F0A00901}"/>
              </a:ext>
            </a:extLst>
          </p:cNvPr>
          <p:cNvSpPr txBox="1"/>
          <p:nvPr/>
        </p:nvSpPr>
        <p:spPr>
          <a:xfrm>
            <a:off x="3078480" y="3254496"/>
            <a:ext cx="6156960" cy="307777"/>
          </a:xfrm>
          <a:prstGeom prst="rect">
            <a:avLst/>
          </a:prstGeom>
          <a:noFill/>
        </p:spPr>
        <p:txBody>
          <a:bodyPr wrap="square">
            <a:spAutoFit/>
          </a:bodyPr>
          <a:lstStyle/>
          <a:p>
            <a:r>
              <a:rPr lang="en-US" sz="1400" dirty="0"/>
              <a:t> </a:t>
            </a:r>
          </a:p>
        </p:txBody>
      </p:sp>
      <p:sp>
        <p:nvSpPr>
          <p:cNvPr id="95" name="TextBox 94">
            <a:extLst>
              <a:ext uri="{FF2B5EF4-FFF2-40B4-BE49-F238E27FC236}">
                <a16:creationId xmlns:a16="http://schemas.microsoft.com/office/drawing/2014/main" id="{330CBA31-3EE1-14B9-07C9-8D7AF190CA34}"/>
              </a:ext>
            </a:extLst>
          </p:cNvPr>
          <p:cNvSpPr txBox="1"/>
          <p:nvPr/>
        </p:nvSpPr>
        <p:spPr>
          <a:xfrm>
            <a:off x="3078480" y="3254496"/>
            <a:ext cx="6156960" cy="307777"/>
          </a:xfrm>
          <a:prstGeom prst="rect">
            <a:avLst/>
          </a:prstGeom>
          <a:noFill/>
        </p:spPr>
        <p:txBody>
          <a:bodyPr wrap="square">
            <a:spAutoFit/>
          </a:bodyPr>
          <a:lstStyle/>
          <a:p>
            <a:r>
              <a:rPr lang="en-US" sz="1400" dirty="0"/>
              <a:t> </a:t>
            </a:r>
          </a:p>
        </p:txBody>
      </p:sp>
      <p:sp>
        <p:nvSpPr>
          <p:cNvPr id="96" name="Arrow: Right 95">
            <a:extLst>
              <a:ext uri="{FF2B5EF4-FFF2-40B4-BE49-F238E27FC236}">
                <a16:creationId xmlns:a16="http://schemas.microsoft.com/office/drawing/2014/main" id="{8FD2F0C4-FA0B-8376-DE6D-29207D8E8AE7}"/>
              </a:ext>
            </a:extLst>
          </p:cNvPr>
          <p:cNvSpPr/>
          <p:nvPr/>
        </p:nvSpPr>
        <p:spPr>
          <a:xfrm>
            <a:off x="370296" y="1533225"/>
            <a:ext cx="324589" cy="273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7" name="Arrow: Right 96">
            <a:extLst>
              <a:ext uri="{FF2B5EF4-FFF2-40B4-BE49-F238E27FC236}">
                <a16:creationId xmlns:a16="http://schemas.microsoft.com/office/drawing/2014/main" id="{089F73E6-E830-4756-8E7C-CA695E2AE5BB}"/>
              </a:ext>
            </a:extLst>
          </p:cNvPr>
          <p:cNvSpPr/>
          <p:nvPr/>
        </p:nvSpPr>
        <p:spPr>
          <a:xfrm>
            <a:off x="370296" y="2047495"/>
            <a:ext cx="324589" cy="273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8" name="Arrow: Right 97">
            <a:extLst>
              <a:ext uri="{FF2B5EF4-FFF2-40B4-BE49-F238E27FC236}">
                <a16:creationId xmlns:a16="http://schemas.microsoft.com/office/drawing/2014/main" id="{3D66EB06-DD37-B8D9-5AEE-E3AE67F43DBD}"/>
              </a:ext>
            </a:extLst>
          </p:cNvPr>
          <p:cNvSpPr/>
          <p:nvPr/>
        </p:nvSpPr>
        <p:spPr>
          <a:xfrm>
            <a:off x="360400" y="2540785"/>
            <a:ext cx="324589" cy="273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9" name="Arrow: Right 98">
            <a:extLst>
              <a:ext uri="{FF2B5EF4-FFF2-40B4-BE49-F238E27FC236}">
                <a16:creationId xmlns:a16="http://schemas.microsoft.com/office/drawing/2014/main" id="{02172DF7-6356-A873-3552-68FCFBEF5805}"/>
              </a:ext>
            </a:extLst>
          </p:cNvPr>
          <p:cNvSpPr/>
          <p:nvPr/>
        </p:nvSpPr>
        <p:spPr>
          <a:xfrm>
            <a:off x="360400" y="3056719"/>
            <a:ext cx="324589" cy="273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0" name="Arrow: Right 99">
            <a:extLst>
              <a:ext uri="{FF2B5EF4-FFF2-40B4-BE49-F238E27FC236}">
                <a16:creationId xmlns:a16="http://schemas.microsoft.com/office/drawing/2014/main" id="{C70EC61B-6BD4-6F23-6FF3-7E33FA042C39}"/>
              </a:ext>
            </a:extLst>
          </p:cNvPr>
          <p:cNvSpPr/>
          <p:nvPr/>
        </p:nvSpPr>
        <p:spPr>
          <a:xfrm>
            <a:off x="360402" y="3501327"/>
            <a:ext cx="324589" cy="273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Tree>
    <p:extLst>
      <p:ext uri="{BB962C8B-B14F-4D97-AF65-F5344CB8AC3E}">
        <p14:creationId xmlns:p14="http://schemas.microsoft.com/office/powerpoint/2010/main" val="1672673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9B8A7B-DB68-4625-86A7-7FECB4C2A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F5AFAE-B80F-42D3-94B4-729362BC1BCB}">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40262f94-9f35-4ac3-9a90-690165a166b7"/>
    <ds:schemaRef ds:uri="a4f35948-e619-41b3-aa29-22878b09cfd2"/>
    <ds:schemaRef ds:uri="http://www.w3.org/XML/1998/namespace"/>
    <ds:schemaRef ds:uri="http://purl.org/dc/terms/"/>
  </ds:schemaRefs>
</ds:datastoreItem>
</file>

<file path=customXml/itemProps3.xml><?xml version="1.0" encoding="utf-8"?>
<ds:datastoreItem xmlns:ds="http://schemas.openxmlformats.org/officeDocument/2006/customXml" ds:itemID="{6CC9A7CA-BEC5-41E5-AAE1-C9D7FC518E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925</TotalTime>
  <Words>2513</Words>
  <Application>Microsoft Office PowerPoint</Application>
  <PresentationFormat>Widescreen</PresentationFormat>
  <Paragraphs>323</Paragraphs>
  <Slides>32</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Batang</vt:lpstr>
      <vt:lpstr>Arial</vt:lpstr>
      <vt:lpstr>Batang </vt:lpstr>
      <vt:lpstr>Book Antiqua</vt:lpstr>
      <vt:lpstr>Calibri</vt:lpstr>
      <vt:lpstr>Calibri Light</vt:lpstr>
      <vt:lpstr>Cambria</vt:lpstr>
      <vt:lpstr>Century Gothic</vt:lpstr>
      <vt:lpstr>Gill Sans</vt:lpstr>
      <vt:lpstr>Tw Cen MT Condensed</vt:lpstr>
      <vt:lpstr>Office Theme</vt:lpstr>
      <vt:lpstr>The Development of Early Childhood Care and Education in India through an eye of NCF-2022 </vt:lpstr>
      <vt:lpstr> About the National Curriculum Framework</vt:lpstr>
      <vt:lpstr> National Curriculum Framework (NCF) for the Foundational Stage </vt:lpstr>
      <vt:lpstr>Fundamental Principles of the NCF </vt:lpstr>
      <vt:lpstr> Early Childhood Care and Education (ECCE)</vt:lpstr>
      <vt:lpstr>PowerPoint Presentation</vt:lpstr>
      <vt:lpstr> Curricular Goals</vt:lpstr>
      <vt:lpstr> Approach to Language Education and Literacy</vt:lpstr>
      <vt:lpstr> Approach to Numeracy </vt:lpstr>
      <vt:lpstr>Organizing Content and Learning Material </vt:lpstr>
      <vt:lpstr> Choosing and Organising Content</vt:lpstr>
      <vt:lpstr> Assessment for Furthering Learning</vt:lpstr>
      <vt:lpstr> Pedagogy</vt:lpstr>
      <vt:lpstr>PowerPoint Presentation</vt:lpstr>
      <vt:lpstr>PowerPoint Presentation</vt:lpstr>
      <vt:lpstr>PowerPoint Presentation</vt:lpstr>
      <vt:lpstr>PowerPoint Presentation</vt:lpstr>
      <vt:lpstr>PowerPoint Presentation</vt:lpstr>
      <vt:lpstr> Organizing Time  </vt:lpstr>
      <vt:lpstr>PowerPoint Presentation</vt:lpstr>
      <vt:lpstr>Additional Critical Areas  </vt:lpstr>
      <vt:lpstr>Connections to the Preparatory Stage</vt:lpstr>
      <vt:lpstr> Creating a Supportive Ecosystem</vt:lpstr>
      <vt:lpstr>PowerPoint Presentation</vt:lpstr>
      <vt:lpstr>Recent Initiatives Taken By education ministry</vt:lpstr>
      <vt:lpstr>Add a Slide Title - 1</vt:lpstr>
      <vt:lpstr>In NIPUN BHARAT guidelines for foundational literacy and numeracy mission, the competencies for holistic development of the child from 3 to 9 years are codified under three developmental goals.</vt:lpstr>
      <vt:lpstr>PowerPoint Presentation</vt:lpstr>
      <vt:lpstr>DG</vt:lpstr>
      <vt:lpstr>VIDYA pravesh—guidelines for three-month play-based school preparation module for grade-i children, has been developed as per the recommendations of the national education policy (NEP) 2020.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10</dc:creator>
  <cp:lastModifiedBy>srlab2</cp:lastModifiedBy>
  <cp:revision>111</cp:revision>
  <dcterms:created xsi:type="dcterms:W3CDTF">2023-02-02T12:29:47Z</dcterms:created>
  <dcterms:modified xsi:type="dcterms:W3CDTF">2023-02-23T12:56:46Z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