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ink/ink8.xml" ContentType="application/inkml+xml"/>
  <Override PartName="/ppt/ink/ink18.xml" ContentType="application/inkml+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ink/ink6.xml" ContentType="application/inkml+xml"/>
  <Override PartName="/ppt/ink/ink16.xml" ContentType="application/inkml+xml"/>
  <Override PartName="/ppt/ink/ink25.xml" ContentType="application/inkml+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ink/ink4.xml" ContentType="application/inkml+xml"/>
  <Override PartName="/ppt/ink/ink14.xml" ContentType="application/inkml+xml"/>
  <Override PartName="/ppt/ink/ink23.xml" ContentType="application/inkml+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ink/ink2.xml" ContentType="application/inkml+xml"/>
  <Override PartName="/ppt/ink/ink12.xml" ContentType="application/inkml+xml"/>
  <Override PartName="/ppt/ink/ink21.xml" ContentType="application/inkml+xml"/>
  <Override PartName="/ppt/ink/ink10.xml" ContentType="application/inkml+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ink/ink9.xml" ContentType="application/inkml+xml"/>
  <Override PartName="/ppt/ink/ink19.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ink/ink7.xml" ContentType="application/inkml+xml"/>
  <Override PartName="/ppt/ink/ink17.xml" ContentType="application/inkml+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ink/ink3.xml" ContentType="application/inkml+xml"/>
  <Override PartName="/ppt/ink/ink5.xml" ContentType="application/inkml+xml"/>
  <Override PartName="/ppt/ink/ink15.xml" ContentType="application/inkml+xml"/>
  <Override PartName="/ppt/ink/ink24.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ink/ink1.xml" ContentType="application/inkml+xml"/>
  <Override PartName="/ppt/ink/ink13.xml" ContentType="application/inkml+xml"/>
  <Default Extension="wdp" ContentType="image/vnd.ms-photo"/>
  <Override PartName="/ppt/ink/ink22.xml" ContentType="application/inkml+xml"/>
  <Override PartName="/ppt/slideLayouts/slideLayout10.xml" ContentType="application/vnd.openxmlformats-officedocument.presentationml.slideLayout+xml"/>
  <Override PartName="/ppt/diagrams/layout2.xml" ContentType="application/vnd.openxmlformats-officedocument.drawingml.diagramLayout+xml"/>
  <Override PartName="/ppt/ink/ink11.xml" ContentType="application/inkml+xml"/>
  <Override PartName="/ppt/ink/ink20.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70" r:id="rId4"/>
    <p:sldId id="269" r:id="rId5"/>
    <p:sldId id="272" r:id="rId6"/>
    <p:sldId id="273" r:id="rId7"/>
    <p:sldId id="284" r:id="rId8"/>
    <p:sldId id="275" r:id="rId9"/>
    <p:sldId id="276" r:id="rId10"/>
    <p:sldId id="257" r:id="rId11"/>
    <p:sldId id="267" r:id="rId12"/>
    <p:sldId id="285" r:id="rId13"/>
    <p:sldId id="279" r:id="rId14"/>
    <p:sldId id="278" r:id="rId15"/>
    <p:sldId id="287" r:id="rId16"/>
    <p:sldId id="268" r:id="rId17"/>
    <p:sldId id="280" r:id="rId18"/>
    <p:sldId id="281" r:id="rId19"/>
    <p:sldId id="282" r:id="rId20"/>
    <p:sldId id="260" r:id="rId21"/>
    <p:sldId id="288" r:id="rId22"/>
    <p:sldId id="271"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0000"/>
    <a:srgbClr val="000099"/>
    <a:srgbClr val="6600CC"/>
    <a:srgbClr val="00FFFF"/>
    <a:srgbClr val="FF3399"/>
    <a:srgbClr val="FFFFFF"/>
    <a:srgbClr val="FF9900"/>
    <a:srgbClr val="66FFCC"/>
    <a:srgbClr val="33CC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78" y="-69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488A33-2E61-47E4-A362-23D7DD2019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0FD63D-B0EE-490E-BAE4-A7147BE5785B}">
      <dgm:prSet/>
      <dgm:spPr/>
      <dgm:t>
        <a:bodyPr/>
        <a:lstStyle/>
        <a:p>
          <a:r>
            <a:rPr lang="en-US" b="1"/>
            <a:t>The policy is aligned with </a:t>
          </a:r>
          <a:endParaRPr lang="en-US"/>
        </a:p>
      </dgm:t>
    </dgm:pt>
    <dgm:pt modelId="{F4E31F78-B3D6-481C-A26D-7F3A5CFF0249}" type="parTrans" cxnId="{AA5A114C-3E21-4B88-AFFF-F151EF99CC3F}">
      <dgm:prSet/>
      <dgm:spPr/>
      <dgm:t>
        <a:bodyPr/>
        <a:lstStyle/>
        <a:p>
          <a:endParaRPr lang="en-US"/>
        </a:p>
      </dgm:t>
    </dgm:pt>
    <dgm:pt modelId="{FADCC1CD-F4C8-4D34-B15C-175FFB29B268}" type="sibTrans" cxnId="{AA5A114C-3E21-4B88-AFFF-F151EF99CC3F}">
      <dgm:prSet/>
      <dgm:spPr/>
      <dgm:t>
        <a:bodyPr/>
        <a:lstStyle/>
        <a:p>
          <a:endParaRPr lang="en-US"/>
        </a:p>
      </dgm:t>
    </dgm:pt>
    <dgm:pt modelId="{890BC507-6615-482B-8FFD-9AFEA6A3EC9F}">
      <dgm:prSet/>
      <dgm:spPr/>
      <dgm:t>
        <a:bodyPr/>
        <a:lstStyle/>
        <a:p>
          <a:r>
            <a:rPr lang="en-US" b="1"/>
            <a:t>The 2030 Agenda for Sustainable Development </a:t>
          </a:r>
          <a:endParaRPr lang="en-US"/>
        </a:p>
      </dgm:t>
    </dgm:pt>
    <dgm:pt modelId="{5F0E791F-E9DD-430D-83A8-64F708C6537D}" type="parTrans" cxnId="{0CFBB8D5-2395-48B3-B6A6-597610D1CF75}">
      <dgm:prSet/>
      <dgm:spPr/>
      <dgm:t>
        <a:bodyPr/>
        <a:lstStyle/>
        <a:p>
          <a:endParaRPr lang="en-US"/>
        </a:p>
      </dgm:t>
    </dgm:pt>
    <dgm:pt modelId="{172655E7-9AC5-40FE-A4B4-5056624E88E8}" type="sibTrans" cxnId="{0CFBB8D5-2395-48B3-B6A6-597610D1CF75}">
      <dgm:prSet/>
      <dgm:spPr/>
      <dgm:t>
        <a:bodyPr/>
        <a:lstStyle/>
        <a:p>
          <a:endParaRPr lang="en-US"/>
        </a:p>
      </dgm:t>
    </dgm:pt>
    <dgm:pt modelId="{940BB2C3-AE4D-465F-8765-795D851B436A}">
      <dgm:prSet/>
      <dgm:spPr/>
      <dgm:t>
        <a:bodyPr/>
        <a:lstStyle/>
        <a:p>
          <a:r>
            <a:rPr lang="en-US" b="1"/>
            <a:t>Focus on remoulding India into a global knowledge superpower </a:t>
          </a:r>
          <a:endParaRPr lang="en-US"/>
        </a:p>
      </dgm:t>
    </dgm:pt>
    <dgm:pt modelId="{64137B87-E685-4718-A087-8446D794FC76}" type="parTrans" cxnId="{821F69B2-3219-4287-8E34-935C8D4AD27D}">
      <dgm:prSet/>
      <dgm:spPr/>
      <dgm:t>
        <a:bodyPr/>
        <a:lstStyle/>
        <a:p>
          <a:endParaRPr lang="en-US"/>
        </a:p>
      </dgm:t>
    </dgm:pt>
    <dgm:pt modelId="{98273B88-1990-4633-840E-7B1104BCDB03}" type="sibTrans" cxnId="{821F69B2-3219-4287-8E34-935C8D4AD27D}">
      <dgm:prSet/>
      <dgm:spPr/>
      <dgm:t>
        <a:bodyPr/>
        <a:lstStyle/>
        <a:p>
          <a:endParaRPr lang="en-US"/>
        </a:p>
      </dgm:t>
    </dgm:pt>
    <dgm:pt modelId="{BAAA09B5-49F8-4966-92D0-04119305F971}">
      <dgm:prSet/>
      <dgm:spPr/>
      <dgm:t>
        <a:bodyPr/>
        <a:lstStyle/>
        <a:p>
          <a:r>
            <a:rPr lang="en-US" b="1"/>
            <a:t>Making school education more holistic, multidisciplinary, </a:t>
          </a:r>
          <a:endParaRPr lang="en-US"/>
        </a:p>
      </dgm:t>
    </dgm:pt>
    <dgm:pt modelId="{AC6D654B-AB97-43E7-AC70-55603F2C266B}" type="parTrans" cxnId="{AB5BC39E-14D0-4599-8B24-5BAB4E1CE547}">
      <dgm:prSet/>
      <dgm:spPr/>
      <dgm:t>
        <a:bodyPr/>
        <a:lstStyle/>
        <a:p>
          <a:endParaRPr lang="en-US"/>
        </a:p>
      </dgm:t>
    </dgm:pt>
    <dgm:pt modelId="{31A56FDF-42EF-443D-BBE5-1786A4769F3E}" type="sibTrans" cxnId="{AB5BC39E-14D0-4599-8B24-5BAB4E1CE547}">
      <dgm:prSet/>
      <dgm:spPr/>
      <dgm:t>
        <a:bodyPr/>
        <a:lstStyle/>
        <a:p>
          <a:endParaRPr lang="en-US"/>
        </a:p>
      </dgm:t>
    </dgm:pt>
    <dgm:pt modelId="{82299AF5-D300-4EE4-B566-99E8F2F6B8AA}">
      <dgm:prSet/>
      <dgm:spPr/>
      <dgm:t>
        <a:bodyPr/>
        <a:lstStyle/>
        <a:p>
          <a:r>
            <a:rPr lang="en-US" b="1" dirty="0"/>
            <a:t>flexible, suited to 21</a:t>
          </a:r>
          <a:r>
            <a:rPr lang="en-US" b="1" baseline="30000" dirty="0"/>
            <a:t>st</a:t>
          </a:r>
          <a:r>
            <a:rPr lang="en-US" b="1" dirty="0"/>
            <a:t> – century requirements </a:t>
          </a:r>
          <a:endParaRPr lang="en-US" dirty="0"/>
        </a:p>
      </dgm:t>
    </dgm:pt>
    <dgm:pt modelId="{D4895B86-9A60-4B64-8434-FECD64E0EB7C}" type="parTrans" cxnId="{799817D0-B698-4AC8-92B4-600046D08087}">
      <dgm:prSet/>
      <dgm:spPr/>
      <dgm:t>
        <a:bodyPr/>
        <a:lstStyle/>
        <a:p>
          <a:endParaRPr lang="en-US"/>
        </a:p>
      </dgm:t>
    </dgm:pt>
    <dgm:pt modelId="{3FD1CA7E-8D70-425D-88C9-51AA2798B59F}" type="sibTrans" cxnId="{799817D0-B698-4AC8-92B4-600046D08087}">
      <dgm:prSet/>
      <dgm:spPr/>
      <dgm:t>
        <a:bodyPr/>
        <a:lstStyle/>
        <a:p>
          <a:endParaRPr lang="en-US"/>
        </a:p>
      </dgm:t>
    </dgm:pt>
    <dgm:pt modelId="{98476683-BEB1-4574-B21A-EE2C2B1F74DF}">
      <dgm:prSet/>
      <dgm:spPr/>
      <dgm:t>
        <a:bodyPr/>
        <a:lstStyle/>
        <a:p>
          <a:r>
            <a:rPr lang="en-US" b="1" dirty="0"/>
            <a:t>Aims at bringing out the individual capabilities of each student. </a:t>
          </a:r>
          <a:endParaRPr lang="en-US" dirty="0"/>
        </a:p>
      </dgm:t>
    </dgm:pt>
    <dgm:pt modelId="{164B46D6-21E1-4EBE-8814-E5C54190A4E6}" type="parTrans" cxnId="{8EB9C38F-4437-42A3-9B10-EC373A5443E4}">
      <dgm:prSet/>
      <dgm:spPr/>
      <dgm:t>
        <a:bodyPr/>
        <a:lstStyle/>
        <a:p>
          <a:endParaRPr lang="en-US"/>
        </a:p>
      </dgm:t>
    </dgm:pt>
    <dgm:pt modelId="{5E26E4AB-EC57-46A3-9717-14F7BA4F9307}" type="sibTrans" cxnId="{8EB9C38F-4437-42A3-9B10-EC373A5443E4}">
      <dgm:prSet/>
      <dgm:spPr/>
      <dgm:t>
        <a:bodyPr/>
        <a:lstStyle/>
        <a:p>
          <a:endParaRPr lang="en-US"/>
        </a:p>
      </dgm:t>
    </dgm:pt>
    <dgm:pt modelId="{7D1CAF5D-F0F6-47FF-88BC-5C485DB2A08C}">
      <dgm:prSet/>
      <dgm:spPr/>
      <dgm:t>
        <a:bodyPr/>
        <a:lstStyle/>
        <a:p>
          <a:r>
            <a:rPr lang="en-US" b="1" dirty="0"/>
            <a:t>It believes that the goal of education is to produce good people who are capable of critical thinking and action and have compassion and empathy, courage and endurance, scientific temper and imagination and ethical moorings and values </a:t>
          </a:r>
          <a:endParaRPr lang="en-US" dirty="0"/>
        </a:p>
      </dgm:t>
    </dgm:pt>
    <dgm:pt modelId="{420FFB7E-FC96-42C2-8D7F-9D92431496E0}" type="parTrans" cxnId="{C66FA028-3083-4593-AC32-36BEA2AA6D44}">
      <dgm:prSet/>
      <dgm:spPr/>
      <dgm:t>
        <a:bodyPr/>
        <a:lstStyle/>
        <a:p>
          <a:endParaRPr lang="en-US"/>
        </a:p>
      </dgm:t>
    </dgm:pt>
    <dgm:pt modelId="{FCC50A22-8788-4DA3-BFBE-20A96B209A53}" type="sibTrans" cxnId="{C66FA028-3083-4593-AC32-36BEA2AA6D44}">
      <dgm:prSet/>
      <dgm:spPr/>
      <dgm:t>
        <a:bodyPr/>
        <a:lstStyle/>
        <a:p>
          <a:endParaRPr lang="en-US"/>
        </a:p>
      </dgm:t>
    </dgm:pt>
    <dgm:pt modelId="{7F72C224-F0AC-455B-B600-BD15B7BD6AF4}" type="pres">
      <dgm:prSet presAssocID="{14488A33-2E61-47E4-A362-23D7DD20196D}" presName="linear" presStyleCnt="0">
        <dgm:presLayoutVars>
          <dgm:animLvl val="lvl"/>
          <dgm:resizeHandles val="exact"/>
        </dgm:presLayoutVars>
      </dgm:prSet>
      <dgm:spPr/>
      <dgm:t>
        <a:bodyPr/>
        <a:lstStyle/>
        <a:p>
          <a:endParaRPr lang="en-US"/>
        </a:p>
      </dgm:t>
    </dgm:pt>
    <dgm:pt modelId="{0AFD766F-6518-4C5C-A6FA-F838E17EA13E}" type="pres">
      <dgm:prSet presAssocID="{FC0FD63D-B0EE-490E-BAE4-A7147BE5785B}" presName="parentText" presStyleLbl="node1" presStyleIdx="0" presStyleCnt="3">
        <dgm:presLayoutVars>
          <dgm:chMax val="0"/>
          <dgm:bulletEnabled val="1"/>
        </dgm:presLayoutVars>
      </dgm:prSet>
      <dgm:spPr/>
      <dgm:t>
        <a:bodyPr/>
        <a:lstStyle/>
        <a:p>
          <a:endParaRPr lang="en-US"/>
        </a:p>
      </dgm:t>
    </dgm:pt>
    <dgm:pt modelId="{5CDAB9BB-489C-4EC3-BE18-E99104305ED5}" type="pres">
      <dgm:prSet presAssocID="{FC0FD63D-B0EE-490E-BAE4-A7147BE5785B}" presName="childText" presStyleLbl="revTx" presStyleIdx="0" presStyleCnt="2">
        <dgm:presLayoutVars>
          <dgm:bulletEnabled val="1"/>
        </dgm:presLayoutVars>
      </dgm:prSet>
      <dgm:spPr/>
      <dgm:t>
        <a:bodyPr/>
        <a:lstStyle/>
        <a:p>
          <a:endParaRPr lang="en-US"/>
        </a:p>
      </dgm:t>
    </dgm:pt>
    <dgm:pt modelId="{4F911A8D-F4DA-4289-9686-7DB29C2449F2}" type="pres">
      <dgm:prSet presAssocID="{BAAA09B5-49F8-4966-92D0-04119305F971}" presName="parentText" presStyleLbl="node1" presStyleIdx="1" presStyleCnt="3">
        <dgm:presLayoutVars>
          <dgm:chMax val="0"/>
          <dgm:bulletEnabled val="1"/>
        </dgm:presLayoutVars>
      </dgm:prSet>
      <dgm:spPr/>
      <dgm:t>
        <a:bodyPr/>
        <a:lstStyle/>
        <a:p>
          <a:endParaRPr lang="en-US"/>
        </a:p>
      </dgm:t>
    </dgm:pt>
    <dgm:pt modelId="{7814B3BA-B1FA-4454-808F-F5D83466792B}" type="pres">
      <dgm:prSet presAssocID="{31A56FDF-42EF-443D-BBE5-1786A4769F3E}" presName="spacer" presStyleCnt="0"/>
      <dgm:spPr/>
    </dgm:pt>
    <dgm:pt modelId="{E42833EF-CD98-445D-88B4-BF92A21A3F9D}" type="pres">
      <dgm:prSet presAssocID="{82299AF5-D300-4EE4-B566-99E8F2F6B8AA}" presName="parentText" presStyleLbl="node1" presStyleIdx="2" presStyleCnt="3">
        <dgm:presLayoutVars>
          <dgm:chMax val="0"/>
          <dgm:bulletEnabled val="1"/>
        </dgm:presLayoutVars>
      </dgm:prSet>
      <dgm:spPr/>
      <dgm:t>
        <a:bodyPr/>
        <a:lstStyle/>
        <a:p>
          <a:endParaRPr lang="en-US"/>
        </a:p>
      </dgm:t>
    </dgm:pt>
    <dgm:pt modelId="{1E48C7EA-37F9-4027-A95B-A114528DBE17}" type="pres">
      <dgm:prSet presAssocID="{82299AF5-D300-4EE4-B566-99E8F2F6B8AA}" presName="childText" presStyleLbl="revTx" presStyleIdx="1" presStyleCnt="2">
        <dgm:presLayoutVars>
          <dgm:bulletEnabled val="1"/>
        </dgm:presLayoutVars>
      </dgm:prSet>
      <dgm:spPr/>
      <dgm:t>
        <a:bodyPr/>
        <a:lstStyle/>
        <a:p>
          <a:endParaRPr lang="en-US"/>
        </a:p>
      </dgm:t>
    </dgm:pt>
  </dgm:ptLst>
  <dgm:cxnLst>
    <dgm:cxn modelId="{DA91035F-0AE4-4A7E-9D15-4DE45CD88777}" type="presOf" srcId="{82299AF5-D300-4EE4-B566-99E8F2F6B8AA}" destId="{E42833EF-CD98-445D-88B4-BF92A21A3F9D}" srcOrd="0" destOrd="0" presId="urn:microsoft.com/office/officeart/2005/8/layout/vList2"/>
    <dgm:cxn modelId="{821F69B2-3219-4287-8E34-935C8D4AD27D}" srcId="{FC0FD63D-B0EE-490E-BAE4-A7147BE5785B}" destId="{940BB2C3-AE4D-465F-8765-795D851B436A}" srcOrd="1" destOrd="0" parTransId="{64137B87-E685-4718-A087-8446D794FC76}" sibTransId="{98273B88-1990-4633-840E-7B1104BCDB03}"/>
    <dgm:cxn modelId="{F8231C56-19C2-42EA-9B24-11A4EA4B8C39}" type="presOf" srcId="{98476683-BEB1-4574-B21A-EE2C2B1F74DF}" destId="{1E48C7EA-37F9-4027-A95B-A114528DBE17}" srcOrd="0" destOrd="0" presId="urn:microsoft.com/office/officeart/2005/8/layout/vList2"/>
    <dgm:cxn modelId="{F7471906-5B8A-4A9F-98E1-3170503DA70E}" type="presOf" srcId="{BAAA09B5-49F8-4966-92D0-04119305F971}" destId="{4F911A8D-F4DA-4289-9686-7DB29C2449F2}" srcOrd="0" destOrd="0" presId="urn:microsoft.com/office/officeart/2005/8/layout/vList2"/>
    <dgm:cxn modelId="{AA5A114C-3E21-4B88-AFFF-F151EF99CC3F}" srcId="{14488A33-2E61-47E4-A362-23D7DD20196D}" destId="{FC0FD63D-B0EE-490E-BAE4-A7147BE5785B}" srcOrd="0" destOrd="0" parTransId="{F4E31F78-B3D6-481C-A26D-7F3A5CFF0249}" sibTransId="{FADCC1CD-F4C8-4D34-B15C-175FFB29B268}"/>
    <dgm:cxn modelId="{5AA7AF6A-7BE1-4BCE-8186-3C9494E5EDAE}" type="presOf" srcId="{7D1CAF5D-F0F6-47FF-88BC-5C485DB2A08C}" destId="{1E48C7EA-37F9-4027-A95B-A114528DBE17}" srcOrd="0" destOrd="1" presId="urn:microsoft.com/office/officeart/2005/8/layout/vList2"/>
    <dgm:cxn modelId="{C66FA028-3083-4593-AC32-36BEA2AA6D44}" srcId="{82299AF5-D300-4EE4-B566-99E8F2F6B8AA}" destId="{7D1CAF5D-F0F6-47FF-88BC-5C485DB2A08C}" srcOrd="1" destOrd="0" parTransId="{420FFB7E-FC96-42C2-8D7F-9D92431496E0}" sibTransId="{FCC50A22-8788-4DA3-BFBE-20A96B209A53}"/>
    <dgm:cxn modelId="{6B1A041D-4922-4EA3-AC32-9C6FCD7349F3}" type="presOf" srcId="{890BC507-6615-482B-8FFD-9AFEA6A3EC9F}" destId="{5CDAB9BB-489C-4EC3-BE18-E99104305ED5}" srcOrd="0" destOrd="0" presId="urn:microsoft.com/office/officeart/2005/8/layout/vList2"/>
    <dgm:cxn modelId="{0CFBB8D5-2395-48B3-B6A6-597610D1CF75}" srcId="{FC0FD63D-B0EE-490E-BAE4-A7147BE5785B}" destId="{890BC507-6615-482B-8FFD-9AFEA6A3EC9F}" srcOrd="0" destOrd="0" parTransId="{5F0E791F-E9DD-430D-83A8-64F708C6537D}" sibTransId="{172655E7-9AC5-40FE-A4B4-5056624E88E8}"/>
    <dgm:cxn modelId="{799817D0-B698-4AC8-92B4-600046D08087}" srcId="{14488A33-2E61-47E4-A362-23D7DD20196D}" destId="{82299AF5-D300-4EE4-B566-99E8F2F6B8AA}" srcOrd="2" destOrd="0" parTransId="{D4895B86-9A60-4B64-8434-FECD64E0EB7C}" sibTransId="{3FD1CA7E-8D70-425D-88C9-51AA2798B59F}"/>
    <dgm:cxn modelId="{E4E7A97E-699E-4A3A-811F-738DF3694D1F}" type="presOf" srcId="{14488A33-2E61-47E4-A362-23D7DD20196D}" destId="{7F72C224-F0AC-455B-B600-BD15B7BD6AF4}" srcOrd="0" destOrd="0" presId="urn:microsoft.com/office/officeart/2005/8/layout/vList2"/>
    <dgm:cxn modelId="{AB5BC39E-14D0-4599-8B24-5BAB4E1CE547}" srcId="{14488A33-2E61-47E4-A362-23D7DD20196D}" destId="{BAAA09B5-49F8-4966-92D0-04119305F971}" srcOrd="1" destOrd="0" parTransId="{AC6D654B-AB97-43E7-AC70-55603F2C266B}" sibTransId="{31A56FDF-42EF-443D-BBE5-1786A4769F3E}"/>
    <dgm:cxn modelId="{55347F8B-B1B3-4743-A4A5-08F8D0DD6692}" type="presOf" srcId="{940BB2C3-AE4D-465F-8765-795D851B436A}" destId="{5CDAB9BB-489C-4EC3-BE18-E99104305ED5}" srcOrd="0" destOrd="1" presId="urn:microsoft.com/office/officeart/2005/8/layout/vList2"/>
    <dgm:cxn modelId="{8EB9C38F-4437-42A3-9B10-EC373A5443E4}" srcId="{82299AF5-D300-4EE4-B566-99E8F2F6B8AA}" destId="{98476683-BEB1-4574-B21A-EE2C2B1F74DF}" srcOrd="0" destOrd="0" parTransId="{164B46D6-21E1-4EBE-8814-E5C54190A4E6}" sibTransId="{5E26E4AB-EC57-46A3-9717-14F7BA4F9307}"/>
    <dgm:cxn modelId="{99743A37-E9F4-4349-9F01-C15528319824}" type="presOf" srcId="{FC0FD63D-B0EE-490E-BAE4-A7147BE5785B}" destId="{0AFD766F-6518-4C5C-A6FA-F838E17EA13E}" srcOrd="0" destOrd="0" presId="urn:microsoft.com/office/officeart/2005/8/layout/vList2"/>
    <dgm:cxn modelId="{BDC630C8-CE1B-4E2C-950F-3316F4768BD0}" type="presParOf" srcId="{7F72C224-F0AC-455B-B600-BD15B7BD6AF4}" destId="{0AFD766F-6518-4C5C-A6FA-F838E17EA13E}" srcOrd="0" destOrd="0" presId="urn:microsoft.com/office/officeart/2005/8/layout/vList2"/>
    <dgm:cxn modelId="{1E357A1E-95BA-4A75-A353-4FEFCF5DD3D3}" type="presParOf" srcId="{7F72C224-F0AC-455B-B600-BD15B7BD6AF4}" destId="{5CDAB9BB-489C-4EC3-BE18-E99104305ED5}" srcOrd="1" destOrd="0" presId="urn:microsoft.com/office/officeart/2005/8/layout/vList2"/>
    <dgm:cxn modelId="{12A0669A-042D-40DB-857C-A42A06ECA269}" type="presParOf" srcId="{7F72C224-F0AC-455B-B600-BD15B7BD6AF4}" destId="{4F911A8D-F4DA-4289-9686-7DB29C2449F2}" srcOrd="2" destOrd="0" presId="urn:microsoft.com/office/officeart/2005/8/layout/vList2"/>
    <dgm:cxn modelId="{6913ACCD-A204-471F-867E-3FB6CF713792}" type="presParOf" srcId="{7F72C224-F0AC-455B-B600-BD15B7BD6AF4}" destId="{7814B3BA-B1FA-4454-808F-F5D83466792B}" srcOrd="3" destOrd="0" presId="urn:microsoft.com/office/officeart/2005/8/layout/vList2"/>
    <dgm:cxn modelId="{1024620C-75EA-4D1E-BF26-9B62F54BE58B}" type="presParOf" srcId="{7F72C224-F0AC-455B-B600-BD15B7BD6AF4}" destId="{E42833EF-CD98-445D-88B4-BF92A21A3F9D}" srcOrd="4" destOrd="0" presId="urn:microsoft.com/office/officeart/2005/8/layout/vList2"/>
    <dgm:cxn modelId="{CEC8AF2E-486B-4519-A094-E1CEE0454883}" type="presParOf" srcId="{7F72C224-F0AC-455B-B600-BD15B7BD6AF4}" destId="{1E48C7EA-37F9-4027-A95B-A114528DBE17}" srcOrd="5"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AAD8DC-8A40-40DB-A7C5-ED653CC9653C}"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8A291248-BCA0-48A2-A096-9307EA2A8ADB}">
      <dgm:prSet custT="1"/>
      <dgm:spPr>
        <a:solidFill>
          <a:srgbClr val="00B0F0"/>
        </a:solidFill>
      </dgm:spPr>
      <dgm:t>
        <a:bodyPr/>
        <a:lstStyle/>
        <a:p>
          <a:pPr>
            <a:lnSpc>
              <a:spcPct val="100000"/>
            </a:lnSpc>
          </a:pPr>
          <a:r>
            <a:rPr lang="en-US" sz="2800" b="1" dirty="0">
              <a:solidFill>
                <a:srgbClr val="FF0000"/>
              </a:solidFill>
            </a:rPr>
            <a:t>Holistic Development</a:t>
          </a:r>
          <a:endParaRPr lang="en-US" sz="2800" dirty="0">
            <a:solidFill>
              <a:srgbClr val="FF0000"/>
            </a:solidFill>
          </a:endParaRPr>
        </a:p>
      </dgm:t>
    </dgm:pt>
    <dgm:pt modelId="{0B5D22F7-EA83-43F3-BF01-86CAFCA77B29}" type="parTrans" cxnId="{FE24EF76-F538-4977-BA6B-38B7384958CA}">
      <dgm:prSet/>
      <dgm:spPr/>
      <dgm:t>
        <a:bodyPr/>
        <a:lstStyle/>
        <a:p>
          <a:endParaRPr lang="en-US"/>
        </a:p>
      </dgm:t>
    </dgm:pt>
    <dgm:pt modelId="{A3E62250-BBB6-4174-AA5E-4E8E306825DC}" type="sibTrans" cxnId="{FE24EF76-F538-4977-BA6B-38B7384958CA}">
      <dgm:prSet/>
      <dgm:spPr/>
      <dgm:t>
        <a:bodyPr/>
        <a:lstStyle/>
        <a:p>
          <a:pPr>
            <a:lnSpc>
              <a:spcPct val="100000"/>
            </a:lnSpc>
          </a:pPr>
          <a:endParaRPr lang="en-US"/>
        </a:p>
      </dgm:t>
    </dgm:pt>
    <dgm:pt modelId="{4E4072B4-8D71-4820-B580-17830EA8CAC6}">
      <dgm:prSet custT="1"/>
      <dgm:spPr>
        <a:solidFill>
          <a:schemeClr val="accent2">
            <a:lumMod val="75000"/>
          </a:schemeClr>
        </a:solidFill>
      </dgm:spPr>
      <dgm:t>
        <a:bodyPr/>
        <a:lstStyle/>
        <a:p>
          <a:pPr>
            <a:lnSpc>
              <a:spcPct val="100000"/>
            </a:lnSpc>
          </a:pPr>
          <a:r>
            <a:rPr lang="en-US" sz="2800" b="1" dirty="0">
              <a:solidFill>
                <a:srgbClr val="FFFF00"/>
              </a:solidFill>
            </a:rPr>
            <a:t>Multidisciplinary Approach</a:t>
          </a:r>
          <a:endParaRPr lang="en-US" sz="2800" dirty="0">
            <a:solidFill>
              <a:srgbClr val="FFFF00"/>
            </a:solidFill>
          </a:endParaRPr>
        </a:p>
      </dgm:t>
    </dgm:pt>
    <dgm:pt modelId="{BCCE9233-B9B3-4925-A581-B41855DE2A28}" type="parTrans" cxnId="{137BD004-33CD-469B-B641-DC6E6DE275FC}">
      <dgm:prSet/>
      <dgm:spPr/>
      <dgm:t>
        <a:bodyPr/>
        <a:lstStyle/>
        <a:p>
          <a:endParaRPr lang="en-US"/>
        </a:p>
      </dgm:t>
    </dgm:pt>
    <dgm:pt modelId="{C8D4D999-6E3A-41E3-9C4D-8B892BCA60D9}" type="sibTrans" cxnId="{137BD004-33CD-469B-B641-DC6E6DE275FC}">
      <dgm:prSet/>
      <dgm:spPr/>
      <dgm:t>
        <a:bodyPr/>
        <a:lstStyle/>
        <a:p>
          <a:pPr>
            <a:lnSpc>
              <a:spcPct val="100000"/>
            </a:lnSpc>
          </a:pPr>
          <a:endParaRPr lang="en-US"/>
        </a:p>
      </dgm:t>
    </dgm:pt>
    <dgm:pt modelId="{8C4D127A-822C-4E36-A8D6-CA60729F24E2}">
      <dgm:prSet custT="1"/>
      <dgm:spPr>
        <a:solidFill>
          <a:schemeClr val="accent2">
            <a:lumMod val="60000"/>
            <a:lumOff val="40000"/>
          </a:schemeClr>
        </a:solidFill>
      </dgm:spPr>
      <dgm:t>
        <a:bodyPr/>
        <a:lstStyle/>
        <a:p>
          <a:pPr>
            <a:lnSpc>
              <a:spcPct val="100000"/>
            </a:lnSpc>
          </a:pPr>
          <a:r>
            <a:rPr lang="en-US" sz="2800" b="1" dirty="0">
              <a:solidFill>
                <a:srgbClr val="002060"/>
              </a:solidFill>
            </a:rPr>
            <a:t>Use of Technology</a:t>
          </a:r>
          <a:endParaRPr lang="en-US" sz="2800" dirty="0">
            <a:solidFill>
              <a:srgbClr val="002060"/>
            </a:solidFill>
          </a:endParaRPr>
        </a:p>
      </dgm:t>
    </dgm:pt>
    <dgm:pt modelId="{41EA6069-C666-4043-88C5-BA128913BE1F}" type="parTrans" cxnId="{315962E8-99BF-44E7-8425-FCFD4F415A5D}">
      <dgm:prSet/>
      <dgm:spPr/>
      <dgm:t>
        <a:bodyPr/>
        <a:lstStyle/>
        <a:p>
          <a:endParaRPr lang="en-US"/>
        </a:p>
      </dgm:t>
    </dgm:pt>
    <dgm:pt modelId="{400737BE-A9AE-4110-8A67-4BFE8CC9343D}" type="sibTrans" cxnId="{315962E8-99BF-44E7-8425-FCFD4F415A5D}">
      <dgm:prSet/>
      <dgm:spPr/>
      <dgm:t>
        <a:bodyPr/>
        <a:lstStyle/>
        <a:p>
          <a:pPr>
            <a:lnSpc>
              <a:spcPct val="100000"/>
            </a:lnSpc>
          </a:pPr>
          <a:endParaRPr lang="en-US"/>
        </a:p>
      </dgm:t>
    </dgm:pt>
    <dgm:pt modelId="{EC9E068E-2605-491D-8A32-B0A0034D364C}">
      <dgm:prSet custT="1"/>
      <dgm:spPr>
        <a:solidFill>
          <a:schemeClr val="accent6">
            <a:lumMod val="75000"/>
          </a:schemeClr>
        </a:solidFill>
      </dgm:spPr>
      <dgm:t>
        <a:bodyPr/>
        <a:lstStyle/>
        <a:p>
          <a:pPr>
            <a:lnSpc>
              <a:spcPct val="100000"/>
            </a:lnSpc>
          </a:pPr>
          <a:r>
            <a:rPr lang="en-US" sz="2400" b="1" dirty="0">
              <a:solidFill>
                <a:srgbClr val="FFC000"/>
              </a:solidFill>
            </a:rPr>
            <a:t>CPD </a:t>
          </a:r>
        </a:p>
        <a:p>
          <a:pPr>
            <a:lnSpc>
              <a:spcPct val="100000"/>
            </a:lnSpc>
          </a:pPr>
          <a:r>
            <a:rPr lang="en-US" sz="2400" b="1" dirty="0">
              <a:solidFill>
                <a:srgbClr val="FFC000"/>
              </a:solidFill>
            </a:rPr>
            <a:t>( Continuous Professional Development)</a:t>
          </a:r>
          <a:endParaRPr lang="en-US" sz="2400" dirty="0">
            <a:solidFill>
              <a:srgbClr val="FFC000"/>
            </a:solidFill>
          </a:endParaRPr>
        </a:p>
      </dgm:t>
    </dgm:pt>
    <dgm:pt modelId="{256C0125-3B7C-406D-9153-CCA1B93B4218}" type="parTrans" cxnId="{F82F62A6-5C06-499E-A157-A8EE9616DFDA}">
      <dgm:prSet/>
      <dgm:spPr/>
      <dgm:t>
        <a:bodyPr/>
        <a:lstStyle/>
        <a:p>
          <a:endParaRPr lang="en-US"/>
        </a:p>
      </dgm:t>
    </dgm:pt>
    <dgm:pt modelId="{2238FBAB-660C-46AE-ACD2-D65C513F1DE0}" type="sibTrans" cxnId="{F82F62A6-5C06-499E-A157-A8EE9616DFDA}">
      <dgm:prSet/>
      <dgm:spPr/>
      <dgm:t>
        <a:bodyPr/>
        <a:lstStyle/>
        <a:p>
          <a:pPr>
            <a:lnSpc>
              <a:spcPct val="100000"/>
            </a:lnSpc>
          </a:pPr>
          <a:endParaRPr lang="en-US"/>
        </a:p>
      </dgm:t>
    </dgm:pt>
    <dgm:pt modelId="{CA71A138-BFC5-46F1-996D-C97B35F84F99}">
      <dgm:prSet custT="1"/>
      <dgm:spPr>
        <a:solidFill>
          <a:schemeClr val="tx2">
            <a:lumMod val="75000"/>
          </a:schemeClr>
        </a:solidFill>
      </dgm:spPr>
      <dgm:t>
        <a:bodyPr/>
        <a:lstStyle/>
        <a:p>
          <a:pPr>
            <a:lnSpc>
              <a:spcPct val="100000"/>
            </a:lnSpc>
          </a:pPr>
          <a:r>
            <a:rPr lang="en-US" sz="2800" b="1" dirty="0">
              <a:solidFill>
                <a:srgbClr val="FFFFFF"/>
              </a:solidFill>
            </a:rPr>
            <a:t>Integrated and Inclusive Education</a:t>
          </a:r>
          <a:endParaRPr lang="en-US" sz="2800" dirty="0">
            <a:solidFill>
              <a:srgbClr val="FFFFFF"/>
            </a:solidFill>
          </a:endParaRPr>
        </a:p>
      </dgm:t>
    </dgm:pt>
    <dgm:pt modelId="{91FE8C15-4777-435B-8A2C-1593FB91835D}" type="parTrans" cxnId="{352A0DA6-E87E-461A-B8C3-A43B63143DE9}">
      <dgm:prSet/>
      <dgm:spPr/>
      <dgm:t>
        <a:bodyPr/>
        <a:lstStyle/>
        <a:p>
          <a:endParaRPr lang="en-US"/>
        </a:p>
      </dgm:t>
    </dgm:pt>
    <dgm:pt modelId="{82D571BF-E6F6-4D49-8B70-C12C604153C1}" type="sibTrans" cxnId="{352A0DA6-E87E-461A-B8C3-A43B63143DE9}">
      <dgm:prSet/>
      <dgm:spPr/>
      <dgm:t>
        <a:bodyPr/>
        <a:lstStyle/>
        <a:p>
          <a:pPr>
            <a:lnSpc>
              <a:spcPct val="100000"/>
            </a:lnSpc>
          </a:pPr>
          <a:endParaRPr lang="en-US"/>
        </a:p>
      </dgm:t>
    </dgm:pt>
    <dgm:pt modelId="{F0B674A2-5F3A-452B-931F-D64CA0248632}">
      <dgm:prSet custT="1"/>
      <dgm:spPr>
        <a:solidFill>
          <a:schemeClr val="tx1">
            <a:lumMod val="95000"/>
            <a:lumOff val="5000"/>
          </a:schemeClr>
        </a:solidFill>
      </dgm:spPr>
      <dgm:t>
        <a:bodyPr/>
        <a:lstStyle/>
        <a:p>
          <a:pPr>
            <a:lnSpc>
              <a:spcPct val="100000"/>
            </a:lnSpc>
          </a:pPr>
          <a:r>
            <a:rPr lang="en-US" sz="2800" b="1" dirty="0">
              <a:solidFill>
                <a:srgbClr val="00B0F0"/>
              </a:solidFill>
            </a:rPr>
            <a:t>Activity-based &amp; Experiential Learning</a:t>
          </a:r>
          <a:endParaRPr lang="en-US" sz="2800" dirty="0">
            <a:solidFill>
              <a:srgbClr val="00B0F0"/>
            </a:solidFill>
          </a:endParaRPr>
        </a:p>
      </dgm:t>
    </dgm:pt>
    <dgm:pt modelId="{9A309EAD-578C-4FB7-8816-9745C80E2CF0}" type="parTrans" cxnId="{34CE207A-4FE0-46FA-B82E-3B79778D8FA4}">
      <dgm:prSet/>
      <dgm:spPr/>
      <dgm:t>
        <a:bodyPr/>
        <a:lstStyle/>
        <a:p>
          <a:endParaRPr lang="en-US"/>
        </a:p>
      </dgm:t>
    </dgm:pt>
    <dgm:pt modelId="{6DC0AC6C-61E2-4869-A1C1-6D02C851181A}" type="sibTrans" cxnId="{34CE207A-4FE0-46FA-B82E-3B79778D8FA4}">
      <dgm:prSet/>
      <dgm:spPr/>
      <dgm:t>
        <a:bodyPr/>
        <a:lstStyle/>
        <a:p>
          <a:pPr>
            <a:lnSpc>
              <a:spcPct val="100000"/>
            </a:lnSpc>
          </a:pPr>
          <a:endParaRPr lang="en-US"/>
        </a:p>
      </dgm:t>
    </dgm:pt>
    <dgm:pt modelId="{8D47F045-B03F-4DDE-B351-E4060C4C5F76}">
      <dgm:prSet custT="1"/>
      <dgm:spPr>
        <a:solidFill>
          <a:srgbClr val="FF0000"/>
        </a:solidFill>
      </dgm:spPr>
      <dgm:t>
        <a:bodyPr/>
        <a:lstStyle/>
        <a:p>
          <a:pPr>
            <a:lnSpc>
              <a:spcPct val="100000"/>
            </a:lnSpc>
          </a:pPr>
          <a:r>
            <a:rPr lang="en-US" sz="2800" b="1" dirty="0"/>
            <a:t>Enquiry-based and Discovery based Learning</a:t>
          </a:r>
          <a:endParaRPr lang="en-US" sz="2800" dirty="0"/>
        </a:p>
      </dgm:t>
    </dgm:pt>
    <dgm:pt modelId="{EB4C34E3-03EE-4F51-AC0A-DCB23791A477}" type="parTrans" cxnId="{09937264-6162-470C-9FA2-D7EB395786D9}">
      <dgm:prSet/>
      <dgm:spPr/>
      <dgm:t>
        <a:bodyPr/>
        <a:lstStyle/>
        <a:p>
          <a:endParaRPr lang="en-US"/>
        </a:p>
      </dgm:t>
    </dgm:pt>
    <dgm:pt modelId="{1B31FAE3-950F-4CD8-A844-95F3FF42DEA2}" type="sibTrans" cxnId="{09937264-6162-470C-9FA2-D7EB395786D9}">
      <dgm:prSet/>
      <dgm:spPr/>
      <dgm:t>
        <a:bodyPr/>
        <a:lstStyle/>
        <a:p>
          <a:endParaRPr lang="en-US"/>
        </a:p>
      </dgm:t>
    </dgm:pt>
    <dgm:pt modelId="{CA77E7FA-8C14-4FF5-8A15-6557E0729B75}" type="pres">
      <dgm:prSet presAssocID="{F4AAD8DC-8A40-40DB-A7C5-ED653CC9653C}" presName="diagram" presStyleCnt="0">
        <dgm:presLayoutVars>
          <dgm:dir/>
          <dgm:resizeHandles val="exact"/>
        </dgm:presLayoutVars>
      </dgm:prSet>
      <dgm:spPr/>
      <dgm:t>
        <a:bodyPr/>
        <a:lstStyle/>
        <a:p>
          <a:endParaRPr lang="en-US"/>
        </a:p>
      </dgm:t>
    </dgm:pt>
    <dgm:pt modelId="{ADAA2A19-CC58-43ED-8B1E-F909EE5F1C7B}" type="pres">
      <dgm:prSet presAssocID="{8A291248-BCA0-48A2-A096-9307EA2A8ADB}" presName="node" presStyleLbl="node1" presStyleIdx="0" presStyleCnt="7">
        <dgm:presLayoutVars>
          <dgm:bulletEnabled val="1"/>
        </dgm:presLayoutVars>
      </dgm:prSet>
      <dgm:spPr/>
      <dgm:t>
        <a:bodyPr/>
        <a:lstStyle/>
        <a:p>
          <a:endParaRPr lang="en-US"/>
        </a:p>
      </dgm:t>
    </dgm:pt>
    <dgm:pt modelId="{E1BAE234-9CD5-40F9-84DB-7762A0C7E3B0}" type="pres">
      <dgm:prSet presAssocID="{A3E62250-BBB6-4174-AA5E-4E8E306825DC}" presName="sibTrans" presStyleCnt="0"/>
      <dgm:spPr/>
    </dgm:pt>
    <dgm:pt modelId="{9F9FE29B-29CE-4DBB-B9B8-187B224CC2F0}" type="pres">
      <dgm:prSet presAssocID="{4E4072B4-8D71-4820-B580-17830EA8CAC6}" presName="node" presStyleLbl="node1" presStyleIdx="1" presStyleCnt="7" custLinFactNeighborX="1456" custLinFactNeighborY="4267">
        <dgm:presLayoutVars>
          <dgm:bulletEnabled val="1"/>
        </dgm:presLayoutVars>
      </dgm:prSet>
      <dgm:spPr/>
      <dgm:t>
        <a:bodyPr/>
        <a:lstStyle/>
        <a:p>
          <a:endParaRPr lang="en-US"/>
        </a:p>
      </dgm:t>
    </dgm:pt>
    <dgm:pt modelId="{BAC62D05-6561-40CA-9909-8956066F88EA}" type="pres">
      <dgm:prSet presAssocID="{C8D4D999-6E3A-41E3-9C4D-8B892BCA60D9}" presName="sibTrans" presStyleCnt="0"/>
      <dgm:spPr/>
    </dgm:pt>
    <dgm:pt modelId="{9E35AE74-F7F6-4413-A06D-524F7010936D}" type="pres">
      <dgm:prSet presAssocID="{8C4D127A-822C-4E36-A8D6-CA60729F24E2}" presName="node" presStyleLbl="node1" presStyleIdx="2" presStyleCnt="7">
        <dgm:presLayoutVars>
          <dgm:bulletEnabled val="1"/>
        </dgm:presLayoutVars>
      </dgm:prSet>
      <dgm:spPr/>
      <dgm:t>
        <a:bodyPr/>
        <a:lstStyle/>
        <a:p>
          <a:endParaRPr lang="en-US"/>
        </a:p>
      </dgm:t>
    </dgm:pt>
    <dgm:pt modelId="{8DFB300F-B0BA-434D-9124-FABCB7C31EA5}" type="pres">
      <dgm:prSet presAssocID="{400737BE-A9AE-4110-8A67-4BFE8CC9343D}" presName="sibTrans" presStyleCnt="0"/>
      <dgm:spPr/>
    </dgm:pt>
    <dgm:pt modelId="{AC54A02B-199A-4962-89FD-C1DC958B9E7F}" type="pres">
      <dgm:prSet presAssocID="{EC9E068E-2605-491D-8A32-B0A0034D364C}" presName="node" presStyleLbl="node1" presStyleIdx="3" presStyleCnt="7">
        <dgm:presLayoutVars>
          <dgm:bulletEnabled val="1"/>
        </dgm:presLayoutVars>
      </dgm:prSet>
      <dgm:spPr/>
      <dgm:t>
        <a:bodyPr/>
        <a:lstStyle/>
        <a:p>
          <a:endParaRPr lang="en-US"/>
        </a:p>
      </dgm:t>
    </dgm:pt>
    <dgm:pt modelId="{CC638EB2-7683-4F69-B834-9E4A1DC64E03}" type="pres">
      <dgm:prSet presAssocID="{2238FBAB-660C-46AE-ACD2-D65C513F1DE0}" presName="sibTrans" presStyleCnt="0"/>
      <dgm:spPr/>
    </dgm:pt>
    <dgm:pt modelId="{0F70577F-4CF0-43F9-B7BA-752C6B514118}" type="pres">
      <dgm:prSet presAssocID="{CA71A138-BFC5-46F1-996D-C97B35F84F99}" presName="node" presStyleLbl="node1" presStyleIdx="4" presStyleCnt="7">
        <dgm:presLayoutVars>
          <dgm:bulletEnabled val="1"/>
        </dgm:presLayoutVars>
      </dgm:prSet>
      <dgm:spPr/>
      <dgm:t>
        <a:bodyPr/>
        <a:lstStyle/>
        <a:p>
          <a:endParaRPr lang="en-US"/>
        </a:p>
      </dgm:t>
    </dgm:pt>
    <dgm:pt modelId="{C3D1B5E3-32B5-4255-A921-D2B4AF2D37CD}" type="pres">
      <dgm:prSet presAssocID="{82D571BF-E6F6-4D49-8B70-C12C604153C1}" presName="sibTrans" presStyleCnt="0"/>
      <dgm:spPr/>
    </dgm:pt>
    <dgm:pt modelId="{A0D38CEE-319D-4CE7-80B5-136AB32D028B}" type="pres">
      <dgm:prSet presAssocID="{F0B674A2-5F3A-452B-931F-D64CA0248632}" presName="node" presStyleLbl="node1" presStyleIdx="5" presStyleCnt="7">
        <dgm:presLayoutVars>
          <dgm:bulletEnabled val="1"/>
        </dgm:presLayoutVars>
      </dgm:prSet>
      <dgm:spPr/>
      <dgm:t>
        <a:bodyPr/>
        <a:lstStyle/>
        <a:p>
          <a:endParaRPr lang="en-US"/>
        </a:p>
      </dgm:t>
    </dgm:pt>
    <dgm:pt modelId="{5AB38F45-6C3F-4C98-A312-723A5D4CDC20}" type="pres">
      <dgm:prSet presAssocID="{6DC0AC6C-61E2-4869-A1C1-6D02C851181A}" presName="sibTrans" presStyleCnt="0"/>
      <dgm:spPr/>
    </dgm:pt>
    <dgm:pt modelId="{894A04EE-F24F-4772-BD2B-742D0F48D1EA}" type="pres">
      <dgm:prSet presAssocID="{8D47F045-B03F-4DDE-B351-E4060C4C5F76}" presName="node" presStyleLbl="node1" presStyleIdx="6" presStyleCnt="7">
        <dgm:presLayoutVars>
          <dgm:bulletEnabled val="1"/>
        </dgm:presLayoutVars>
      </dgm:prSet>
      <dgm:spPr/>
      <dgm:t>
        <a:bodyPr/>
        <a:lstStyle/>
        <a:p>
          <a:endParaRPr lang="en-US"/>
        </a:p>
      </dgm:t>
    </dgm:pt>
  </dgm:ptLst>
  <dgm:cxnLst>
    <dgm:cxn modelId="{FE24EF76-F538-4977-BA6B-38B7384958CA}" srcId="{F4AAD8DC-8A40-40DB-A7C5-ED653CC9653C}" destId="{8A291248-BCA0-48A2-A096-9307EA2A8ADB}" srcOrd="0" destOrd="0" parTransId="{0B5D22F7-EA83-43F3-BF01-86CAFCA77B29}" sibTransId="{A3E62250-BBB6-4174-AA5E-4E8E306825DC}"/>
    <dgm:cxn modelId="{91F830CE-72DA-4FCC-92D8-42A67A3B77B8}" type="presOf" srcId="{8A291248-BCA0-48A2-A096-9307EA2A8ADB}" destId="{ADAA2A19-CC58-43ED-8B1E-F909EE5F1C7B}" srcOrd="0" destOrd="0" presId="urn:microsoft.com/office/officeart/2005/8/layout/default#2"/>
    <dgm:cxn modelId="{137BD004-33CD-469B-B641-DC6E6DE275FC}" srcId="{F4AAD8DC-8A40-40DB-A7C5-ED653CC9653C}" destId="{4E4072B4-8D71-4820-B580-17830EA8CAC6}" srcOrd="1" destOrd="0" parTransId="{BCCE9233-B9B3-4925-A581-B41855DE2A28}" sibTransId="{C8D4D999-6E3A-41E3-9C4D-8B892BCA60D9}"/>
    <dgm:cxn modelId="{09937264-6162-470C-9FA2-D7EB395786D9}" srcId="{F4AAD8DC-8A40-40DB-A7C5-ED653CC9653C}" destId="{8D47F045-B03F-4DDE-B351-E4060C4C5F76}" srcOrd="6" destOrd="0" parTransId="{EB4C34E3-03EE-4F51-AC0A-DCB23791A477}" sibTransId="{1B31FAE3-950F-4CD8-A844-95F3FF42DEA2}"/>
    <dgm:cxn modelId="{CE5B61B0-EEA8-47BC-BCA8-451F2DEF9126}" type="presOf" srcId="{8D47F045-B03F-4DDE-B351-E4060C4C5F76}" destId="{894A04EE-F24F-4772-BD2B-742D0F48D1EA}" srcOrd="0" destOrd="0" presId="urn:microsoft.com/office/officeart/2005/8/layout/default#2"/>
    <dgm:cxn modelId="{352A0DA6-E87E-461A-B8C3-A43B63143DE9}" srcId="{F4AAD8DC-8A40-40DB-A7C5-ED653CC9653C}" destId="{CA71A138-BFC5-46F1-996D-C97B35F84F99}" srcOrd="4" destOrd="0" parTransId="{91FE8C15-4777-435B-8A2C-1593FB91835D}" sibTransId="{82D571BF-E6F6-4D49-8B70-C12C604153C1}"/>
    <dgm:cxn modelId="{F82F62A6-5C06-499E-A157-A8EE9616DFDA}" srcId="{F4AAD8DC-8A40-40DB-A7C5-ED653CC9653C}" destId="{EC9E068E-2605-491D-8A32-B0A0034D364C}" srcOrd="3" destOrd="0" parTransId="{256C0125-3B7C-406D-9153-CCA1B93B4218}" sibTransId="{2238FBAB-660C-46AE-ACD2-D65C513F1DE0}"/>
    <dgm:cxn modelId="{2F72AE6C-8EE6-4912-B34D-D758A8D81B88}" type="presOf" srcId="{4E4072B4-8D71-4820-B580-17830EA8CAC6}" destId="{9F9FE29B-29CE-4DBB-B9B8-187B224CC2F0}" srcOrd="0" destOrd="0" presId="urn:microsoft.com/office/officeart/2005/8/layout/default#2"/>
    <dgm:cxn modelId="{34CE207A-4FE0-46FA-B82E-3B79778D8FA4}" srcId="{F4AAD8DC-8A40-40DB-A7C5-ED653CC9653C}" destId="{F0B674A2-5F3A-452B-931F-D64CA0248632}" srcOrd="5" destOrd="0" parTransId="{9A309EAD-578C-4FB7-8816-9745C80E2CF0}" sibTransId="{6DC0AC6C-61E2-4869-A1C1-6D02C851181A}"/>
    <dgm:cxn modelId="{BCE5E7D8-D38A-4E96-ADC4-0CCAC3DCBAA9}" type="presOf" srcId="{F0B674A2-5F3A-452B-931F-D64CA0248632}" destId="{A0D38CEE-319D-4CE7-80B5-136AB32D028B}" srcOrd="0" destOrd="0" presId="urn:microsoft.com/office/officeart/2005/8/layout/default#2"/>
    <dgm:cxn modelId="{11102523-7C94-473B-A399-36302BDF8E49}" type="presOf" srcId="{EC9E068E-2605-491D-8A32-B0A0034D364C}" destId="{AC54A02B-199A-4962-89FD-C1DC958B9E7F}" srcOrd="0" destOrd="0" presId="urn:microsoft.com/office/officeart/2005/8/layout/default#2"/>
    <dgm:cxn modelId="{7D63940F-4B3E-4BF5-A2AD-2009524757EE}" type="presOf" srcId="{CA71A138-BFC5-46F1-996D-C97B35F84F99}" destId="{0F70577F-4CF0-43F9-B7BA-752C6B514118}" srcOrd="0" destOrd="0" presId="urn:microsoft.com/office/officeart/2005/8/layout/default#2"/>
    <dgm:cxn modelId="{315962E8-99BF-44E7-8425-FCFD4F415A5D}" srcId="{F4AAD8DC-8A40-40DB-A7C5-ED653CC9653C}" destId="{8C4D127A-822C-4E36-A8D6-CA60729F24E2}" srcOrd="2" destOrd="0" parTransId="{41EA6069-C666-4043-88C5-BA128913BE1F}" sibTransId="{400737BE-A9AE-4110-8A67-4BFE8CC9343D}"/>
    <dgm:cxn modelId="{6F6CD7BC-3C5D-431F-BD36-9FEF16AC2645}" type="presOf" srcId="{F4AAD8DC-8A40-40DB-A7C5-ED653CC9653C}" destId="{CA77E7FA-8C14-4FF5-8A15-6557E0729B75}" srcOrd="0" destOrd="0" presId="urn:microsoft.com/office/officeart/2005/8/layout/default#2"/>
    <dgm:cxn modelId="{324067AB-B9E7-4802-B580-3399C64BCDAB}" type="presOf" srcId="{8C4D127A-822C-4E36-A8D6-CA60729F24E2}" destId="{9E35AE74-F7F6-4413-A06D-524F7010936D}" srcOrd="0" destOrd="0" presId="urn:microsoft.com/office/officeart/2005/8/layout/default#2"/>
    <dgm:cxn modelId="{674CA0DE-3DDC-429F-998F-18BABD97D508}" type="presParOf" srcId="{CA77E7FA-8C14-4FF5-8A15-6557E0729B75}" destId="{ADAA2A19-CC58-43ED-8B1E-F909EE5F1C7B}" srcOrd="0" destOrd="0" presId="urn:microsoft.com/office/officeart/2005/8/layout/default#2"/>
    <dgm:cxn modelId="{435EAFFB-B1D4-4170-BE48-48B53E138074}" type="presParOf" srcId="{CA77E7FA-8C14-4FF5-8A15-6557E0729B75}" destId="{E1BAE234-9CD5-40F9-84DB-7762A0C7E3B0}" srcOrd="1" destOrd="0" presId="urn:microsoft.com/office/officeart/2005/8/layout/default#2"/>
    <dgm:cxn modelId="{F4151204-BBF3-40A4-AB6E-4B53B163991C}" type="presParOf" srcId="{CA77E7FA-8C14-4FF5-8A15-6557E0729B75}" destId="{9F9FE29B-29CE-4DBB-B9B8-187B224CC2F0}" srcOrd="2" destOrd="0" presId="urn:microsoft.com/office/officeart/2005/8/layout/default#2"/>
    <dgm:cxn modelId="{9E3EF65E-4C81-4D08-BBA1-F7CEB4A333EB}" type="presParOf" srcId="{CA77E7FA-8C14-4FF5-8A15-6557E0729B75}" destId="{BAC62D05-6561-40CA-9909-8956066F88EA}" srcOrd="3" destOrd="0" presId="urn:microsoft.com/office/officeart/2005/8/layout/default#2"/>
    <dgm:cxn modelId="{3AF6DD34-FA30-4771-80CE-4B8E586ED7AA}" type="presParOf" srcId="{CA77E7FA-8C14-4FF5-8A15-6557E0729B75}" destId="{9E35AE74-F7F6-4413-A06D-524F7010936D}" srcOrd="4" destOrd="0" presId="urn:microsoft.com/office/officeart/2005/8/layout/default#2"/>
    <dgm:cxn modelId="{6CD2077F-EB4E-4A47-9BF0-FCD6427E164C}" type="presParOf" srcId="{CA77E7FA-8C14-4FF5-8A15-6557E0729B75}" destId="{8DFB300F-B0BA-434D-9124-FABCB7C31EA5}" srcOrd="5" destOrd="0" presId="urn:microsoft.com/office/officeart/2005/8/layout/default#2"/>
    <dgm:cxn modelId="{B7C273F1-F8AC-4515-A7B0-4BFDB852C7B6}" type="presParOf" srcId="{CA77E7FA-8C14-4FF5-8A15-6557E0729B75}" destId="{AC54A02B-199A-4962-89FD-C1DC958B9E7F}" srcOrd="6" destOrd="0" presId="urn:microsoft.com/office/officeart/2005/8/layout/default#2"/>
    <dgm:cxn modelId="{48443B71-E05E-4050-AC8E-0DDF485CE5EC}" type="presParOf" srcId="{CA77E7FA-8C14-4FF5-8A15-6557E0729B75}" destId="{CC638EB2-7683-4F69-B834-9E4A1DC64E03}" srcOrd="7" destOrd="0" presId="urn:microsoft.com/office/officeart/2005/8/layout/default#2"/>
    <dgm:cxn modelId="{CBF37B81-E6A4-4648-9181-EFC00BD7C749}" type="presParOf" srcId="{CA77E7FA-8C14-4FF5-8A15-6557E0729B75}" destId="{0F70577F-4CF0-43F9-B7BA-752C6B514118}" srcOrd="8" destOrd="0" presId="urn:microsoft.com/office/officeart/2005/8/layout/default#2"/>
    <dgm:cxn modelId="{4571B9A9-3F54-445A-91AE-037B37FF4422}" type="presParOf" srcId="{CA77E7FA-8C14-4FF5-8A15-6557E0729B75}" destId="{C3D1B5E3-32B5-4255-A921-D2B4AF2D37CD}" srcOrd="9" destOrd="0" presId="urn:microsoft.com/office/officeart/2005/8/layout/default#2"/>
    <dgm:cxn modelId="{E205CB36-7E0C-4E40-AC87-6492C9388232}" type="presParOf" srcId="{CA77E7FA-8C14-4FF5-8A15-6557E0729B75}" destId="{A0D38CEE-319D-4CE7-80B5-136AB32D028B}" srcOrd="10" destOrd="0" presId="urn:microsoft.com/office/officeart/2005/8/layout/default#2"/>
    <dgm:cxn modelId="{1203D0BE-CBE1-4057-8A16-B895709AFD03}" type="presParOf" srcId="{CA77E7FA-8C14-4FF5-8A15-6557E0729B75}" destId="{5AB38F45-6C3F-4C98-A312-723A5D4CDC20}" srcOrd="11" destOrd="0" presId="urn:microsoft.com/office/officeart/2005/8/layout/default#2"/>
    <dgm:cxn modelId="{08115199-D527-4EFA-878D-4DC5B10D61CE}" type="presParOf" srcId="{CA77E7FA-8C14-4FF5-8A15-6557E0729B75}" destId="{894A04EE-F24F-4772-BD2B-742D0F48D1EA}" srcOrd="12" destOrd="0" presId="urn:microsoft.com/office/officeart/2005/8/layout/default#2"/>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AFD766F-6518-4C5C-A6FA-F838E17EA13E}">
      <dsp:nvSpPr>
        <dsp:cNvPr id="0" name=""/>
        <dsp:cNvSpPr/>
      </dsp:nvSpPr>
      <dsp:spPr>
        <a:xfrm>
          <a:off x="0" y="102138"/>
          <a:ext cx="1138713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a:t>The policy is aligned with </a:t>
          </a:r>
          <a:endParaRPr lang="en-US" sz="3200" kern="1200"/>
        </a:p>
      </dsp:txBody>
      <dsp:txXfrm>
        <a:off x="0" y="102138"/>
        <a:ext cx="11387137" cy="767520"/>
      </dsp:txXfrm>
    </dsp:sp>
    <dsp:sp modelId="{5CDAB9BB-489C-4EC3-BE18-E99104305ED5}">
      <dsp:nvSpPr>
        <dsp:cNvPr id="0" name=""/>
        <dsp:cNvSpPr/>
      </dsp:nvSpPr>
      <dsp:spPr>
        <a:xfrm>
          <a:off x="0" y="869658"/>
          <a:ext cx="11387137" cy="861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54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b="1" kern="1200"/>
            <a:t>The 2030 Agenda for Sustainable Development </a:t>
          </a:r>
          <a:endParaRPr lang="en-US" sz="2500" kern="1200"/>
        </a:p>
        <a:p>
          <a:pPr marL="228600" lvl="1" indent="-228600" algn="l" defTabSz="1111250">
            <a:lnSpc>
              <a:spcPct val="90000"/>
            </a:lnSpc>
            <a:spcBef>
              <a:spcPct val="0"/>
            </a:spcBef>
            <a:spcAft>
              <a:spcPct val="20000"/>
            </a:spcAft>
            <a:buChar char="••"/>
          </a:pPr>
          <a:r>
            <a:rPr lang="en-US" sz="2500" b="1" kern="1200"/>
            <a:t>Focus on remoulding India into a global knowledge superpower </a:t>
          </a:r>
          <a:endParaRPr lang="en-US" sz="2500" kern="1200"/>
        </a:p>
      </dsp:txBody>
      <dsp:txXfrm>
        <a:off x="0" y="869658"/>
        <a:ext cx="11387137" cy="861120"/>
      </dsp:txXfrm>
    </dsp:sp>
    <dsp:sp modelId="{4F911A8D-F4DA-4289-9686-7DB29C2449F2}">
      <dsp:nvSpPr>
        <dsp:cNvPr id="0" name=""/>
        <dsp:cNvSpPr/>
      </dsp:nvSpPr>
      <dsp:spPr>
        <a:xfrm>
          <a:off x="0" y="1730778"/>
          <a:ext cx="1138713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a:t>Making school education more holistic, multidisciplinary, </a:t>
          </a:r>
          <a:endParaRPr lang="en-US" sz="3200" kern="1200"/>
        </a:p>
      </dsp:txBody>
      <dsp:txXfrm>
        <a:off x="0" y="1730778"/>
        <a:ext cx="11387137" cy="767520"/>
      </dsp:txXfrm>
    </dsp:sp>
    <dsp:sp modelId="{E42833EF-CD98-445D-88B4-BF92A21A3F9D}">
      <dsp:nvSpPr>
        <dsp:cNvPr id="0" name=""/>
        <dsp:cNvSpPr/>
      </dsp:nvSpPr>
      <dsp:spPr>
        <a:xfrm>
          <a:off x="0" y="2590459"/>
          <a:ext cx="11387137"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b="1" kern="1200" dirty="0"/>
            <a:t>flexible, suited to 21</a:t>
          </a:r>
          <a:r>
            <a:rPr lang="en-US" sz="3200" b="1" kern="1200" baseline="30000" dirty="0"/>
            <a:t>st</a:t>
          </a:r>
          <a:r>
            <a:rPr lang="en-US" sz="3200" b="1" kern="1200" dirty="0"/>
            <a:t> – century requirements </a:t>
          </a:r>
          <a:endParaRPr lang="en-US" sz="3200" kern="1200" dirty="0"/>
        </a:p>
      </dsp:txBody>
      <dsp:txXfrm>
        <a:off x="0" y="2590459"/>
        <a:ext cx="11387137" cy="767520"/>
      </dsp:txXfrm>
    </dsp:sp>
    <dsp:sp modelId="{1E48C7EA-37F9-4027-A95B-A114528DBE17}">
      <dsp:nvSpPr>
        <dsp:cNvPr id="0" name=""/>
        <dsp:cNvSpPr/>
      </dsp:nvSpPr>
      <dsp:spPr>
        <a:xfrm>
          <a:off x="0" y="3357979"/>
          <a:ext cx="11387137" cy="155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54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b="1" kern="1200" dirty="0"/>
            <a:t>Aims at bringing out the individual capabilities of each student. </a:t>
          </a:r>
          <a:endParaRPr lang="en-US" sz="2500" kern="1200" dirty="0"/>
        </a:p>
        <a:p>
          <a:pPr marL="228600" lvl="1" indent="-228600" algn="l" defTabSz="1111250">
            <a:lnSpc>
              <a:spcPct val="90000"/>
            </a:lnSpc>
            <a:spcBef>
              <a:spcPct val="0"/>
            </a:spcBef>
            <a:spcAft>
              <a:spcPct val="20000"/>
            </a:spcAft>
            <a:buChar char="••"/>
          </a:pPr>
          <a:r>
            <a:rPr lang="en-US" sz="2500" b="1" kern="1200" dirty="0"/>
            <a:t>It believes that the goal of education is to produce good people who are capable of critical thinking and action and have compassion and empathy, courage and endurance, scientific temper and imagination and ethical moorings and values </a:t>
          </a:r>
          <a:endParaRPr lang="en-US" sz="2500" kern="1200" dirty="0"/>
        </a:p>
      </dsp:txBody>
      <dsp:txXfrm>
        <a:off x="0" y="3357979"/>
        <a:ext cx="11387137" cy="155664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DAA2A19-CC58-43ED-8B1E-F909EE5F1C7B}">
      <dsp:nvSpPr>
        <dsp:cNvPr id="0" name=""/>
        <dsp:cNvSpPr/>
      </dsp:nvSpPr>
      <dsp:spPr>
        <a:xfrm>
          <a:off x="3452" y="420025"/>
          <a:ext cx="2739348" cy="1643609"/>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ct val="35000"/>
            </a:spcAft>
          </a:pPr>
          <a:r>
            <a:rPr lang="en-US" sz="2800" b="1" kern="1200" dirty="0">
              <a:solidFill>
                <a:srgbClr val="FF0000"/>
              </a:solidFill>
            </a:rPr>
            <a:t>Holistic Development</a:t>
          </a:r>
          <a:endParaRPr lang="en-US" sz="2800" kern="1200" dirty="0">
            <a:solidFill>
              <a:srgbClr val="FF0000"/>
            </a:solidFill>
          </a:endParaRPr>
        </a:p>
      </dsp:txBody>
      <dsp:txXfrm>
        <a:off x="3452" y="420025"/>
        <a:ext cx="2739348" cy="1643609"/>
      </dsp:txXfrm>
    </dsp:sp>
    <dsp:sp modelId="{9F9FE29B-29CE-4DBB-B9B8-187B224CC2F0}">
      <dsp:nvSpPr>
        <dsp:cNvPr id="0" name=""/>
        <dsp:cNvSpPr/>
      </dsp:nvSpPr>
      <dsp:spPr>
        <a:xfrm>
          <a:off x="3056621" y="490158"/>
          <a:ext cx="2739348" cy="1643609"/>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ct val="35000"/>
            </a:spcAft>
          </a:pPr>
          <a:r>
            <a:rPr lang="en-US" sz="2800" b="1" kern="1200" dirty="0">
              <a:solidFill>
                <a:srgbClr val="FFFF00"/>
              </a:solidFill>
            </a:rPr>
            <a:t>Multidisciplinary Approach</a:t>
          </a:r>
          <a:endParaRPr lang="en-US" sz="2800" kern="1200" dirty="0">
            <a:solidFill>
              <a:srgbClr val="FFFF00"/>
            </a:solidFill>
          </a:endParaRPr>
        </a:p>
      </dsp:txBody>
      <dsp:txXfrm>
        <a:off x="3056621" y="490158"/>
        <a:ext cx="2739348" cy="1643609"/>
      </dsp:txXfrm>
    </dsp:sp>
    <dsp:sp modelId="{9E35AE74-F7F6-4413-A06D-524F7010936D}">
      <dsp:nvSpPr>
        <dsp:cNvPr id="0" name=""/>
        <dsp:cNvSpPr/>
      </dsp:nvSpPr>
      <dsp:spPr>
        <a:xfrm>
          <a:off x="6030020" y="420025"/>
          <a:ext cx="2739348" cy="1643609"/>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ct val="35000"/>
            </a:spcAft>
          </a:pPr>
          <a:r>
            <a:rPr lang="en-US" sz="2800" b="1" kern="1200" dirty="0">
              <a:solidFill>
                <a:srgbClr val="002060"/>
              </a:solidFill>
            </a:rPr>
            <a:t>Use of Technology</a:t>
          </a:r>
          <a:endParaRPr lang="en-US" sz="2800" kern="1200" dirty="0">
            <a:solidFill>
              <a:srgbClr val="002060"/>
            </a:solidFill>
          </a:endParaRPr>
        </a:p>
      </dsp:txBody>
      <dsp:txXfrm>
        <a:off x="6030020" y="420025"/>
        <a:ext cx="2739348" cy="1643609"/>
      </dsp:txXfrm>
    </dsp:sp>
    <dsp:sp modelId="{AC54A02B-199A-4962-89FD-C1DC958B9E7F}">
      <dsp:nvSpPr>
        <dsp:cNvPr id="0" name=""/>
        <dsp:cNvSpPr/>
      </dsp:nvSpPr>
      <dsp:spPr>
        <a:xfrm>
          <a:off x="9043304" y="420025"/>
          <a:ext cx="2739348" cy="1643609"/>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ct val="35000"/>
            </a:spcAft>
          </a:pPr>
          <a:r>
            <a:rPr lang="en-US" sz="2400" b="1" kern="1200" dirty="0">
              <a:solidFill>
                <a:srgbClr val="FFC000"/>
              </a:solidFill>
            </a:rPr>
            <a:t>CPD </a:t>
          </a:r>
        </a:p>
        <a:p>
          <a:pPr lvl="0" algn="ctr" defTabSz="1066800">
            <a:lnSpc>
              <a:spcPct val="100000"/>
            </a:lnSpc>
            <a:spcBef>
              <a:spcPct val="0"/>
            </a:spcBef>
            <a:spcAft>
              <a:spcPct val="35000"/>
            </a:spcAft>
          </a:pPr>
          <a:r>
            <a:rPr lang="en-US" sz="2400" b="1" kern="1200" dirty="0">
              <a:solidFill>
                <a:srgbClr val="FFC000"/>
              </a:solidFill>
            </a:rPr>
            <a:t>( Continuous Professional Development)</a:t>
          </a:r>
          <a:endParaRPr lang="en-US" sz="2400" kern="1200" dirty="0">
            <a:solidFill>
              <a:srgbClr val="FFC000"/>
            </a:solidFill>
          </a:endParaRPr>
        </a:p>
      </dsp:txBody>
      <dsp:txXfrm>
        <a:off x="9043304" y="420025"/>
        <a:ext cx="2739348" cy="1643609"/>
      </dsp:txXfrm>
    </dsp:sp>
    <dsp:sp modelId="{0F70577F-4CF0-43F9-B7BA-752C6B514118}">
      <dsp:nvSpPr>
        <dsp:cNvPr id="0" name=""/>
        <dsp:cNvSpPr/>
      </dsp:nvSpPr>
      <dsp:spPr>
        <a:xfrm>
          <a:off x="1510094" y="2337569"/>
          <a:ext cx="2739348" cy="1643609"/>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ct val="35000"/>
            </a:spcAft>
          </a:pPr>
          <a:r>
            <a:rPr lang="en-US" sz="2800" b="1" kern="1200" dirty="0">
              <a:solidFill>
                <a:srgbClr val="FFFFFF"/>
              </a:solidFill>
            </a:rPr>
            <a:t>Integrated and Inclusive Education</a:t>
          </a:r>
          <a:endParaRPr lang="en-US" sz="2800" kern="1200" dirty="0">
            <a:solidFill>
              <a:srgbClr val="FFFFFF"/>
            </a:solidFill>
          </a:endParaRPr>
        </a:p>
      </dsp:txBody>
      <dsp:txXfrm>
        <a:off x="1510094" y="2337569"/>
        <a:ext cx="2739348" cy="1643609"/>
      </dsp:txXfrm>
    </dsp:sp>
    <dsp:sp modelId="{A0D38CEE-319D-4CE7-80B5-136AB32D028B}">
      <dsp:nvSpPr>
        <dsp:cNvPr id="0" name=""/>
        <dsp:cNvSpPr/>
      </dsp:nvSpPr>
      <dsp:spPr>
        <a:xfrm>
          <a:off x="4523378" y="2337569"/>
          <a:ext cx="2739348" cy="1643609"/>
        </a:xfrm>
        <a:prstGeom prst="rect">
          <a:avLst/>
        </a:prstGeom>
        <a:solidFill>
          <a:schemeClr val="tx1">
            <a:lumMod val="95000"/>
            <a:lumOff val="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ct val="35000"/>
            </a:spcAft>
          </a:pPr>
          <a:r>
            <a:rPr lang="en-US" sz="2800" b="1" kern="1200" dirty="0">
              <a:solidFill>
                <a:srgbClr val="00B0F0"/>
              </a:solidFill>
            </a:rPr>
            <a:t>Activity-based &amp; Experiential Learning</a:t>
          </a:r>
          <a:endParaRPr lang="en-US" sz="2800" kern="1200" dirty="0">
            <a:solidFill>
              <a:srgbClr val="00B0F0"/>
            </a:solidFill>
          </a:endParaRPr>
        </a:p>
      </dsp:txBody>
      <dsp:txXfrm>
        <a:off x="4523378" y="2337569"/>
        <a:ext cx="2739348" cy="1643609"/>
      </dsp:txXfrm>
    </dsp:sp>
    <dsp:sp modelId="{894A04EE-F24F-4772-BD2B-742D0F48D1EA}">
      <dsp:nvSpPr>
        <dsp:cNvPr id="0" name=""/>
        <dsp:cNvSpPr/>
      </dsp:nvSpPr>
      <dsp:spPr>
        <a:xfrm>
          <a:off x="7536662" y="2337569"/>
          <a:ext cx="2739348" cy="1643609"/>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00000"/>
            </a:lnSpc>
            <a:spcBef>
              <a:spcPct val="0"/>
            </a:spcBef>
            <a:spcAft>
              <a:spcPct val="35000"/>
            </a:spcAft>
          </a:pPr>
          <a:r>
            <a:rPr lang="en-US" sz="2800" b="1" kern="1200" dirty="0"/>
            <a:t>Enquiry-based and Discovery based Learning</a:t>
          </a:r>
          <a:endParaRPr lang="en-US" sz="2800" kern="1200" dirty="0"/>
        </a:p>
      </dsp:txBody>
      <dsp:txXfrm>
        <a:off x="7536662" y="2337569"/>
        <a:ext cx="2739348" cy="164360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17.552"/>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28.668"/>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29.246"/>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29.590"/>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inkml:trace>
  <inkml:trace contextRef="#ctx0" brushRef="#br0" timeOffset="1">0 1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1:04.567"/>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0T14:42:12.857"/>
    </inkml:context>
    <inkml:brush xml:id="br0">
      <inkml:brushProperty name="width" value="0.05" units="cm"/>
      <inkml:brushProperty name="height" value="0.05" units="cm"/>
      <inkml:brushProperty name="color" value="#E71224"/>
    </inkml:brush>
  </inkml:definitions>
  <inkml:trace contextRef="#ctx0" brushRef="#br0">0 0 24575,'7'0'0,"15"7"0,5 9 0,3 1 0,-2 6 0,0-2 0,3 9 0,2 0 0,-4 1 0,-8 2 0,-6-4-8191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0T14:42:13.377"/>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0T14:42:15.293"/>
    </inkml:context>
    <inkml:brush xml:id="br0">
      <inkml:brushProperty name="width" value="0.05" units="cm"/>
      <inkml:brushProperty name="height" value="0.05" units="cm"/>
      <inkml:brushProperty name="color" value="#E71224"/>
    </inkml:brush>
  </inkml:definitions>
  <inkml:trace contextRef="#ctx0" brushRef="#br0">0 1 24575,'7'6'0,"9"10"0,1 2-8191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0T14:42:15.910"/>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0T14:42:16.460"/>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0T14:42:16.994"/>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19.818"/>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7:27:03.973"/>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7:32:07.433"/>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7:32:08.220"/>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7:32:08.985"/>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7:32:09.355"/>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7:32:09.977"/>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21.943"/>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22.764"/>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23.420"/>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24.599"/>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25.224"/>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1,'6'6,"2"9,0 8,-2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27.199"/>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2-23T07:20:28.325"/>
    </inkml:context>
    <inkml:brush xml:id="br0">
      <inkml:brushProperty name="width" value="0.5" units="cm"/>
      <inkml:brushProperty name="height" value="1"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03DE72-F900-FB63-2D13-DF2C28E38E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D37D843-5718-721E-9AB6-2440815E2E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9EB78CB-4C32-CF27-5C24-3728590BA274}"/>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5" name="Footer Placeholder 4">
            <a:extLst>
              <a:ext uri="{FF2B5EF4-FFF2-40B4-BE49-F238E27FC236}">
                <a16:creationId xmlns:a16="http://schemas.microsoft.com/office/drawing/2014/main" xmlns="" id="{BF6EEAAA-C133-5E6A-9588-CFB347854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1A3A25-3CB9-215A-E170-D000291FC34A}"/>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1595497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8FC70B-0D5C-3341-ABD8-59BBC2A455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83BD6CD-2E5D-3CF0-3DE0-0B602BE4BD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674D210-23AF-DFF6-5A6A-C10BFC5750F7}"/>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5" name="Footer Placeholder 4">
            <a:extLst>
              <a:ext uri="{FF2B5EF4-FFF2-40B4-BE49-F238E27FC236}">
                <a16:creationId xmlns:a16="http://schemas.microsoft.com/office/drawing/2014/main" xmlns="" id="{9DD9FCCD-212A-B28D-1BAF-15024C934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06C55BC-505A-E117-7D44-ED45724EE527}"/>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338925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D46EB27-F63B-3F49-F762-04551A597C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48F8F82-FC6E-5D87-B5EC-AA5BFE6BED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7A9D3C-E155-8E9D-F682-F2D579F2BE41}"/>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5" name="Footer Placeholder 4">
            <a:extLst>
              <a:ext uri="{FF2B5EF4-FFF2-40B4-BE49-F238E27FC236}">
                <a16:creationId xmlns:a16="http://schemas.microsoft.com/office/drawing/2014/main" xmlns="" id="{876BA46A-6258-AC82-FE6E-557D0B20A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68790D-2336-BD94-2EA5-A1C135EBBC6B}"/>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3729186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A41A6B-FB43-87A5-9767-64868ED6C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CAC54B9-163A-9B5C-4326-1E35502CB1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685281-D41D-8203-758E-8D9E7732A3A7}"/>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5" name="Footer Placeholder 4">
            <a:extLst>
              <a:ext uri="{FF2B5EF4-FFF2-40B4-BE49-F238E27FC236}">
                <a16:creationId xmlns:a16="http://schemas.microsoft.com/office/drawing/2014/main" xmlns="" id="{DDC165C7-2AA8-0FC6-EC4E-7123A523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9020C8-AAC4-BB21-199A-5211A6E2305C}"/>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2280402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6C0B0-6EF3-E228-1B9D-CC828BC80B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5DD4FFB-06C3-EEEB-70DF-B95A474F70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BB741FA-8DFA-8D32-1C0B-9722A2C5D03F}"/>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5" name="Footer Placeholder 4">
            <a:extLst>
              <a:ext uri="{FF2B5EF4-FFF2-40B4-BE49-F238E27FC236}">
                <a16:creationId xmlns:a16="http://schemas.microsoft.com/office/drawing/2014/main" xmlns="" id="{3536FE22-3FC4-1D54-C3AD-EFD0EA8CF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5D83EC-E0EA-08FD-6F95-CFCAEF2441F5}"/>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353331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0A92D1-45BE-F088-2E79-B07DF3ACD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DE72C44-3865-B389-6D96-D806357B71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FE7CF97-D806-0FE8-C090-6F2668A697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2702424-B84D-E7AC-9CA9-C252409A84D1}"/>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6" name="Footer Placeholder 5">
            <a:extLst>
              <a:ext uri="{FF2B5EF4-FFF2-40B4-BE49-F238E27FC236}">
                <a16:creationId xmlns:a16="http://schemas.microsoft.com/office/drawing/2014/main" xmlns="" id="{0878DC3C-28C0-962C-C5FA-229D0C1D3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096BC94-413E-F4F2-3968-A2EF1ADEDAED}"/>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3587162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5F676F-8F9F-F6CC-1113-CAE18D3DE1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97C30BE-3374-EDD1-F228-286AC5ED1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838D67A-6C33-6513-DFF3-1C94F956AD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7C3372E-C630-0C3B-6FFB-7376CF9A6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4CE9F8B-DFC4-E27C-AB67-F4560035C7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E0979B-BF42-BC56-4A55-43F6F852420F}"/>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8" name="Footer Placeholder 7">
            <a:extLst>
              <a:ext uri="{FF2B5EF4-FFF2-40B4-BE49-F238E27FC236}">
                <a16:creationId xmlns:a16="http://schemas.microsoft.com/office/drawing/2014/main" xmlns="" id="{92031A8D-89FE-09C3-A28E-E74D580F4E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C25A109-4C18-8881-98FA-08172DFC9E90}"/>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2897328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F068E-5F99-4F87-936B-8FB87F6651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837FAD-8F5B-B483-9100-F5BCF650650E}"/>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4" name="Footer Placeholder 3">
            <a:extLst>
              <a:ext uri="{FF2B5EF4-FFF2-40B4-BE49-F238E27FC236}">
                <a16:creationId xmlns:a16="http://schemas.microsoft.com/office/drawing/2014/main" xmlns="" id="{F2DE35DC-455C-C12E-543A-E7012CF915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86E169-06FB-DFCD-08A3-6370D055DA82}"/>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2137894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2BD6582-D87C-2342-44F3-50ED3E320AF3}"/>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3" name="Footer Placeholder 2">
            <a:extLst>
              <a:ext uri="{FF2B5EF4-FFF2-40B4-BE49-F238E27FC236}">
                <a16:creationId xmlns:a16="http://schemas.microsoft.com/office/drawing/2014/main" xmlns="" id="{F306F569-6C49-8781-11DF-009C0C217D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FEEED44-9BD6-D3DA-1245-CCDB6BE5EA81}"/>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920303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4D8A9E-6091-3D40-3C62-3E3EC8E2E2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C963023-C187-7050-97F9-AEDE710C04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0C833F4-90D9-3B5E-3A1E-AB0AC8FE8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194EE9B-BDC4-BAE8-74F3-54146D90F571}"/>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6" name="Footer Placeholder 5">
            <a:extLst>
              <a:ext uri="{FF2B5EF4-FFF2-40B4-BE49-F238E27FC236}">
                <a16:creationId xmlns:a16="http://schemas.microsoft.com/office/drawing/2014/main" xmlns="" id="{5D11BF15-5B00-CB6A-C07E-77A2E1C39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F5A7F1-75AE-1F1B-2F58-BD4A4ABE7AE1}"/>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375782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267144-606B-30EE-008E-F19FF1FE0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9A31B5B-49E7-A10E-F56F-3DBCBE505D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5EE09F-6C24-1F46-F5C2-0FB20BC99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534F4E-4D55-42F6-ADF5-98354EF36089}"/>
              </a:ext>
            </a:extLst>
          </p:cNvPr>
          <p:cNvSpPr>
            <a:spLocks noGrp="1"/>
          </p:cNvSpPr>
          <p:nvPr>
            <p:ph type="dt" sz="half" idx="10"/>
          </p:nvPr>
        </p:nvSpPr>
        <p:spPr/>
        <p:txBody>
          <a:bodyPr/>
          <a:lstStyle/>
          <a:p>
            <a:fld id="{5CA8E01C-96B0-476A-97DB-0E171E30C0A6}" type="datetimeFigureOut">
              <a:rPr lang="en-US" smtClean="0"/>
              <a:pPr/>
              <a:t>2/24/2023</a:t>
            </a:fld>
            <a:endParaRPr lang="en-US"/>
          </a:p>
        </p:txBody>
      </p:sp>
      <p:sp>
        <p:nvSpPr>
          <p:cNvPr id="6" name="Footer Placeholder 5">
            <a:extLst>
              <a:ext uri="{FF2B5EF4-FFF2-40B4-BE49-F238E27FC236}">
                <a16:creationId xmlns:a16="http://schemas.microsoft.com/office/drawing/2014/main" xmlns="" id="{1315BFD3-3294-A166-35A0-CA30DBEE0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FB9D013-B59D-B87F-C44C-3A14EF38E889}"/>
              </a:ext>
            </a:extLst>
          </p:cNvPr>
          <p:cNvSpPr>
            <a:spLocks noGrp="1"/>
          </p:cNvSpPr>
          <p:nvPr>
            <p:ph type="sldNum" sz="quarter" idx="12"/>
          </p:nvPr>
        </p:nvSpPr>
        <p:spPr/>
        <p:txBody>
          <a:body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313288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A99865-004A-4EB3-1A3C-54418B379B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053603-09AE-B682-35BD-48CF072C4D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3E7BDD-4B1C-A636-605F-75AA0E46E7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8E01C-96B0-476A-97DB-0E171E30C0A6}" type="datetimeFigureOut">
              <a:rPr lang="en-US" smtClean="0"/>
              <a:pPr/>
              <a:t>2/24/2023</a:t>
            </a:fld>
            <a:endParaRPr lang="en-US"/>
          </a:p>
        </p:txBody>
      </p:sp>
      <p:sp>
        <p:nvSpPr>
          <p:cNvPr id="5" name="Footer Placeholder 4">
            <a:extLst>
              <a:ext uri="{FF2B5EF4-FFF2-40B4-BE49-F238E27FC236}">
                <a16:creationId xmlns:a16="http://schemas.microsoft.com/office/drawing/2014/main" xmlns="" id="{7AA95780-2DE0-E3D6-EDC2-A5FD48EC27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103CE35-9980-B3A6-8806-9B75383589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E531-022D-4B44-9B78-2D543B37349D}" type="slidenum">
              <a:rPr lang="en-US" smtClean="0"/>
              <a:pPr/>
              <a:t>‹#›</a:t>
            </a:fld>
            <a:endParaRPr lang="en-US"/>
          </a:p>
        </p:txBody>
      </p:sp>
    </p:spTree>
    <p:extLst>
      <p:ext uri="{BB962C8B-B14F-4D97-AF65-F5344CB8AC3E}">
        <p14:creationId xmlns:p14="http://schemas.microsoft.com/office/powerpoint/2010/main" xmlns="" val="888907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diagramQuickStyle" Target="../diagrams/quickStyle2.xml"/><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diagramLayout" Target="../diagrams/layout2.xml"/><Relationship Id="rId2" Type="http://schemas.openxmlformats.org/officeDocument/2006/relationships/customXml" Target="../ink/ink14.xml"/><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ustomXml" Target="../ink/ink16.xml"/><Relationship Id="rId11" Type="http://schemas.openxmlformats.org/officeDocument/2006/relationships/diagramData" Target="../diagrams/data2.xml"/><Relationship Id="rId5" Type="http://schemas.openxmlformats.org/officeDocument/2006/relationships/image" Target="../media/image26.png"/><Relationship Id="rId15" Type="http://schemas.microsoft.com/office/2007/relationships/diagramDrawing" Target="../diagrams/drawing2.xml"/><Relationship Id="rId10" Type="http://schemas.openxmlformats.org/officeDocument/2006/relationships/customXml" Target="../ink/ink19.xml"/><Relationship Id="rId4" Type="http://schemas.openxmlformats.org/officeDocument/2006/relationships/customXml" Target="../ink/ink15.xml"/><Relationship Id="rId9" Type="http://schemas.openxmlformats.org/officeDocument/2006/relationships/customXml" Target="../ink/ink18.xml"/><Relationship Id="rId14"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image" Target="../media/image50.png"/><Relationship Id="rId7" Type="http://schemas.openxmlformats.org/officeDocument/2006/relationships/customXml" Target="../ink/ink21.xml"/><Relationship Id="rId12"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customXml" Target="../ink/ink25.xml"/><Relationship Id="rId5" Type="http://schemas.openxmlformats.org/officeDocument/2006/relationships/customXml" Target="../ink/ink20.xml"/><Relationship Id="rId10" Type="http://schemas.openxmlformats.org/officeDocument/2006/relationships/customXml" Target="../ink/ink24.xml"/><Relationship Id="rId4" Type="http://schemas.openxmlformats.org/officeDocument/2006/relationships/image" Target="../media/image51.png"/><Relationship Id="rId9" Type="http://schemas.openxmlformats.org/officeDocument/2006/relationships/customXml" Target="../ink/ink2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vectors/bar-green-horizontal-rectangle-31174/"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9.png"/><Relationship Id="rId18" Type="http://schemas.openxmlformats.org/officeDocument/2006/relationships/customXml" Target="../ink/ink12.xml"/><Relationship Id="rId3" Type="http://schemas.openxmlformats.org/officeDocument/2006/relationships/image" Target="../media/image16.png"/><Relationship Id="rId21" Type="http://schemas.openxmlformats.org/officeDocument/2006/relationships/image" Target="../media/image4.png"/><Relationship Id="rId7" Type="http://schemas.openxmlformats.org/officeDocument/2006/relationships/customXml" Target="../ink/ink2.xml"/><Relationship Id="rId12" Type="http://schemas.openxmlformats.org/officeDocument/2006/relationships/customXml" Target="../ink/ink7.xml"/><Relationship Id="rId17" Type="http://schemas.openxmlformats.org/officeDocument/2006/relationships/customXml" Target="../ink/ink11.xml"/><Relationship Id="rId2" Type="http://schemas.openxmlformats.org/officeDocument/2006/relationships/image" Target="../media/image15.jpeg"/><Relationship Id="rId16" Type="http://schemas.openxmlformats.org/officeDocument/2006/relationships/customXml" Target="../ink/ink10.xml"/><Relationship Id="rId20" Type="http://schemas.openxmlformats.org/officeDocument/2006/relationships/customXml" Target="../ink/ink1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customXml" Target="../ink/ink6.xml"/><Relationship Id="rId5" Type="http://schemas.openxmlformats.org/officeDocument/2006/relationships/customXml" Target="../ink/ink1.xml"/><Relationship Id="rId15" Type="http://schemas.openxmlformats.org/officeDocument/2006/relationships/customXml" Target="../ink/ink9.xml"/><Relationship Id="rId10" Type="http://schemas.openxmlformats.org/officeDocument/2006/relationships/customXml" Target="../ink/ink5.xml"/><Relationship Id="rId19"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customXml" Target="../ink/ink4.xml"/><Relationship Id="rId14" Type="http://schemas.openxmlformats.org/officeDocument/2006/relationships/customXml" Target="../ink/ink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7FE848E-12D6-F1E0-C105-A3E5A1A59BA2}"/>
              </a:ext>
            </a:extLst>
          </p:cNvPr>
          <p:cNvSpPr/>
          <p:nvPr/>
        </p:nvSpPr>
        <p:spPr>
          <a:xfrm>
            <a:off x="915587" y="759025"/>
            <a:ext cx="9846478" cy="3139321"/>
          </a:xfrm>
          <a:prstGeom prst="rect">
            <a:avLst/>
          </a:prstGeom>
          <a:noFill/>
        </p:spPr>
        <p:txBody>
          <a:bodyPr wrap="none" lIns="91440" tIns="45720" rIns="91440" bIns="45720">
            <a:spAutoFit/>
          </a:bodyPr>
          <a:lstStyle/>
          <a:p>
            <a:pPr algn="ctr"/>
            <a:r>
              <a:rPr lang="en-US" sz="6600" b="1" cap="none" spc="0" dirty="0">
                <a:ln w="0"/>
                <a:solidFill>
                  <a:srgbClr val="000099"/>
                </a:solidFill>
                <a:effectLst>
                  <a:outerShdw blurRad="38100" dist="19050" dir="2700000" algn="tl" rotWithShape="0">
                    <a:schemeClr val="dk1">
                      <a:alpha val="40000"/>
                    </a:schemeClr>
                  </a:outerShdw>
                </a:effectLst>
              </a:rPr>
              <a:t>NEP 2020</a:t>
            </a:r>
          </a:p>
          <a:p>
            <a:pPr algn="ctr"/>
            <a:r>
              <a:rPr lang="en-US" sz="6600" b="1" dirty="0">
                <a:ln w="0"/>
                <a:solidFill>
                  <a:srgbClr val="000099"/>
                </a:solidFill>
                <a:effectLst>
                  <a:outerShdw blurRad="38100" dist="19050" dir="2700000" algn="tl" rotWithShape="0">
                    <a:schemeClr val="dk1">
                      <a:alpha val="40000"/>
                    </a:schemeClr>
                  </a:outerShdw>
                </a:effectLst>
              </a:rPr>
              <a:t>Challenges &amp; Opportunities</a:t>
            </a:r>
          </a:p>
          <a:p>
            <a:pPr algn="ctr"/>
            <a:r>
              <a:rPr lang="en-US" sz="6600" b="1" dirty="0">
                <a:ln w="0"/>
                <a:solidFill>
                  <a:srgbClr val="000099"/>
                </a:solidFill>
                <a:effectLst>
                  <a:outerShdw blurRad="38100" dist="19050" dir="2700000" algn="tl" rotWithShape="0">
                    <a:schemeClr val="dk1">
                      <a:alpha val="40000"/>
                    </a:schemeClr>
                  </a:outerShdw>
                </a:effectLst>
              </a:rPr>
              <a:t>i</a:t>
            </a:r>
            <a:r>
              <a:rPr lang="en-US" sz="6600" b="1" cap="none" spc="0" dirty="0">
                <a:ln w="0"/>
                <a:solidFill>
                  <a:srgbClr val="000099"/>
                </a:solidFill>
                <a:effectLst>
                  <a:outerShdw blurRad="38100" dist="19050" dir="2700000" algn="tl" rotWithShape="0">
                    <a:schemeClr val="dk1">
                      <a:alpha val="40000"/>
                    </a:schemeClr>
                  </a:outerShdw>
                </a:effectLst>
              </a:rPr>
              <a:t>n Implementation</a:t>
            </a:r>
          </a:p>
        </p:txBody>
      </p:sp>
      <p:sp>
        <p:nvSpPr>
          <p:cNvPr id="3" name="Rectangle 2">
            <a:extLst>
              <a:ext uri="{FF2B5EF4-FFF2-40B4-BE49-F238E27FC236}">
                <a16:creationId xmlns:a16="http://schemas.microsoft.com/office/drawing/2014/main" xmlns="" id="{3C4161A2-CB9C-BC12-A20A-5DC9DA597FF6}"/>
              </a:ext>
            </a:extLst>
          </p:cNvPr>
          <p:cNvSpPr/>
          <p:nvPr/>
        </p:nvSpPr>
        <p:spPr>
          <a:xfrm>
            <a:off x="8163522" y="4177012"/>
            <a:ext cx="3823692" cy="2308324"/>
          </a:xfrm>
          <a:prstGeom prst="rect">
            <a:avLst/>
          </a:prstGeom>
          <a:noFill/>
        </p:spPr>
        <p:txBody>
          <a:bodyPr wrap="square" lIns="91440" tIns="45720" rIns="91440" bIns="45720">
            <a:spAutoFit/>
          </a:bodyPr>
          <a:lstStyle/>
          <a:p>
            <a:r>
              <a:rPr lang="en-US" sz="3600" b="1" dirty="0">
                <a:ln w="0"/>
                <a:effectLst>
                  <a:outerShdw blurRad="38100" dist="19050" dir="2700000" algn="tl" rotWithShape="0">
                    <a:schemeClr val="dk1">
                      <a:alpha val="40000"/>
                    </a:schemeClr>
                  </a:outerShdw>
                </a:effectLst>
              </a:rPr>
              <a:t>Presented By:</a:t>
            </a:r>
          </a:p>
          <a:p>
            <a:r>
              <a:rPr lang="en-US" sz="3600" b="1" dirty="0">
                <a:ln w="0"/>
                <a:effectLst>
                  <a:outerShdw blurRad="38100" dist="19050" dir="2700000" algn="tl" rotWithShape="0">
                    <a:schemeClr val="dk1">
                      <a:alpha val="40000"/>
                    </a:schemeClr>
                  </a:outerShdw>
                </a:effectLst>
              </a:rPr>
              <a:t>Mr. Rajesh Kumar</a:t>
            </a:r>
          </a:p>
          <a:p>
            <a:r>
              <a:rPr lang="en-US" sz="3600" b="1" cap="none" spc="0" dirty="0">
                <a:ln w="0"/>
                <a:effectLst>
                  <a:outerShdw blurRad="38100" dist="19050" dir="2700000" algn="tl" rotWithShape="0">
                    <a:schemeClr val="dk1">
                      <a:alpha val="40000"/>
                    </a:schemeClr>
                  </a:outerShdw>
                </a:effectLst>
              </a:rPr>
              <a:t>T</a:t>
            </a:r>
            <a:r>
              <a:rPr lang="en-US" sz="3600" b="1" dirty="0">
                <a:ln w="0"/>
                <a:effectLst>
                  <a:outerShdw blurRad="38100" dist="19050" dir="2700000" algn="tl" rotWithShape="0">
                    <a:schemeClr val="dk1">
                      <a:alpha val="40000"/>
                    </a:schemeClr>
                  </a:outerShdw>
                </a:effectLst>
              </a:rPr>
              <a:t>GT Maths</a:t>
            </a:r>
          </a:p>
          <a:p>
            <a:r>
              <a:rPr lang="en-US" sz="3600" b="1" dirty="0">
                <a:ln w="0"/>
                <a:effectLst>
                  <a:outerShdw blurRad="38100" dist="19050" dir="2700000" algn="tl" rotWithShape="0">
                    <a:schemeClr val="dk1">
                      <a:alpha val="40000"/>
                    </a:schemeClr>
                  </a:outerShdw>
                </a:effectLst>
              </a:rPr>
              <a:t>Birla School, Pilani</a:t>
            </a:r>
            <a:endParaRPr lang="en-US" sz="3600" b="1" cap="none" spc="0" dirty="0">
              <a:ln w="0"/>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xmlns="" id="{1A98C3C2-3101-630F-C5D2-3C579BE64B7D}"/>
              </a:ext>
            </a:extLst>
          </p:cNvPr>
          <p:cNvPicPr>
            <a:picLocks noChangeAspect="1"/>
          </p:cNvPicPr>
          <p:nvPr/>
        </p:nvPicPr>
        <p:blipFill>
          <a:blip r:embed="rId2" cstate="print"/>
          <a:stretch>
            <a:fillRect/>
          </a:stretch>
        </p:blipFill>
        <p:spPr>
          <a:xfrm>
            <a:off x="10244139" y="372664"/>
            <a:ext cx="1400174" cy="1400174"/>
          </a:xfrm>
          <a:prstGeom prst="rect">
            <a:avLst/>
          </a:prstGeom>
        </p:spPr>
      </p:pic>
      <p:sp>
        <p:nvSpPr>
          <p:cNvPr id="5" name="Rectangle 4">
            <a:extLst>
              <a:ext uri="{FF2B5EF4-FFF2-40B4-BE49-F238E27FC236}">
                <a16:creationId xmlns:a16="http://schemas.microsoft.com/office/drawing/2014/main" xmlns="" id="{98641ED0-CDFE-9C13-BBEF-E7C0313A0499}"/>
              </a:ext>
            </a:extLst>
          </p:cNvPr>
          <p:cNvSpPr/>
          <p:nvPr/>
        </p:nvSpPr>
        <p:spPr>
          <a:xfrm>
            <a:off x="4192192" y="4827924"/>
            <a:ext cx="2951558" cy="646331"/>
          </a:xfrm>
          <a:prstGeom prst="rect">
            <a:avLst/>
          </a:prstGeom>
          <a:noFill/>
        </p:spPr>
        <p:txBody>
          <a:bodyPr wrap="square" lIns="91440" tIns="45720" rIns="91440" bIns="45720">
            <a:spAutoFit/>
          </a:bodyPr>
          <a:lstStyle/>
          <a:p>
            <a:r>
              <a:rPr lang="en-US" sz="3600" b="1" dirty="0">
                <a:ln w="0"/>
                <a:solidFill>
                  <a:schemeClr val="accent6">
                    <a:lumMod val="50000"/>
                  </a:schemeClr>
                </a:solidFill>
                <a:effectLst>
                  <a:outerShdw blurRad="38100" dist="19050" dir="2700000" algn="tl" rotWithShape="0">
                    <a:schemeClr val="dk1">
                      <a:alpha val="40000"/>
                    </a:schemeClr>
                  </a:outerShdw>
                </a:effectLst>
                <a:latin typeface="Amasis MT Pro Black" panose="02040A04050005020304" pitchFamily="18" charset="0"/>
              </a:rPr>
              <a:t>Feb25,2023</a:t>
            </a:r>
            <a:endParaRPr lang="en-US" sz="3600" b="1" cap="none" spc="0" dirty="0">
              <a:ln w="0"/>
              <a:solidFill>
                <a:schemeClr val="accent6">
                  <a:lumMod val="50000"/>
                </a:schemeClr>
              </a:solidFill>
              <a:effectLst>
                <a:outerShdw blurRad="38100" dist="19050" dir="2700000" algn="tl" rotWithShape="0">
                  <a:schemeClr val="dk1">
                    <a:alpha val="40000"/>
                  </a:schemeClr>
                </a:outerShdw>
              </a:effectLst>
              <a:latin typeface="Amasis MT Pro Black" panose="02040A04050005020304" pitchFamily="18" charset="0"/>
            </a:endParaRPr>
          </a:p>
        </p:txBody>
      </p:sp>
      <p:pic>
        <p:nvPicPr>
          <p:cNvPr id="9" name="Picture 8" descr="A picture containing logo&#10;&#10;Description automatically generated">
            <a:extLst>
              <a:ext uri="{FF2B5EF4-FFF2-40B4-BE49-F238E27FC236}">
                <a16:creationId xmlns:a16="http://schemas.microsoft.com/office/drawing/2014/main" xmlns="" id="{442A10F8-142E-1B24-1796-0115B5C7D16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7687" y="372664"/>
            <a:ext cx="1325131" cy="1248907"/>
          </a:xfrm>
          <a:prstGeom prst="rect">
            <a:avLst/>
          </a:prstGeom>
        </p:spPr>
      </p:pic>
    </p:spTree>
    <p:extLst>
      <p:ext uri="{BB962C8B-B14F-4D97-AF65-F5344CB8AC3E}">
        <p14:creationId xmlns:p14="http://schemas.microsoft.com/office/powerpoint/2010/main" xmlns="" val="225337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xmlns="" id="{47942995-B07F-4636-9A06-C6A104B26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3E3E2681-5E3A-1B98-2B74-0484D210ABF3}"/>
              </a:ext>
            </a:extLst>
          </p:cNvPr>
          <p:cNvSpPr/>
          <p:nvPr/>
        </p:nvSpPr>
        <p:spPr>
          <a:xfrm>
            <a:off x="496824" y="1351021"/>
            <a:ext cx="5320049" cy="4614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algn="ctr">
              <a:lnSpc>
                <a:spcPct val="90000"/>
              </a:lnSpc>
              <a:spcBef>
                <a:spcPct val="0"/>
              </a:spcBef>
              <a:spcAft>
                <a:spcPts val="600"/>
              </a:spcAft>
            </a:pPr>
            <a:endParaRPr lang="en-US" sz="3200" b="1" kern="1200" dirty="0">
              <a:solidFill>
                <a:srgbClr val="FFFF00"/>
              </a:solidFill>
              <a:latin typeface="+mj-lt"/>
              <a:ea typeface="+mj-ea"/>
              <a:cs typeface="+mj-cs"/>
            </a:endParaRPr>
          </a:p>
          <a:p>
            <a:pPr algn="ctr">
              <a:lnSpc>
                <a:spcPct val="90000"/>
              </a:lnSpc>
              <a:spcBef>
                <a:spcPct val="0"/>
              </a:spcBef>
              <a:spcAft>
                <a:spcPts val="600"/>
              </a:spcAft>
            </a:pPr>
            <a:endParaRPr lang="en-US" sz="3200" b="1" kern="1200" dirty="0">
              <a:solidFill>
                <a:srgbClr val="FFFF00"/>
              </a:solidFill>
              <a:latin typeface="+mj-lt"/>
              <a:ea typeface="+mj-ea"/>
              <a:cs typeface="+mj-cs"/>
            </a:endParaRPr>
          </a:p>
          <a:p>
            <a:pPr algn="ctr">
              <a:lnSpc>
                <a:spcPct val="90000"/>
              </a:lnSpc>
              <a:spcBef>
                <a:spcPct val="0"/>
              </a:spcBef>
              <a:spcAft>
                <a:spcPts val="600"/>
              </a:spcAft>
            </a:pPr>
            <a:r>
              <a:rPr lang="en-US" sz="3600" b="1" kern="1200" dirty="0">
                <a:solidFill>
                  <a:srgbClr val="FFFFFF"/>
                </a:solidFill>
                <a:latin typeface="+mj-lt"/>
                <a:ea typeface="+mj-ea"/>
                <a:cs typeface="+mj-cs"/>
              </a:rPr>
              <a:t>OPPORTUNITIES</a:t>
            </a:r>
          </a:p>
          <a:p>
            <a:pPr algn="ctr">
              <a:lnSpc>
                <a:spcPct val="90000"/>
              </a:lnSpc>
              <a:spcBef>
                <a:spcPct val="0"/>
              </a:spcBef>
              <a:spcAft>
                <a:spcPts val="600"/>
              </a:spcAft>
            </a:pPr>
            <a:r>
              <a:rPr lang="en-US" sz="3200" b="1" kern="1200" dirty="0">
                <a:solidFill>
                  <a:srgbClr val="FF9900"/>
                </a:solidFill>
                <a:latin typeface="+mj-lt"/>
                <a:ea typeface="+mj-ea"/>
                <a:cs typeface="+mj-cs"/>
              </a:rPr>
              <a:t> </a:t>
            </a:r>
            <a:endParaRPr lang="en-US" sz="3200" b="1" kern="1200" dirty="0">
              <a:solidFill>
                <a:srgbClr val="FFFF00"/>
              </a:solidFill>
              <a:latin typeface="+mj-lt"/>
              <a:ea typeface="+mj-ea"/>
              <a:cs typeface="+mj-cs"/>
            </a:endParaRPr>
          </a:p>
        </p:txBody>
      </p:sp>
      <p:grpSp>
        <p:nvGrpSpPr>
          <p:cNvPr id="12" name="Group 11">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3630244D-9D8C-5946-071C-C368570C3B01}"/>
              </a:ext>
            </a:extLst>
          </p:cNvPr>
          <p:cNvPicPr>
            <a:picLocks noChangeAspect="1"/>
          </p:cNvPicPr>
          <p:nvPr/>
        </p:nvPicPr>
        <p:blipFill>
          <a:blip r:embed="rId2" cstate="print"/>
          <a:stretch>
            <a:fillRect/>
          </a:stretch>
        </p:blipFill>
        <p:spPr>
          <a:xfrm>
            <a:off x="5922492" y="1863383"/>
            <a:ext cx="5536001" cy="3072480"/>
          </a:xfrm>
          <a:prstGeom prst="rect">
            <a:avLst/>
          </a:prstGeom>
        </p:spPr>
      </p:pic>
      <p:pic>
        <p:nvPicPr>
          <p:cNvPr id="2" name="Picture 1">
            <a:extLst>
              <a:ext uri="{FF2B5EF4-FFF2-40B4-BE49-F238E27FC236}">
                <a16:creationId xmlns:a16="http://schemas.microsoft.com/office/drawing/2014/main" xmlns="" id="{DB51C02C-5BF4-9091-827D-BB802A4AC841}"/>
              </a:ext>
            </a:extLst>
          </p:cNvPr>
          <p:cNvPicPr>
            <a:picLocks noChangeAspect="1"/>
          </p:cNvPicPr>
          <p:nvPr/>
        </p:nvPicPr>
        <p:blipFill>
          <a:blip r:embed="rId3" cstate="print"/>
          <a:stretch>
            <a:fillRect/>
          </a:stretch>
        </p:blipFill>
        <p:spPr>
          <a:xfrm>
            <a:off x="97927" y="30463"/>
            <a:ext cx="1402202" cy="1402202"/>
          </a:xfrm>
          <a:prstGeom prst="rect">
            <a:avLst/>
          </a:prstGeom>
        </p:spPr>
      </p:pic>
    </p:spTree>
    <p:extLst>
      <p:ext uri="{BB962C8B-B14F-4D97-AF65-F5344CB8AC3E}">
        <p14:creationId xmlns:p14="http://schemas.microsoft.com/office/powerpoint/2010/main" xmlns="" val="286058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31D6624-EDBA-40C7-8033-EC29F2CE0956}"/>
              </a:ext>
            </a:extLst>
          </p:cNvPr>
          <p:cNvSpPr/>
          <p:nvPr/>
        </p:nvSpPr>
        <p:spPr>
          <a:xfrm>
            <a:off x="1172761" y="238423"/>
            <a:ext cx="9846478" cy="2123658"/>
          </a:xfrm>
          <a:prstGeom prst="rect">
            <a:avLst/>
          </a:prstGeom>
          <a:noFill/>
        </p:spPr>
        <p:txBody>
          <a:bodyPr wrap="square" lIns="91440" tIns="45720" rIns="91440" bIns="45720">
            <a:spAutoFit/>
          </a:bodyPr>
          <a:lstStyle/>
          <a:p>
            <a:pPr algn="ctr"/>
            <a:r>
              <a:rPr lang="en-US" sz="6600" b="1" cap="none" spc="0" dirty="0">
                <a:ln w="0"/>
                <a:solidFill>
                  <a:schemeClr val="tx1"/>
                </a:solidFill>
                <a:effectLst>
                  <a:outerShdw blurRad="38100" dist="19050" dir="2700000" algn="tl" rotWithShape="0">
                    <a:schemeClr val="dk1">
                      <a:alpha val="40000"/>
                    </a:schemeClr>
                  </a:outerShdw>
                </a:effectLst>
              </a:rPr>
              <a:t>NEP 2020</a:t>
            </a:r>
          </a:p>
          <a:p>
            <a:pPr algn="ctr"/>
            <a:r>
              <a:rPr lang="en-US" sz="6600" b="1" dirty="0">
                <a:ln w="0"/>
                <a:effectLst>
                  <a:outerShdw blurRad="38100" dist="19050" dir="2700000" algn="tl" rotWithShape="0">
                    <a:schemeClr val="dk1">
                      <a:alpha val="40000"/>
                    </a:schemeClr>
                  </a:outerShdw>
                </a:effectLst>
              </a:rPr>
              <a:t>Opportunities</a:t>
            </a:r>
          </a:p>
        </p:txBody>
      </p:sp>
      <mc:AlternateContent xmlns:mc="http://schemas.openxmlformats.org/markup-compatibility/2006">
        <mc:Choice xmlns:p14="http://schemas.microsoft.com/office/powerpoint/2010/main" xmlns="" Requires="p14">
          <p:contentPart p14:bwMode="auto" r:id="rId2">
            <p14:nvContentPartPr>
              <p14:cNvPr id="7" name="Ink 6">
                <a:extLst>
                  <a:ext uri="{FF2B5EF4-FFF2-40B4-BE49-F238E27FC236}">
                    <a16:creationId xmlns:a16="http://schemas.microsoft.com/office/drawing/2014/main" id="{DEABAD9F-E818-8E31-ADBD-0A403CE88C10}"/>
                  </a:ext>
                </a:extLst>
              </p14:cNvPr>
              <p14:cNvContentPartPr/>
              <p14:nvPr/>
            </p14:nvContentPartPr>
            <p14:xfrm>
              <a:off x="4728847" y="1356750"/>
              <a:ext cx="97920" cy="85320"/>
            </p14:xfrm>
          </p:contentPart>
        </mc:Choice>
        <mc:Fallback>
          <p:pic>
            <p:nvPicPr>
              <p:cNvPr id="7" name="Ink 6">
                <a:extLst>
                  <a:ext uri="{FF2B5EF4-FFF2-40B4-BE49-F238E27FC236}">
                    <a16:creationId xmlns:a16="http://schemas.microsoft.com/office/drawing/2014/main" xmlns="" xmlns:p14="http://schemas.microsoft.com/office/powerpoint/2010/main" id="{DEABAD9F-E818-8E31-ADBD-0A403CE88C10}"/>
                  </a:ext>
                </a:extLst>
              </p:cNvPr>
              <p:cNvPicPr/>
              <p:nvPr/>
            </p:nvPicPr>
            <p:blipFill>
              <a:blip r:embed="rId3" cstate="print"/>
              <a:stretch>
                <a:fillRect/>
              </a:stretch>
            </p:blipFill>
            <p:spPr>
              <a:xfrm>
                <a:off x="4719847" y="1347750"/>
                <a:ext cx="115560" cy="1029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
            <p14:nvContentPartPr>
              <p14:cNvPr id="8" name="Ink 7">
                <a:extLst>
                  <a:ext uri="{FF2B5EF4-FFF2-40B4-BE49-F238E27FC236}">
                    <a16:creationId xmlns:a16="http://schemas.microsoft.com/office/drawing/2014/main" id="{D5CA3FDF-FB46-A3C2-DC85-BABDC793453C}"/>
                  </a:ext>
                </a:extLst>
              </p14:cNvPr>
              <p14:cNvContentPartPr/>
              <p14:nvPr/>
            </p14:nvContentPartPr>
            <p14:xfrm>
              <a:off x="5186047" y="856710"/>
              <a:ext cx="360" cy="360"/>
            </p14:xfrm>
          </p:contentPart>
        </mc:Choice>
        <mc:Fallback>
          <p:pic>
            <p:nvPicPr>
              <p:cNvPr id="8" name="Ink 7">
                <a:extLst>
                  <a:ext uri="{FF2B5EF4-FFF2-40B4-BE49-F238E27FC236}">
                    <a16:creationId xmlns:a16="http://schemas.microsoft.com/office/drawing/2014/main" xmlns="" xmlns:p14="http://schemas.microsoft.com/office/powerpoint/2010/main" id="{D5CA3FDF-FB46-A3C2-DC85-BABDC793453C}"/>
                  </a:ext>
                </a:extLst>
              </p:cNvPr>
              <p:cNvPicPr/>
              <p:nvPr/>
            </p:nvPicPr>
            <p:blipFill>
              <a:blip r:embed="rId5" cstate="print"/>
              <a:stretch>
                <a:fillRect/>
              </a:stretch>
            </p:blipFill>
            <p:spPr>
              <a:xfrm>
                <a:off x="5177407" y="847710"/>
                <a:ext cx="18000" cy="18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9" name="Ink 8">
                <a:extLst>
                  <a:ext uri="{FF2B5EF4-FFF2-40B4-BE49-F238E27FC236}">
                    <a16:creationId xmlns:a16="http://schemas.microsoft.com/office/drawing/2014/main" id="{5D8FCF53-41E9-3D41-DE71-A02F22ADD95C}"/>
                  </a:ext>
                </a:extLst>
              </p14:cNvPr>
              <p14:cNvContentPartPr/>
              <p14:nvPr/>
            </p14:nvContentPartPr>
            <p14:xfrm>
              <a:off x="3428527" y="3371310"/>
              <a:ext cx="14760" cy="14760"/>
            </p14:xfrm>
          </p:contentPart>
        </mc:Choice>
        <mc:Fallback>
          <p:pic>
            <p:nvPicPr>
              <p:cNvPr id="9" name="Ink 8">
                <a:extLst>
                  <a:ext uri="{FF2B5EF4-FFF2-40B4-BE49-F238E27FC236}">
                    <a16:creationId xmlns:a16="http://schemas.microsoft.com/office/drawing/2014/main" xmlns="" xmlns:p14="http://schemas.microsoft.com/office/powerpoint/2010/main" id="{5D8FCF53-41E9-3D41-DE71-A02F22ADD95C}"/>
                  </a:ext>
                </a:extLst>
              </p:cNvPr>
              <p:cNvPicPr/>
              <p:nvPr/>
            </p:nvPicPr>
            <p:blipFill>
              <a:blip r:embed="rId7" cstate="print"/>
              <a:stretch>
                <a:fillRect/>
              </a:stretch>
            </p:blipFill>
            <p:spPr>
              <a:xfrm>
                <a:off x="3419527" y="3362670"/>
                <a:ext cx="32400" cy="324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10" name="Ink 9">
                <a:extLst>
                  <a:ext uri="{FF2B5EF4-FFF2-40B4-BE49-F238E27FC236}">
                    <a16:creationId xmlns:a16="http://schemas.microsoft.com/office/drawing/2014/main" id="{96893BB5-B2CA-E7C2-B29F-F78DC7D8D736}"/>
                  </a:ext>
                </a:extLst>
              </p14:cNvPr>
              <p14:cNvContentPartPr/>
              <p14:nvPr/>
            </p14:nvContentPartPr>
            <p14:xfrm>
              <a:off x="2971687" y="3256830"/>
              <a:ext cx="360" cy="360"/>
            </p14:xfrm>
          </p:contentPart>
        </mc:Choice>
        <mc:Fallback>
          <p:pic>
            <p:nvPicPr>
              <p:cNvPr id="10" name="Ink 9">
                <a:extLst>
                  <a:ext uri="{FF2B5EF4-FFF2-40B4-BE49-F238E27FC236}">
                    <a16:creationId xmlns:a16="http://schemas.microsoft.com/office/drawing/2014/main" xmlns="" xmlns:p14="http://schemas.microsoft.com/office/powerpoint/2010/main" id="{96893BB5-B2CA-E7C2-B29F-F78DC7D8D736}"/>
                  </a:ext>
                </a:extLst>
              </p:cNvPr>
              <p:cNvPicPr/>
              <p:nvPr/>
            </p:nvPicPr>
            <p:blipFill>
              <a:blip r:embed="rId5" cstate="print"/>
              <a:stretch>
                <a:fillRect/>
              </a:stretch>
            </p:blipFill>
            <p:spPr>
              <a:xfrm>
                <a:off x="2962687" y="3248190"/>
                <a:ext cx="18000" cy="18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11" name="Ink 10">
                <a:extLst>
                  <a:ext uri="{FF2B5EF4-FFF2-40B4-BE49-F238E27FC236}">
                    <a16:creationId xmlns:a16="http://schemas.microsoft.com/office/drawing/2014/main" id="{D31CFD56-8280-BECB-6112-4BCA85C38C7B}"/>
                  </a:ext>
                </a:extLst>
              </p14:cNvPr>
              <p14:cNvContentPartPr/>
              <p14:nvPr/>
            </p14:nvContentPartPr>
            <p14:xfrm>
              <a:off x="2500087" y="2942550"/>
              <a:ext cx="360" cy="360"/>
            </p14:xfrm>
          </p:contentPart>
        </mc:Choice>
        <mc:Fallback>
          <p:pic>
            <p:nvPicPr>
              <p:cNvPr id="11" name="Ink 10">
                <a:extLst>
                  <a:ext uri="{FF2B5EF4-FFF2-40B4-BE49-F238E27FC236}">
                    <a16:creationId xmlns:a16="http://schemas.microsoft.com/office/drawing/2014/main" xmlns="" xmlns:p14="http://schemas.microsoft.com/office/powerpoint/2010/main" id="{D31CFD56-8280-BECB-6112-4BCA85C38C7B}"/>
                  </a:ext>
                </a:extLst>
              </p:cNvPr>
              <p:cNvPicPr/>
              <p:nvPr/>
            </p:nvPicPr>
            <p:blipFill>
              <a:blip r:embed="rId5" cstate="print"/>
              <a:stretch>
                <a:fillRect/>
              </a:stretch>
            </p:blipFill>
            <p:spPr>
              <a:xfrm>
                <a:off x="2491447" y="2933910"/>
                <a:ext cx="18000" cy="18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0">
            <p14:nvContentPartPr>
              <p14:cNvPr id="12" name="Ink 11">
                <a:extLst>
                  <a:ext uri="{FF2B5EF4-FFF2-40B4-BE49-F238E27FC236}">
                    <a16:creationId xmlns:a16="http://schemas.microsoft.com/office/drawing/2014/main" id="{84C3A45C-8FF5-032F-C017-DECA3BF35AB3}"/>
                  </a:ext>
                </a:extLst>
              </p14:cNvPr>
              <p14:cNvContentPartPr/>
              <p14:nvPr/>
            </p14:nvContentPartPr>
            <p14:xfrm>
              <a:off x="2185447" y="3886110"/>
              <a:ext cx="360" cy="360"/>
            </p14:xfrm>
          </p:contentPart>
        </mc:Choice>
        <mc:Fallback>
          <p:pic>
            <p:nvPicPr>
              <p:cNvPr id="12" name="Ink 11">
                <a:extLst>
                  <a:ext uri="{FF2B5EF4-FFF2-40B4-BE49-F238E27FC236}">
                    <a16:creationId xmlns:a16="http://schemas.microsoft.com/office/drawing/2014/main" xmlns="" xmlns:p14="http://schemas.microsoft.com/office/powerpoint/2010/main" id="{84C3A45C-8FF5-032F-C017-DECA3BF35AB3}"/>
                  </a:ext>
                </a:extLst>
              </p:cNvPr>
              <p:cNvPicPr/>
              <p:nvPr/>
            </p:nvPicPr>
            <p:blipFill>
              <a:blip r:embed="rId5" cstate="print"/>
              <a:stretch>
                <a:fillRect/>
              </a:stretch>
            </p:blipFill>
            <p:spPr>
              <a:xfrm>
                <a:off x="2176447" y="3877110"/>
                <a:ext cx="18000" cy="18000"/>
              </a:xfrm>
              <a:prstGeom prst="rect">
                <a:avLst/>
              </a:prstGeom>
            </p:spPr>
          </p:pic>
        </mc:Fallback>
      </mc:AlternateContent>
      <p:graphicFrame>
        <p:nvGraphicFramePr>
          <p:cNvPr id="14" name="TextBox 3">
            <a:extLst>
              <a:ext uri="{FF2B5EF4-FFF2-40B4-BE49-F238E27FC236}">
                <a16:creationId xmlns:a16="http://schemas.microsoft.com/office/drawing/2014/main" xmlns="" id="{97ABFF3F-5D27-1498-4CCA-0BEA35193D9E}"/>
              </a:ext>
            </a:extLst>
          </p:cNvPr>
          <p:cNvGraphicFramePr/>
          <p:nvPr>
            <p:extLst>
              <p:ext uri="{D42A27DB-BD31-4B8C-83A1-F6EECF244321}">
                <p14:modId xmlns:p14="http://schemas.microsoft.com/office/powerpoint/2010/main" xmlns="" val="2373015721"/>
              </p:ext>
            </p:extLst>
          </p:nvPr>
        </p:nvGraphicFramePr>
        <p:xfrm>
          <a:off x="300038" y="2362081"/>
          <a:ext cx="11786106" cy="440120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3" name="Picture 2">
            <a:extLst>
              <a:ext uri="{FF2B5EF4-FFF2-40B4-BE49-F238E27FC236}">
                <a16:creationId xmlns:a16="http://schemas.microsoft.com/office/drawing/2014/main" xmlns="" id="{D0D5F42E-D21E-201F-504E-C5E28D375919}"/>
              </a:ext>
            </a:extLst>
          </p:cNvPr>
          <p:cNvPicPr>
            <a:picLocks noChangeAspect="1"/>
          </p:cNvPicPr>
          <p:nvPr/>
        </p:nvPicPr>
        <p:blipFill>
          <a:blip r:embed="rId16" cstate="print"/>
          <a:stretch>
            <a:fillRect/>
          </a:stretch>
        </p:blipFill>
        <p:spPr>
          <a:xfrm>
            <a:off x="10789798" y="94714"/>
            <a:ext cx="1402202" cy="1402202"/>
          </a:xfrm>
          <a:prstGeom prst="rect">
            <a:avLst/>
          </a:prstGeom>
        </p:spPr>
      </p:pic>
    </p:spTree>
    <p:extLst>
      <p:ext uri="{BB962C8B-B14F-4D97-AF65-F5344CB8AC3E}">
        <p14:creationId xmlns:p14="http://schemas.microsoft.com/office/powerpoint/2010/main" xmlns="" val="3936579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82B64DD-D7CC-9DA6-2FC7-D15CAE6B394B}"/>
              </a:ext>
            </a:extLst>
          </p:cNvPr>
          <p:cNvSpPr txBox="1"/>
          <p:nvPr/>
        </p:nvSpPr>
        <p:spPr>
          <a:xfrm>
            <a:off x="4414839" y="0"/>
            <a:ext cx="7211615" cy="6494085"/>
          </a:xfrm>
          <a:prstGeom prst="rect">
            <a:avLst/>
          </a:prstGeom>
          <a:noFill/>
        </p:spPr>
        <p:txBody>
          <a:bodyPr wrap="square">
            <a:spAutoFit/>
          </a:bodyPr>
          <a:lstStyle/>
          <a:p>
            <a:r>
              <a:rPr lang="en-US" sz="3200" dirty="0">
                <a:solidFill>
                  <a:srgbClr val="FF0000"/>
                </a:solidFill>
              </a:rPr>
              <a:t>The following are the five key areas of holistic development</a:t>
            </a:r>
          </a:p>
          <a:p>
            <a:pPr marL="285750" indent="-285750">
              <a:buFont typeface="Wingdings" panose="05000000000000000000" pitchFamily="2" charset="2"/>
              <a:buChar char="§"/>
            </a:pPr>
            <a:r>
              <a:rPr lang="en-US" sz="3200" dirty="0">
                <a:solidFill>
                  <a:srgbClr val="00B050"/>
                </a:solidFill>
              </a:rPr>
              <a:t>Physical development – all about growing and developing motor skills</a:t>
            </a:r>
            <a:r>
              <a:rPr lang="en-US" sz="3200" dirty="0"/>
              <a:t>.</a:t>
            </a:r>
          </a:p>
          <a:p>
            <a:pPr marL="285750" indent="-285750">
              <a:buFont typeface="Wingdings" panose="05000000000000000000" pitchFamily="2" charset="2"/>
              <a:buChar char="§"/>
            </a:pPr>
            <a:r>
              <a:rPr lang="en-US" sz="3200" dirty="0">
                <a:solidFill>
                  <a:srgbClr val="00B0F0"/>
                </a:solidFill>
              </a:rPr>
              <a:t>Social skills – how children interact with others and communicate in their world.</a:t>
            </a:r>
          </a:p>
          <a:p>
            <a:pPr marL="285750" indent="-285750">
              <a:buFont typeface="Wingdings" panose="05000000000000000000" pitchFamily="2" charset="2"/>
              <a:buChar char="§"/>
            </a:pPr>
            <a:r>
              <a:rPr lang="en-US" sz="3200" dirty="0">
                <a:solidFill>
                  <a:srgbClr val="6600CC"/>
                </a:solidFill>
              </a:rPr>
              <a:t>Emotional understanding – learning to express emotions in a healthy way.</a:t>
            </a:r>
          </a:p>
          <a:p>
            <a:pPr marL="285750" indent="-285750">
              <a:buFont typeface="Wingdings" panose="05000000000000000000" pitchFamily="2" charset="2"/>
              <a:buChar char="§"/>
            </a:pPr>
            <a:r>
              <a:rPr lang="en-US" sz="3200" dirty="0">
                <a:solidFill>
                  <a:srgbClr val="FF0000"/>
                </a:solidFill>
              </a:rPr>
              <a:t>Intellectual development – cognitive, creativity and acquiring skills for learning.</a:t>
            </a:r>
          </a:p>
          <a:p>
            <a:pPr marL="285750" indent="-285750">
              <a:buFont typeface="Wingdings" panose="05000000000000000000" pitchFamily="2" charset="2"/>
              <a:buChar char="§"/>
            </a:pPr>
            <a:r>
              <a:rPr lang="en-US" sz="3200" dirty="0">
                <a:solidFill>
                  <a:srgbClr val="000066"/>
                </a:solidFill>
              </a:rPr>
              <a:t>Spiritual development – building morals, values and caring for the world</a:t>
            </a:r>
            <a:r>
              <a:rPr lang="en-US" sz="2800" dirty="0">
                <a:solidFill>
                  <a:srgbClr val="000066"/>
                </a:solidFill>
              </a:rPr>
              <a:t>.</a:t>
            </a:r>
          </a:p>
        </p:txBody>
      </p:sp>
      <p:pic>
        <p:nvPicPr>
          <p:cNvPr id="7" name="Picture 6">
            <a:extLst>
              <a:ext uri="{FF2B5EF4-FFF2-40B4-BE49-F238E27FC236}">
                <a16:creationId xmlns:a16="http://schemas.microsoft.com/office/drawing/2014/main" xmlns="" id="{19A7495A-51C1-008D-8295-1BA158B34494}"/>
              </a:ext>
            </a:extLst>
          </p:cNvPr>
          <p:cNvPicPr>
            <a:picLocks noChangeAspect="1"/>
          </p:cNvPicPr>
          <p:nvPr/>
        </p:nvPicPr>
        <p:blipFill>
          <a:blip r:embed="rId2" cstate="print">
            <a:clrChange>
              <a:clrFrom>
                <a:srgbClr val="3979D0"/>
              </a:clrFrom>
              <a:clrTo>
                <a:srgbClr val="3979D0">
                  <a:alpha val="0"/>
                </a:srgbClr>
              </a:clrTo>
            </a:clrChange>
            <a:duotone>
              <a:prstClr val="black"/>
              <a:srgbClr val="FFC000">
                <a:tint val="45000"/>
                <a:satMod val="400000"/>
              </a:srgbClr>
            </a:duotone>
            <a:extLst>
              <a:ext uri="{BEBA8EAE-BF5A-486C-A8C5-ECC9F3942E4B}">
                <a14:imgProps xmlns:a14="http://schemas.microsoft.com/office/drawing/2010/main" xmlns="">
                  <a14:imgLayer r:embed="rId3">
                    <a14:imgEffect>
                      <a14:saturation sat="96000"/>
                    </a14:imgEffect>
                    <a14:imgEffect>
                      <a14:brightnessContrast bright="40000" contrast="20000"/>
                    </a14:imgEffect>
                  </a14:imgLayer>
                </a14:imgProps>
              </a:ext>
            </a:extLst>
          </a:blip>
          <a:stretch>
            <a:fillRect/>
          </a:stretch>
        </p:blipFill>
        <p:spPr>
          <a:xfrm>
            <a:off x="-38157" y="0"/>
            <a:ext cx="4452996" cy="2028826"/>
          </a:xfrm>
          <a:prstGeom prst="rect">
            <a:avLst/>
          </a:prstGeom>
          <a:solidFill>
            <a:srgbClr val="6600CC"/>
          </a:solidFill>
        </p:spPr>
      </p:pic>
      <p:pic>
        <p:nvPicPr>
          <p:cNvPr id="8" name="Picture 7">
            <a:extLst>
              <a:ext uri="{FF2B5EF4-FFF2-40B4-BE49-F238E27FC236}">
                <a16:creationId xmlns:a16="http://schemas.microsoft.com/office/drawing/2014/main" xmlns="" id="{12C9B026-CA65-DF81-95D2-A5B9C445693D}"/>
              </a:ext>
            </a:extLst>
          </p:cNvPr>
          <p:cNvPicPr>
            <a:picLocks noChangeAspect="1"/>
          </p:cNvPicPr>
          <p:nvPr/>
        </p:nvPicPr>
        <p:blipFill>
          <a:blip r:embed="rId4" cstate="print"/>
          <a:stretch>
            <a:fillRect/>
          </a:stretch>
        </p:blipFill>
        <p:spPr>
          <a:xfrm>
            <a:off x="-38157" y="2028826"/>
            <a:ext cx="4553008" cy="4657723"/>
          </a:xfrm>
          <a:prstGeom prst="rect">
            <a:avLst/>
          </a:prstGeom>
        </p:spPr>
      </p:pic>
      <p:pic>
        <p:nvPicPr>
          <p:cNvPr id="2" name="Picture 1">
            <a:extLst>
              <a:ext uri="{FF2B5EF4-FFF2-40B4-BE49-F238E27FC236}">
                <a16:creationId xmlns:a16="http://schemas.microsoft.com/office/drawing/2014/main" xmlns="" id="{00852BB1-3483-1B07-DB2C-87AFDD766440}"/>
              </a:ext>
            </a:extLst>
          </p:cNvPr>
          <p:cNvPicPr>
            <a:picLocks noChangeAspect="1"/>
          </p:cNvPicPr>
          <p:nvPr/>
        </p:nvPicPr>
        <p:blipFill>
          <a:blip r:embed="rId5" cstate="print"/>
          <a:stretch>
            <a:fillRect/>
          </a:stretch>
        </p:blipFill>
        <p:spPr>
          <a:xfrm>
            <a:off x="10789798" y="0"/>
            <a:ext cx="1402202" cy="1402202"/>
          </a:xfrm>
          <a:prstGeom prst="rect">
            <a:avLst/>
          </a:prstGeom>
        </p:spPr>
      </p:pic>
    </p:spTree>
    <p:extLst>
      <p:ext uri="{BB962C8B-B14F-4D97-AF65-F5344CB8AC3E}">
        <p14:creationId xmlns:p14="http://schemas.microsoft.com/office/powerpoint/2010/main" xmlns="" val="2494053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25B97239-2685-48C8-8104-1D4E4E383D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Text">
            <a:extLst>
              <a:ext uri="{FF2B5EF4-FFF2-40B4-BE49-F238E27FC236}">
                <a16:creationId xmlns:a16="http://schemas.microsoft.com/office/drawing/2014/main" xmlns="" id="{4247F313-F74C-D679-1B42-DBFA2F33D40B}"/>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100000"/>
                    </a14:imgEffect>
                    <a14:imgEffect>
                      <a14:brightnessContrast bright="-20000" contrast="38000"/>
                    </a14:imgEffect>
                  </a14:imgLayer>
                </a14:imgProps>
              </a:ext>
            </a:extLst>
          </a:blip>
          <a:srcRect t="5281" r="-2" b="5704"/>
          <a:stretch/>
        </p:blipFill>
        <p:spPr>
          <a:xfrm>
            <a:off x="-42158" y="3679295"/>
            <a:ext cx="5674894" cy="3030842"/>
          </a:xfrm>
          <a:prstGeom prst="rect">
            <a:avLst/>
          </a:prstGeom>
        </p:spPr>
      </p:pic>
      <p:pic>
        <p:nvPicPr>
          <p:cNvPr id="5" name="Picture 4">
            <a:extLst>
              <a:ext uri="{FF2B5EF4-FFF2-40B4-BE49-F238E27FC236}">
                <a16:creationId xmlns:a16="http://schemas.microsoft.com/office/drawing/2014/main" xmlns="" id="{33E8B860-0D3D-233B-4D16-9FC8ADB99B4F}"/>
              </a:ext>
            </a:extLst>
          </p:cNvPr>
          <p:cNvPicPr>
            <a:picLocks noChangeAspect="1"/>
          </p:cNvPicPr>
          <p:nvPr/>
        </p:nvPicPr>
        <p:blipFill rotWithShape="1">
          <a:blip r:embed="rId4" cstate="print"/>
          <a:srcRect l="695" r="2906" b="2"/>
          <a:stretch/>
        </p:blipFill>
        <p:spPr>
          <a:xfrm>
            <a:off x="6593532" y="4329112"/>
            <a:ext cx="1478490" cy="1357331"/>
          </a:xfrm>
          <a:prstGeom prst="rect">
            <a:avLst/>
          </a:prstGeom>
        </p:spPr>
      </p:pic>
      <p:pic>
        <p:nvPicPr>
          <p:cNvPr id="7" name="Picture 6">
            <a:extLst>
              <a:ext uri="{FF2B5EF4-FFF2-40B4-BE49-F238E27FC236}">
                <a16:creationId xmlns:a16="http://schemas.microsoft.com/office/drawing/2014/main" xmlns="" id="{8C3E6705-979E-C215-3033-DC558F8DE60D}"/>
              </a:ext>
            </a:extLst>
          </p:cNvPr>
          <p:cNvPicPr>
            <a:picLocks noChangeAspect="1"/>
          </p:cNvPicPr>
          <p:nvPr/>
        </p:nvPicPr>
        <p:blipFill rotWithShape="1">
          <a:blip r:embed="rId5" cstate="print"/>
          <a:srcRect t="24994" r="-1" b="27593"/>
          <a:stretch/>
        </p:blipFill>
        <p:spPr>
          <a:xfrm>
            <a:off x="6195373" y="321733"/>
            <a:ext cx="5674892" cy="5979074"/>
          </a:xfrm>
          <a:prstGeom prst="rect">
            <a:avLst/>
          </a:prstGeom>
        </p:spPr>
      </p:pic>
      <p:pic>
        <p:nvPicPr>
          <p:cNvPr id="9" name="Picture 8">
            <a:extLst>
              <a:ext uri="{FF2B5EF4-FFF2-40B4-BE49-F238E27FC236}">
                <a16:creationId xmlns:a16="http://schemas.microsoft.com/office/drawing/2014/main" xmlns="" id="{4D037C94-DC90-A229-D05F-7547EEC8796C}"/>
              </a:ext>
            </a:extLst>
          </p:cNvPr>
          <p:cNvPicPr>
            <a:picLocks noChangeAspect="1"/>
          </p:cNvPicPr>
          <p:nvPr/>
        </p:nvPicPr>
        <p:blipFill>
          <a:blip r:embed="rId4" cstate="print"/>
          <a:stretch>
            <a:fillRect/>
          </a:stretch>
        </p:blipFill>
        <p:spPr>
          <a:xfrm>
            <a:off x="178694" y="106788"/>
            <a:ext cx="1185862" cy="1057783"/>
          </a:xfrm>
          <a:prstGeom prst="rect">
            <a:avLst/>
          </a:prstGeom>
        </p:spPr>
      </p:pic>
      <p:pic>
        <p:nvPicPr>
          <p:cNvPr id="4" name="Picture 3">
            <a:extLst>
              <a:ext uri="{FF2B5EF4-FFF2-40B4-BE49-F238E27FC236}">
                <a16:creationId xmlns:a16="http://schemas.microsoft.com/office/drawing/2014/main" xmlns="" id="{55590222-37FA-A864-3436-3BE8B92AD8DB}"/>
              </a:ext>
            </a:extLst>
          </p:cNvPr>
          <p:cNvPicPr>
            <a:picLocks noChangeAspect="1"/>
          </p:cNvPicPr>
          <p:nvPr/>
        </p:nvPicPr>
        <p:blipFill>
          <a:blip r:embed="rId6" cstate="print"/>
          <a:stretch>
            <a:fillRect/>
          </a:stretch>
        </p:blipFill>
        <p:spPr>
          <a:xfrm>
            <a:off x="1364556" y="106788"/>
            <a:ext cx="4744272" cy="3572507"/>
          </a:xfrm>
          <a:prstGeom prst="rect">
            <a:avLst/>
          </a:prstGeom>
        </p:spPr>
      </p:pic>
    </p:spTree>
    <p:extLst>
      <p:ext uri="{BB962C8B-B14F-4D97-AF65-F5344CB8AC3E}">
        <p14:creationId xmlns:p14="http://schemas.microsoft.com/office/powerpoint/2010/main" xmlns="" val="358984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E8DC6FCD-811B-436E-9FEE-FC957486C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8756751F-6CF9-37E2-82E9-F0AADA2B441A}"/>
              </a:ext>
            </a:extLst>
          </p:cNvPr>
          <p:cNvPicPr>
            <a:picLocks noChangeAspect="1"/>
          </p:cNvPicPr>
          <p:nvPr/>
        </p:nvPicPr>
        <p:blipFill rotWithShape="1">
          <a:blip r:embed="rId2" cstate="print"/>
          <a:srcRect t="16738" r="-1" b="2312"/>
          <a:stretch/>
        </p:blipFill>
        <p:spPr>
          <a:xfrm>
            <a:off x="198739" y="171717"/>
            <a:ext cx="5804105" cy="3167426"/>
          </a:xfrm>
          <a:prstGeom prst="rect">
            <a:avLst/>
          </a:prstGeom>
        </p:spPr>
      </p:pic>
      <p:pic>
        <p:nvPicPr>
          <p:cNvPr id="6" name="Picture 5">
            <a:extLst>
              <a:ext uri="{FF2B5EF4-FFF2-40B4-BE49-F238E27FC236}">
                <a16:creationId xmlns:a16="http://schemas.microsoft.com/office/drawing/2014/main" xmlns="" id="{52C3563F-E68A-305E-35FF-091F4DE6F26C}"/>
              </a:ext>
            </a:extLst>
          </p:cNvPr>
          <p:cNvPicPr>
            <a:picLocks noChangeAspect="1"/>
          </p:cNvPicPr>
          <p:nvPr/>
        </p:nvPicPr>
        <p:blipFill rotWithShape="1">
          <a:blip r:embed="rId3" cstate="print"/>
          <a:srcRect t="27419" r="2" b="17952"/>
          <a:stretch/>
        </p:blipFill>
        <p:spPr>
          <a:xfrm>
            <a:off x="6195373" y="171717"/>
            <a:ext cx="5797883" cy="3167426"/>
          </a:xfrm>
          <a:prstGeom prst="rect">
            <a:avLst/>
          </a:prstGeom>
        </p:spPr>
      </p:pic>
      <p:pic>
        <p:nvPicPr>
          <p:cNvPr id="4" name="Picture 3">
            <a:extLst>
              <a:ext uri="{FF2B5EF4-FFF2-40B4-BE49-F238E27FC236}">
                <a16:creationId xmlns:a16="http://schemas.microsoft.com/office/drawing/2014/main" xmlns="" id="{D1E54FE7-0D12-1946-6DFD-3A3BF5F3D370}"/>
              </a:ext>
            </a:extLst>
          </p:cNvPr>
          <p:cNvPicPr>
            <a:picLocks noChangeAspect="1"/>
          </p:cNvPicPr>
          <p:nvPr/>
        </p:nvPicPr>
        <p:blipFill rotWithShape="1">
          <a:blip r:embed="rId4" cstate="print"/>
          <a:srcRect t="19004" r="1" b="15542"/>
          <a:stretch/>
        </p:blipFill>
        <p:spPr>
          <a:xfrm>
            <a:off x="198739" y="3510858"/>
            <a:ext cx="5804105" cy="2789948"/>
          </a:xfrm>
          <a:prstGeom prst="rect">
            <a:avLst/>
          </a:prstGeom>
        </p:spPr>
      </p:pic>
      <p:pic>
        <p:nvPicPr>
          <p:cNvPr id="2" name="Picture 1">
            <a:extLst>
              <a:ext uri="{FF2B5EF4-FFF2-40B4-BE49-F238E27FC236}">
                <a16:creationId xmlns:a16="http://schemas.microsoft.com/office/drawing/2014/main" xmlns="" id="{737CE4DA-7BBB-764C-0648-4D8697F3D469}"/>
              </a:ext>
            </a:extLst>
          </p:cNvPr>
          <p:cNvPicPr>
            <a:picLocks noChangeAspect="1"/>
          </p:cNvPicPr>
          <p:nvPr/>
        </p:nvPicPr>
        <p:blipFill rotWithShape="1">
          <a:blip r:embed="rId5" cstate="print"/>
          <a:srcRect t="12596" r="2" b="7205"/>
          <a:stretch/>
        </p:blipFill>
        <p:spPr>
          <a:xfrm>
            <a:off x="6195372" y="3510858"/>
            <a:ext cx="5797883" cy="2789948"/>
          </a:xfrm>
          <a:prstGeom prst="rect">
            <a:avLst/>
          </a:prstGeom>
        </p:spPr>
      </p:pic>
      <p:pic>
        <p:nvPicPr>
          <p:cNvPr id="5" name="Picture 4">
            <a:extLst>
              <a:ext uri="{FF2B5EF4-FFF2-40B4-BE49-F238E27FC236}">
                <a16:creationId xmlns:a16="http://schemas.microsoft.com/office/drawing/2014/main" xmlns="" id="{236219AA-CAB4-8C1B-10B3-B8983E85F93C}"/>
              </a:ext>
            </a:extLst>
          </p:cNvPr>
          <p:cNvPicPr>
            <a:picLocks noChangeAspect="1"/>
          </p:cNvPicPr>
          <p:nvPr/>
        </p:nvPicPr>
        <p:blipFill>
          <a:blip r:embed="rId6" cstate="print"/>
          <a:stretch>
            <a:fillRect/>
          </a:stretch>
        </p:blipFill>
        <p:spPr>
          <a:xfrm>
            <a:off x="10731124" y="14287"/>
            <a:ext cx="1402202" cy="828676"/>
          </a:xfrm>
          <a:prstGeom prst="rect">
            <a:avLst/>
          </a:prstGeom>
        </p:spPr>
      </p:pic>
    </p:spTree>
    <p:extLst>
      <p:ext uri="{BB962C8B-B14F-4D97-AF65-F5344CB8AC3E}">
        <p14:creationId xmlns:p14="http://schemas.microsoft.com/office/powerpoint/2010/main" xmlns="" val="87084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C0D305DA-627D-93CA-E8E3-880C8F46D11C}"/>
              </a:ext>
            </a:extLst>
          </p:cNvPr>
          <p:cNvSpPr txBox="1"/>
          <p:nvPr/>
        </p:nvSpPr>
        <p:spPr>
          <a:xfrm>
            <a:off x="643467" y="321734"/>
            <a:ext cx="6901193" cy="1135737"/>
          </a:xfrm>
          <a:prstGeom prst="rect">
            <a:avLst/>
          </a:prstGeom>
          <a:solidFill>
            <a:srgbClr val="92D050"/>
          </a:solidFill>
        </p:spPr>
        <p:txBody>
          <a:bodyPr vert="horz" lIns="91440" tIns="45720" rIns="91440" bIns="45720" rtlCol="0" anchor="ctr">
            <a:normAutofit/>
          </a:bodyPr>
          <a:lstStyle/>
          <a:p>
            <a:pPr>
              <a:lnSpc>
                <a:spcPct val="90000"/>
              </a:lnSpc>
              <a:spcBef>
                <a:spcPct val="0"/>
              </a:spcBef>
              <a:spcAft>
                <a:spcPts val="600"/>
              </a:spcAft>
            </a:pPr>
            <a:r>
              <a:rPr lang="en-US" sz="3600" b="1" i="0" kern="1200" dirty="0">
                <a:solidFill>
                  <a:schemeClr val="tx1"/>
                </a:solidFill>
                <a:effectLst/>
                <a:latin typeface="+mj-lt"/>
                <a:ea typeface="+mj-ea"/>
                <a:cs typeface="+mj-cs"/>
              </a:rPr>
              <a:t>Objective of </a:t>
            </a:r>
            <a:r>
              <a:rPr lang="en-US" sz="3600" b="1" kern="1200" dirty="0">
                <a:solidFill>
                  <a:schemeClr val="tx1"/>
                </a:solidFill>
                <a:latin typeface="+mj-lt"/>
                <a:ea typeface="+mj-ea"/>
                <a:cs typeface="+mj-cs"/>
              </a:rPr>
              <a:t>Holistic Report Card</a:t>
            </a:r>
            <a:endParaRPr lang="en-US" sz="3600" b="1" i="0" kern="1200" dirty="0">
              <a:solidFill>
                <a:schemeClr val="tx1"/>
              </a:solidFill>
              <a:effectLst/>
              <a:latin typeface="+mj-lt"/>
              <a:ea typeface="+mj-ea"/>
              <a:cs typeface="+mj-cs"/>
            </a:endParaRPr>
          </a:p>
        </p:txBody>
      </p:sp>
      <p:sp>
        <p:nvSpPr>
          <p:cNvPr id="5" name="TextBox 4">
            <a:extLst>
              <a:ext uri="{FF2B5EF4-FFF2-40B4-BE49-F238E27FC236}">
                <a16:creationId xmlns:a16="http://schemas.microsoft.com/office/drawing/2014/main" xmlns="" id="{1C723C72-96FA-2DB1-31C0-12ECFD9C4D24}"/>
              </a:ext>
            </a:extLst>
          </p:cNvPr>
          <p:cNvSpPr txBox="1"/>
          <p:nvPr/>
        </p:nvSpPr>
        <p:spPr>
          <a:xfrm>
            <a:off x="643468" y="1782981"/>
            <a:ext cx="6901193" cy="439398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b="1" i="0" dirty="0">
                <a:solidFill>
                  <a:schemeClr val="accent2">
                    <a:lumMod val="75000"/>
                  </a:schemeClr>
                </a:solidFill>
                <a:effectLst/>
              </a:rPr>
              <a:t>It helps to map the status of each child's learning for foundation literacy and numeracy skills.</a:t>
            </a:r>
          </a:p>
          <a:p>
            <a:pPr indent="-228600">
              <a:lnSpc>
                <a:spcPct val="90000"/>
              </a:lnSpc>
              <a:spcAft>
                <a:spcPts val="600"/>
              </a:spcAft>
              <a:buFont typeface="Arial" panose="020B0604020202020204" pitchFamily="34" charset="0"/>
              <a:buChar char="•"/>
            </a:pPr>
            <a:r>
              <a:rPr lang="en-US" sz="2400" b="1" i="0" dirty="0">
                <a:solidFill>
                  <a:schemeClr val="accent2">
                    <a:lumMod val="75000"/>
                  </a:schemeClr>
                </a:solidFill>
                <a:effectLst/>
              </a:rPr>
              <a:t>It focuses on the uniqueness of each learner.</a:t>
            </a:r>
          </a:p>
          <a:p>
            <a:pPr indent="-228600">
              <a:lnSpc>
                <a:spcPct val="90000"/>
              </a:lnSpc>
              <a:spcAft>
                <a:spcPts val="600"/>
              </a:spcAft>
              <a:buFont typeface="Arial" panose="020B0604020202020204" pitchFamily="34" charset="0"/>
              <a:buChar char="•"/>
            </a:pPr>
            <a:r>
              <a:rPr lang="en-US" sz="2400" b="1" i="0" dirty="0">
                <a:solidFill>
                  <a:schemeClr val="accent2">
                    <a:lumMod val="75000"/>
                  </a:schemeClr>
                </a:solidFill>
                <a:effectLst/>
              </a:rPr>
              <a:t>To present a picture of the student’s progress and provide evidence as well as an opportunity to a child to present his or her growth in the progress review over years.</a:t>
            </a:r>
          </a:p>
          <a:p>
            <a:pPr indent="-228600">
              <a:lnSpc>
                <a:spcPct val="90000"/>
              </a:lnSpc>
              <a:spcAft>
                <a:spcPts val="600"/>
              </a:spcAft>
              <a:buFont typeface="Arial" panose="020B0604020202020204" pitchFamily="34" charset="0"/>
              <a:buChar char="•"/>
            </a:pPr>
            <a:r>
              <a:rPr lang="en-US" sz="2400" b="1" i="0" dirty="0">
                <a:solidFill>
                  <a:schemeClr val="accent2">
                    <a:lumMod val="75000"/>
                  </a:schemeClr>
                </a:solidFill>
                <a:effectLst/>
              </a:rPr>
              <a:t>To document a child's own expression of self as well as the teacher’s assessment of the child based on the competencies.</a:t>
            </a:r>
          </a:p>
          <a:p>
            <a:pPr indent="-228600">
              <a:lnSpc>
                <a:spcPct val="90000"/>
              </a:lnSpc>
              <a:spcAft>
                <a:spcPts val="600"/>
              </a:spcAft>
              <a:buFont typeface="Arial" panose="020B0604020202020204" pitchFamily="34" charset="0"/>
              <a:buChar char="•"/>
            </a:pPr>
            <a:r>
              <a:rPr lang="en-US" sz="2400" b="1" i="0" dirty="0">
                <a:solidFill>
                  <a:schemeClr val="accent2">
                    <a:lumMod val="75000"/>
                  </a:schemeClr>
                </a:solidFill>
                <a:effectLst/>
              </a:rPr>
              <a:t>It will form an important link between home and school and makes parents an integral part of a child’s learning process.</a:t>
            </a:r>
          </a:p>
        </p:txBody>
      </p:sp>
      <p:sp>
        <p:nvSpPr>
          <p:cNvPr id="2057" name="Isosceles Triangle 2056">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bjective hpc">
            <a:extLst>
              <a:ext uri="{FF2B5EF4-FFF2-40B4-BE49-F238E27FC236}">
                <a16:creationId xmlns:a16="http://schemas.microsoft.com/office/drawing/2014/main" xmlns="" id="{54740BFB-847C-48C9-F695-0E35D49AD6F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8119869" y="2135408"/>
            <a:ext cx="3428663" cy="258718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061" name="Group 2060">
            <a:extLst>
              <a:ext uri="{FF2B5EF4-FFF2-40B4-BE49-F238E27FC236}">
                <a16:creationId xmlns:a16="http://schemas.microsoft.com/office/drawing/2014/main" xmlns="" id="{912209CB-3E4C-43AE-B507-08269FAE89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094720" y="0"/>
            <a:ext cx="1097280" cy="1097280"/>
            <a:chOff x="11094720" y="0"/>
            <a:chExt cx="1097280" cy="1097280"/>
          </a:xfrm>
        </p:grpSpPr>
        <p:sp>
          <p:nvSpPr>
            <p:cNvPr id="2062" name="Isosceles Triangle 2061">
              <a:extLst>
                <a:ext uri="{FF2B5EF4-FFF2-40B4-BE49-F238E27FC236}">
                  <a16:creationId xmlns:a16="http://schemas.microsoft.com/office/drawing/2014/main" xmlns="" id="{A580F890-B085-4E95-96AA-55AEBEC5CE6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3" name="Rectangle 2062">
              <a:extLst>
                <a:ext uri="{FF2B5EF4-FFF2-40B4-BE49-F238E27FC236}">
                  <a16:creationId xmlns:a16="http://schemas.microsoft.com/office/drawing/2014/main" xmlns="" id="{7BCB7912-FEA6-4C89-8E9B-D95EF15647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xmlns="" id="{5A428BD5-EB75-17AF-F290-1CECAFBB6BDA}"/>
              </a:ext>
            </a:extLst>
          </p:cNvPr>
          <p:cNvPicPr>
            <a:picLocks noChangeAspect="1"/>
          </p:cNvPicPr>
          <p:nvPr/>
        </p:nvPicPr>
        <p:blipFill>
          <a:blip r:embed="rId3" cstate="print"/>
          <a:stretch>
            <a:fillRect/>
          </a:stretch>
        </p:blipFill>
        <p:spPr>
          <a:xfrm>
            <a:off x="10376301" y="604647"/>
            <a:ext cx="1402202" cy="1402202"/>
          </a:xfrm>
          <a:prstGeom prst="rect">
            <a:avLst/>
          </a:prstGeom>
        </p:spPr>
      </p:pic>
    </p:spTree>
    <p:extLst>
      <p:ext uri="{BB962C8B-B14F-4D97-AF65-F5344CB8AC3E}">
        <p14:creationId xmlns:p14="http://schemas.microsoft.com/office/powerpoint/2010/main" xmlns="" val="3152110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76EFD3D9-44F0-4267-BCC1-1613E79D8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xmlns="" id="{A779A851-95D6-41AF-937A-B0E4B7F6FA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xmlns="" id="{953FB2E7-B6CB-429C-81EB-D9516D6D5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xmlns="" id="{2EC40DB1-B719-4A13-9A4D-0966B4B27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xmlns="" id="{E31D6624-EDBA-40C7-8033-EC29F2CE0956}"/>
              </a:ext>
            </a:extLst>
          </p:cNvPr>
          <p:cNvSpPr/>
          <p:nvPr/>
        </p:nvSpPr>
        <p:spPr>
          <a:xfrm>
            <a:off x="934872" y="982272"/>
            <a:ext cx="3388419" cy="45609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cap="none" spc="0">
                <a:ln w="0"/>
                <a:solidFill>
                  <a:srgbClr val="FFFFFF"/>
                </a:solidFill>
                <a:effectLst>
                  <a:outerShdw blurRad="38100" dist="19050" dir="2700000" algn="tl" rotWithShape="0">
                    <a:schemeClr val="dk1">
                      <a:alpha val="40000"/>
                    </a:schemeClr>
                  </a:outerShdw>
                </a:effectLst>
                <a:latin typeface="+mj-lt"/>
                <a:ea typeface="+mj-ea"/>
                <a:cs typeface="+mj-cs"/>
              </a:rPr>
              <a:t>NEP 2020</a:t>
            </a:r>
          </a:p>
          <a:p>
            <a:pPr>
              <a:lnSpc>
                <a:spcPct val="90000"/>
              </a:lnSpc>
              <a:spcBef>
                <a:spcPct val="0"/>
              </a:spcBef>
              <a:spcAft>
                <a:spcPts val="600"/>
              </a:spcAft>
            </a:pPr>
            <a:r>
              <a:rPr lang="en-US" sz="4000" b="1" kern="1200">
                <a:ln w="0"/>
                <a:solidFill>
                  <a:srgbClr val="FFFFFF"/>
                </a:solidFill>
                <a:effectLst>
                  <a:outerShdw blurRad="38100" dist="19050" dir="2700000" algn="tl" rotWithShape="0">
                    <a:schemeClr val="dk1">
                      <a:alpha val="40000"/>
                    </a:schemeClr>
                  </a:outerShdw>
                </a:effectLst>
                <a:latin typeface="+mj-lt"/>
                <a:ea typeface="+mj-ea"/>
                <a:cs typeface="+mj-cs"/>
              </a:rPr>
              <a:t>Challenges</a:t>
            </a:r>
            <a:endParaRPr lang="en-US" sz="4000" b="1" kern="1200" cap="none" spc="0">
              <a:ln w="0"/>
              <a:solidFill>
                <a:srgbClr val="FFFFFF"/>
              </a:solidFill>
              <a:effectLst>
                <a:outerShdw blurRad="38100" dist="19050" dir="2700000" algn="tl" rotWithShape="0">
                  <a:schemeClr val="dk1">
                    <a:alpha val="40000"/>
                  </a:schemeClr>
                </a:outerShdw>
              </a:effectLst>
              <a:latin typeface="+mj-lt"/>
              <a:ea typeface="+mj-ea"/>
              <a:cs typeface="+mj-cs"/>
            </a:endParaRPr>
          </a:p>
        </p:txBody>
      </p:sp>
      <p:sp>
        <p:nvSpPr>
          <p:cNvPr id="16" name="Rectangle 8">
            <a:extLst>
              <a:ext uri="{FF2B5EF4-FFF2-40B4-BE49-F238E27FC236}">
                <a16:creationId xmlns:a16="http://schemas.microsoft.com/office/drawing/2014/main" xmlns="" id="{82211336-CFF3-412D-868A-6679C1004C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xmlns="" id="{1B4244B9-E820-1883-7CA6-89C37BC14AB7}"/>
              </a:ext>
            </a:extLst>
          </p:cNvPr>
          <p:cNvSpPr/>
          <p:nvPr/>
        </p:nvSpPr>
        <p:spPr>
          <a:xfrm>
            <a:off x="4590390" y="1719618"/>
            <a:ext cx="6853898" cy="4334629"/>
          </a:xfrm>
          <a:prstGeom prst="rect">
            <a:avLst/>
          </a:prstGeom>
        </p:spPr>
        <p:txBody>
          <a:bodyPr vert="horz" lIns="91440" tIns="45720" rIns="91440" bIns="45720" rtlCol="0" anchor="ctr">
            <a:normAutofit/>
          </a:bodyPr>
          <a:lstStyle/>
          <a:p>
            <a:pPr marL="857250" indent="-228600">
              <a:lnSpc>
                <a:spcPct val="90000"/>
              </a:lnSpc>
              <a:spcAft>
                <a:spcPts val="600"/>
              </a:spcAft>
              <a:buFont typeface="Arial" panose="020B0604020202020204" pitchFamily="34" charset="0"/>
              <a:buChar char="•"/>
            </a:pPr>
            <a:r>
              <a:rPr lang="en-US" sz="4000" b="1" cap="none" spc="0" dirty="0">
                <a:ln w="0"/>
                <a:solidFill>
                  <a:srgbClr val="FFFF00"/>
                </a:solidFill>
                <a:effectLst>
                  <a:outerShdw blurRad="38100" dist="19050" dir="2700000" algn="tl" rotWithShape="0">
                    <a:schemeClr val="dk1">
                      <a:alpha val="40000"/>
                    </a:schemeClr>
                  </a:outerShdw>
                </a:effectLst>
              </a:rPr>
              <a:t>Changing  The Mindset</a:t>
            </a:r>
          </a:p>
          <a:p>
            <a:pPr marL="857250" indent="-228600">
              <a:lnSpc>
                <a:spcPct val="90000"/>
              </a:lnSpc>
              <a:spcAft>
                <a:spcPts val="600"/>
              </a:spcAft>
              <a:buFont typeface="Arial" panose="020B0604020202020204" pitchFamily="34" charset="0"/>
              <a:buChar char="•"/>
            </a:pPr>
            <a:r>
              <a:rPr lang="en-US" sz="4000" b="1" cap="none" spc="0" dirty="0">
                <a:ln w="0"/>
                <a:solidFill>
                  <a:srgbClr val="FFFF00"/>
                </a:solidFill>
                <a:effectLst>
                  <a:outerShdw blurRad="38100" dist="19050" dir="2700000" algn="tl" rotWithShape="0">
                    <a:schemeClr val="dk1">
                      <a:alpha val="40000"/>
                    </a:schemeClr>
                  </a:outerShdw>
                </a:effectLst>
              </a:rPr>
              <a:t>Teachers’ Training</a:t>
            </a:r>
          </a:p>
          <a:p>
            <a:pPr marL="857250" indent="-228600">
              <a:lnSpc>
                <a:spcPct val="90000"/>
              </a:lnSpc>
              <a:spcAft>
                <a:spcPts val="600"/>
              </a:spcAft>
              <a:buFont typeface="Arial" panose="020B0604020202020204" pitchFamily="34" charset="0"/>
              <a:buChar char="•"/>
            </a:pPr>
            <a:r>
              <a:rPr lang="en-US" sz="4000" b="1" dirty="0">
                <a:ln w="0"/>
                <a:solidFill>
                  <a:srgbClr val="FFFF00"/>
                </a:solidFill>
                <a:effectLst>
                  <a:outerShdw blurRad="38100" dist="19050" dir="2700000" algn="tl" rotWithShape="0">
                    <a:schemeClr val="dk1">
                      <a:alpha val="40000"/>
                    </a:schemeClr>
                  </a:outerShdw>
                </a:effectLst>
              </a:rPr>
              <a:t>Infrastructure &amp; Resources</a:t>
            </a:r>
          </a:p>
          <a:p>
            <a:pPr marL="857250" indent="-228600">
              <a:lnSpc>
                <a:spcPct val="90000"/>
              </a:lnSpc>
              <a:spcAft>
                <a:spcPts val="600"/>
              </a:spcAft>
              <a:buFont typeface="Arial" panose="020B0604020202020204" pitchFamily="34" charset="0"/>
              <a:buChar char="•"/>
            </a:pPr>
            <a:r>
              <a:rPr lang="en-US" sz="4000" b="1" cap="none" spc="0" dirty="0">
                <a:ln w="0"/>
                <a:solidFill>
                  <a:srgbClr val="FFFF00"/>
                </a:solidFill>
                <a:effectLst>
                  <a:outerShdw blurRad="38100" dist="19050" dir="2700000" algn="tl" rotWithShape="0">
                    <a:schemeClr val="dk1">
                      <a:alpha val="40000"/>
                    </a:schemeClr>
                  </a:outerShdw>
                </a:effectLst>
              </a:rPr>
              <a:t>As</a:t>
            </a:r>
            <a:r>
              <a:rPr lang="en-US" sz="4000" b="1" dirty="0">
                <a:ln w="0"/>
                <a:solidFill>
                  <a:srgbClr val="FFFF00"/>
                </a:solidFill>
                <a:effectLst>
                  <a:outerShdw blurRad="38100" dist="19050" dir="2700000" algn="tl" rotWithShape="0">
                    <a:schemeClr val="dk1">
                      <a:alpha val="40000"/>
                    </a:schemeClr>
                  </a:outerShdw>
                </a:effectLst>
              </a:rPr>
              <a:t>sessment &amp; Evaluation</a:t>
            </a:r>
          </a:p>
          <a:p>
            <a:pPr marL="857250" indent="-228600">
              <a:lnSpc>
                <a:spcPct val="90000"/>
              </a:lnSpc>
              <a:spcAft>
                <a:spcPts val="600"/>
              </a:spcAft>
              <a:buFont typeface="Arial" panose="020B0604020202020204" pitchFamily="34" charset="0"/>
              <a:buChar char="•"/>
            </a:pPr>
            <a:r>
              <a:rPr lang="en-US" sz="4000" b="1" dirty="0">
                <a:ln w="0"/>
                <a:solidFill>
                  <a:srgbClr val="FFFF00"/>
                </a:solidFill>
                <a:effectLst>
                  <a:outerShdw blurRad="38100" dist="19050" dir="2700000" algn="tl" rotWithShape="0">
                    <a:schemeClr val="dk1">
                      <a:alpha val="40000"/>
                    </a:schemeClr>
                  </a:outerShdw>
                </a:effectLst>
              </a:rPr>
              <a:t>Technology</a:t>
            </a:r>
          </a:p>
          <a:p>
            <a:pPr marL="857250" indent="-228600">
              <a:lnSpc>
                <a:spcPct val="90000"/>
              </a:lnSpc>
              <a:spcAft>
                <a:spcPts val="600"/>
              </a:spcAft>
              <a:buFont typeface="Arial" panose="020B0604020202020204" pitchFamily="34" charset="0"/>
              <a:buChar char="•"/>
            </a:pPr>
            <a:r>
              <a:rPr lang="en-US" sz="4000" b="1" cap="none" spc="0" dirty="0">
                <a:ln w="0"/>
                <a:solidFill>
                  <a:srgbClr val="FFFF00"/>
                </a:solidFill>
                <a:effectLst>
                  <a:outerShdw blurRad="38100" dist="19050" dir="2700000" algn="tl" rotWithShape="0">
                    <a:schemeClr val="dk1">
                      <a:alpha val="40000"/>
                    </a:schemeClr>
                  </a:outerShdw>
                </a:effectLst>
              </a:rPr>
              <a:t>Flexibility</a:t>
            </a:r>
          </a:p>
        </p:txBody>
      </p:sp>
      <p:pic>
        <p:nvPicPr>
          <p:cNvPr id="4" name="Picture 3">
            <a:extLst>
              <a:ext uri="{FF2B5EF4-FFF2-40B4-BE49-F238E27FC236}">
                <a16:creationId xmlns:a16="http://schemas.microsoft.com/office/drawing/2014/main" xmlns="" id="{D43B75D9-04A2-A6CB-41CD-A0D81641DB81}"/>
              </a:ext>
            </a:extLst>
          </p:cNvPr>
          <p:cNvPicPr>
            <a:picLocks noChangeAspect="1"/>
          </p:cNvPicPr>
          <p:nvPr/>
        </p:nvPicPr>
        <p:blipFill>
          <a:blip r:embed="rId2" cstate="print"/>
          <a:stretch>
            <a:fillRect/>
          </a:stretch>
        </p:blipFill>
        <p:spPr>
          <a:xfrm>
            <a:off x="10710751" y="-22361"/>
            <a:ext cx="1402202" cy="1402202"/>
          </a:xfrm>
          <a:prstGeom prst="rect">
            <a:avLst/>
          </a:prstGeom>
        </p:spPr>
      </p:pic>
    </p:spTree>
    <p:extLst>
      <p:ext uri="{BB962C8B-B14F-4D97-AF65-F5344CB8AC3E}">
        <p14:creationId xmlns:p14="http://schemas.microsoft.com/office/powerpoint/2010/main" xmlns="" val="434372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964A93-2C93-7A6A-C4AA-B753D5CE5EF8}"/>
              </a:ext>
            </a:extLst>
          </p:cNvPr>
          <p:cNvPicPr>
            <a:picLocks noChangeAspect="1"/>
          </p:cNvPicPr>
          <p:nvPr/>
        </p:nvPicPr>
        <p:blipFill>
          <a:blip r:embed="rId2" cstate="print"/>
          <a:stretch>
            <a:fillRect/>
          </a:stretch>
        </p:blipFill>
        <p:spPr>
          <a:xfrm>
            <a:off x="0" y="7203"/>
            <a:ext cx="6080174" cy="3179482"/>
          </a:xfrm>
          <a:prstGeom prst="rect">
            <a:avLst/>
          </a:prstGeom>
        </p:spPr>
      </p:pic>
      <p:cxnSp>
        <p:nvCxnSpPr>
          <p:cNvPr id="11" name="Straight Connector 10">
            <a:extLst>
              <a:ext uri="{FF2B5EF4-FFF2-40B4-BE49-F238E27FC236}">
                <a16:creationId xmlns:a16="http://schemas.microsoft.com/office/drawing/2014/main" xmlns="" id="{91B6081D-D3E8-4209-B85B-EB1C655A627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posing for a photo in front of a building">
            <a:extLst>
              <a:ext uri="{FF2B5EF4-FFF2-40B4-BE49-F238E27FC236}">
                <a16:creationId xmlns:a16="http://schemas.microsoft.com/office/drawing/2014/main" xmlns="" id="{8BFD9552-1963-8A2F-7404-C9506E03747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02254" y="7202"/>
            <a:ext cx="6089746" cy="2129823"/>
          </a:xfrm>
          <a:prstGeom prst="rect">
            <a:avLst/>
          </a:prstGeom>
        </p:spPr>
      </p:pic>
      <p:cxnSp>
        <p:nvCxnSpPr>
          <p:cNvPr id="13" name="Straight Connector 12">
            <a:extLst>
              <a:ext uri="{FF2B5EF4-FFF2-40B4-BE49-F238E27FC236}">
                <a16:creationId xmlns:a16="http://schemas.microsoft.com/office/drawing/2014/main" xmlns="" id="{28CA55E4-1295-45C8-BA05-5A9E705B749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08C5794E-A9A1-4A23-AF68-C79A782233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7BF21006-3AA4-80C2-D901-B7135388876E}"/>
              </a:ext>
            </a:extLst>
          </p:cNvPr>
          <p:cNvPicPr>
            <a:picLocks noChangeAspect="1"/>
          </p:cNvPicPr>
          <p:nvPr/>
        </p:nvPicPr>
        <p:blipFill>
          <a:blip r:embed="rId4" cstate="print"/>
          <a:stretch>
            <a:fillRect/>
          </a:stretch>
        </p:blipFill>
        <p:spPr>
          <a:xfrm>
            <a:off x="236062" y="3671313"/>
            <a:ext cx="4326482" cy="3072383"/>
          </a:xfrm>
          <a:prstGeom prst="rect">
            <a:avLst/>
          </a:prstGeom>
        </p:spPr>
      </p:pic>
      <p:pic>
        <p:nvPicPr>
          <p:cNvPr id="4" name="Picture 3">
            <a:extLst>
              <a:ext uri="{FF2B5EF4-FFF2-40B4-BE49-F238E27FC236}">
                <a16:creationId xmlns:a16="http://schemas.microsoft.com/office/drawing/2014/main" xmlns="" id="{31D39E9C-4C68-F88C-B7BF-AE483F68CBAA}"/>
              </a:ext>
            </a:extLst>
          </p:cNvPr>
          <p:cNvPicPr>
            <a:picLocks noChangeAspect="1"/>
          </p:cNvPicPr>
          <p:nvPr/>
        </p:nvPicPr>
        <p:blipFill>
          <a:blip r:embed="rId5" cstate="print"/>
          <a:stretch>
            <a:fillRect/>
          </a:stretch>
        </p:blipFill>
        <p:spPr>
          <a:xfrm>
            <a:off x="4519395" y="2137025"/>
            <a:ext cx="7672605" cy="5206747"/>
          </a:xfrm>
          <a:prstGeom prst="rect">
            <a:avLst/>
          </a:prstGeom>
        </p:spPr>
      </p:pic>
      <p:pic>
        <p:nvPicPr>
          <p:cNvPr id="7" name="Picture 6">
            <a:extLst>
              <a:ext uri="{FF2B5EF4-FFF2-40B4-BE49-F238E27FC236}">
                <a16:creationId xmlns:a16="http://schemas.microsoft.com/office/drawing/2014/main" xmlns="" id="{6BC955A0-18E2-091F-F303-159B0F550434}"/>
              </a:ext>
            </a:extLst>
          </p:cNvPr>
          <p:cNvPicPr>
            <a:picLocks noChangeAspect="1"/>
          </p:cNvPicPr>
          <p:nvPr/>
        </p:nvPicPr>
        <p:blipFill>
          <a:blip r:embed="rId6" cstate="print"/>
          <a:stretch>
            <a:fillRect/>
          </a:stretch>
        </p:blipFill>
        <p:spPr>
          <a:xfrm>
            <a:off x="10789798" y="0"/>
            <a:ext cx="1402202" cy="1402202"/>
          </a:xfrm>
          <a:prstGeom prst="rect">
            <a:avLst/>
          </a:prstGeom>
        </p:spPr>
      </p:pic>
    </p:spTree>
    <p:extLst>
      <p:ext uri="{BB962C8B-B14F-4D97-AF65-F5344CB8AC3E}">
        <p14:creationId xmlns:p14="http://schemas.microsoft.com/office/powerpoint/2010/main" xmlns="" val="2897601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xmlns="" id="{D1B5A7A9-844F-449B-9F0B-ADA823A93F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1"/>
            <a:ext cx="5859797" cy="334670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xmlns="" id="{6F807111-402A-AB93-E816-132C7CDE0793}"/>
              </a:ext>
            </a:extLst>
          </p:cNvPr>
          <p:cNvPicPr>
            <a:picLocks noChangeAspect="1"/>
          </p:cNvPicPr>
          <p:nvPr/>
        </p:nvPicPr>
        <p:blipFill>
          <a:blip r:embed="rId2" cstate="print"/>
          <a:stretch>
            <a:fillRect/>
          </a:stretch>
        </p:blipFill>
        <p:spPr>
          <a:xfrm>
            <a:off x="716180" y="549515"/>
            <a:ext cx="3497232" cy="2430576"/>
          </a:xfrm>
          <a:prstGeom prst="rect">
            <a:avLst/>
          </a:prstGeom>
        </p:spPr>
      </p:pic>
      <p:sp>
        <p:nvSpPr>
          <p:cNvPr id="23" name="Freeform: Shape 22">
            <a:extLst>
              <a:ext uri="{FF2B5EF4-FFF2-40B4-BE49-F238E27FC236}">
                <a16:creationId xmlns:a16="http://schemas.microsoft.com/office/drawing/2014/main" xmlns="" id="{26EF3366-D369-4699-9224-92DF2A6BD3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3433" y="244"/>
            <a:ext cx="5451847" cy="3346705"/>
          </a:xfrm>
          <a:custGeom>
            <a:avLst/>
            <a:gdLst>
              <a:gd name="connsiteX0" fmla="*/ 1549963 w 5451847"/>
              <a:gd name="connsiteY0" fmla="*/ 0 h 3346705"/>
              <a:gd name="connsiteX1" fmla="*/ 1555540 w 5451847"/>
              <a:gd name="connsiteY1" fmla="*/ 0 h 3346705"/>
              <a:gd name="connsiteX2" fmla="*/ 2621768 w 5451847"/>
              <a:gd name="connsiteY2" fmla="*/ 0 h 3346705"/>
              <a:gd name="connsiteX3" fmla="*/ 4832507 w 5451847"/>
              <a:gd name="connsiteY3" fmla="*/ 0 h 3346705"/>
              <a:gd name="connsiteX4" fmla="*/ 3282657 w 5451847"/>
              <a:gd name="connsiteY4" fmla="*/ 3346461 h 3346705"/>
              <a:gd name="connsiteX5" fmla="*/ 5451847 w 5451847"/>
              <a:gd name="connsiteY5" fmla="*/ 3346461 h 3346705"/>
              <a:gd name="connsiteX6" fmla="*/ 5451847 w 5451847"/>
              <a:gd name="connsiteY6" fmla="*/ 3346705 h 3346705"/>
              <a:gd name="connsiteX7" fmla="*/ 0 w 5451847"/>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1847" h="3346705">
                <a:moveTo>
                  <a:pt x="1549963" y="0"/>
                </a:moveTo>
                <a:lnTo>
                  <a:pt x="1555540" y="0"/>
                </a:lnTo>
                <a:lnTo>
                  <a:pt x="2621768" y="0"/>
                </a:lnTo>
                <a:lnTo>
                  <a:pt x="4832507" y="0"/>
                </a:lnTo>
                <a:lnTo>
                  <a:pt x="3282657" y="3346461"/>
                </a:lnTo>
                <a:lnTo>
                  <a:pt x="5451847" y="3346461"/>
                </a:lnTo>
                <a:lnTo>
                  <a:pt x="5451847"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xmlns="" id="{9C7AA33C-DCF5-D81C-AD12-18DC9BCCCBF2}"/>
              </a:ext>
            </a:extLst>
          </p:cNvPr>
          <p:cNvPicPr>
            <a:picLocks noChangeAspect="1"/>
          </p:cNvPicPr>
          <p:nvPr/>
        </p:nvPicPr>
        <p:blipFill>
          <a:blip r:embed="rId3" cstate="print"/>
          <a:stretch>
            <a:fillRect/>
          </a:stretch>
        </p:blipFill>
        <p:spPr>
          <a:xfrm>
            <a:off x="5841911" y="853097"/>
            <a:ext cx="1957383" cy="1957383"/>
          </a:xfrm>
          <a:prstGeom prst="rect">
            <a:avLst/>
          </a:prstGeom>
        </p:spPr>
      </p:pic>
      <p:sp>
        <p:nvSpPr>
          <p:cNvPr id="25" name="Freeform: Shape 24">
            <a:extLst>
              <a:ext uri="{FF2B5EF4-FFF2-40B4-BE49-F238E27FC236}">
                <a16:creationId xmlns:a16="http://schemas.microsoft.com/office/drawing/2014/main" xmlns="" id="{1BC0FF49-4C2C-401A-A538-A520CA00E1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967349" y="0"/>
            <a:ext cx="4224651" cy="3346705"/>
          </a:xfrm>
          <a:custGeom>
            <a:avLst/>
            <a:gdLst>
              <a:gd name="connsiteX0" fmla="*/ 1549963 w 4224651"/>
              <a:gd name="connsiteY0" fmla="*/ 0 h 3346705"/>
              <a:gd name="connsiteX1" fmla="*/ 1555540 w 4224651"/>
              <a:gd name="connsiteY1" fmla="*/ 0 h 3346705"/>
              <a:gd name="connsiteX2" fmla="*/ 2621768 w 4224651"/>
              <a:gd name="connsiteY2" fmla="*/ 0 h 3346705"/>
              <a:gd name="connsiteX3" fmla="*/ 4224651 w 4224651"/>
              <a:gd name="connsiteY3" fmla="*/ 0 h 3346705"/>
              <a:gd name="connsiteX4" fmla="*/ 4224651 w 4224651"/>
              <a:gd name="connsiteY4" fmla="*/ 3346705 h 3346705"/>
              <a:gd name="connsiteX5" fmla="*/ 0 w 422465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651" h="3346705">
                <a:moveTo>
                  <a:pt x="1549963" y="0"/>
                </a:moveTo>
                <a:lnTo>
                  <a:pt x="1555540" y="0"/>
                </a:lnTo>
                <a:lnTo>
                  <a:pt x="2621768" y="0"/>
                </a:lnTo>
                <a:lnTo>
                  <a:pt x="4224651" y="0"/>
                </a:lnTo>
                <a:lnTo>
                  <a:pt x="4224651"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xmlns="" id="{DB7AE223-5B67-4AFC-03BF-6922CB0BE199}"/>
              </a:ext>
            </a:extLst>
          </p:cNvPr>
          <p:cNvPicPr>
            <a:picLocks noChangeAspect="1"/>
          </p:cNvPicPr>
          <p:nvPr/>
        </p:nvPicPr>
        <p:blipFill>
          <a:blip r:embed="rId4" cstate="print"/>
          <a:stretch>
            <a:fillRect/>
          </a:stretch>
        </p:blipFill>
        <p:spPr>
          <a:xfrm>
            <a:off x="9454776" y="919230"/>
            <a:ext cx="2267225" cy="1825116"/>
          </a:xfrm>
          <a:prstGeom prst="rect">
            <a:avLst/>
          </a:prstGeom>
        </p:spPr>
      </p:pic>
      <p:sp>
        <p:nvSpPr>
          <p:cNvPr id="27" name="Freeform: Shape 26">
            <a:extLst>
              <a:ext uri="{FF2B5EF4-FFF2-40B4-BE49-F238E27FC236}">
                <a16:creationId xmlns:a16="http://schemas.microsoft.com/office/drawing/2014/main" xmlns="" id="{F79205F4-89F3-4686-B966-BBF5CC998C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511296"/>
            <a:ext cx="7698564"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xmlns="" id="{C761E1BA-3B65-4505-F543-399E9F3942DA}"/>
              </a:ext>
            </a:extLst>
          </p:cNvPr>
          <p:cNvPicPr>
            <a:picLocks noChangeAspect="1"/>
          </p:cNvPicPr>
          <p:nvPr/>
        </p:nvPicPr>
        <p:blipFill>
          <a:blip r:embed="rId5" cstate="print"/>
          <a:stretch>
            <a:fillRect/>
          </a:stretch>
        </p:blipFill>
        <p:spPr>
          <a:xfrm>
            <a:off x="731032" y="4448622"/>
            <a:ext cx="5472544" cy="1409179"/>
          </a:xfrm>
          <a:prstGeom prst="rect">
            <a:avLst/>
          </a:prstGeom>
        </p:spPr>
      </p:pic>
      <p:sp>
        <p:nvSpPr>
          <p:cNvPr id="29" name="Freeform: Shape 28">
            <a:extLst>
              <a:ext uri="{FF2B5EF4-FFF2-40B4-BE49-F238E27FC236}">
                <a16:creationId xmlns:a16="http://schemas.microsoft.com/office/drawing/2014/main" xmlns="" id="{00DBC40C-EA02-4A4D-8449-A1FC9968DD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50090" y="3511296"/>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xmlns="" id="{0923103D-0859-D752-D9D3-1BBFFF5AE07D}"/>
              </a:ext>
            </a:extLst>
          </p:cNvPr>
          <p:cNvPicPr>
            <a:picLocks noChangeAspect="1"/>
          </p:cNvPicPr>
          <p:nvPr/>
        </p:nvPicPr>
        <p:blipFill>
          <a:blip r:embed="rId6" cstate="print"/>
          <a:stretch>
            <a:fillRect/>
          </a:stretch>
        </p:blipFill>
        <p:spPr>
          <a:xfrm>
            <a:off x="8103213" y="3971863"/>
            <a:ext cx="3585694" cy="2384487"/>
          </a:xfrm>
          <a:prstGeom prst="rect">
            <a:avLst/>
          </a:prstGeom>
        </p:spPr>
      </p:pic>
    </p:spTree>
    <p:extLst>
      <p:ext uri="{BB962C8B-B14F-4D97-AF65-F5344CB8AC3E}">
        <p14:creationId xmlns:p14="http://schemas.microsoft.com/office/powerpoint/2010/main" xmlns="" val="832773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F18C014-C93E-2A94-F7EC-557F176964AB}"/>
              </a:ext>
            </a:extLst>
          </p:cNvPr>
          <p:cNvSpPr txBox="1"/>
          <p:nvPr/>
        </p:nvSpPr>
        <p:spPr>
          <a:xfrm>
            <a:off x="1" y="1659322"/>
            <a:ext cx="6757988" cy="3693319"/>
          </a:xfrm>
          <a:prstGeom prst="rect">
            <a:avLst/>
          </a:prstGeom>
          <a:noFill/>
        </p:spPr>
        <p:txBody>
          <a:bodyPr wrap="square">
            <a:spAutoFit/>
          </a:bodyPr>
          <a:lstStyle/>
          <a:p>
            <a:r>
              <a:rPr lang="en-US" sz="2400" dirty="0">
                <a:solidFill>
                  <a:schemeClr val="accent5">
                    <a:lumMod val="50000"/>
                  </a:schemeClr>
                </a:solidFill>
              </a:rPr>
              <a:t>•</a:t>
            </a:r>
            <a:r>
              <a:rPr lang="en-US" dirty="0"/>
              <a:t>	</a:t>
            </a:r>
            <a:r>
              <a:rPr lang="en-US" sz="2400" dirty="0">
                <a:solidFill>
                  <a:srgbClr val="0070C0"/>
                </a:solidFill>
              </a:rPr>
              <a:t>Problems with electricity</a:t>
            </a:r>
          </a:p>
          <a:p>
            <a:r>
              <a:rPr lang="en-US" sz="2400" dirty="0">
                <a:solidFill>
                  <a:srgbClr val="0070C0"/>
                </a:solidFill>
              </a:rPr>
              <a:t>•	Lack of Internet connection penetration</a:t>
            </a:r>
          </a:p>
          <a:p>
            <a:r>
              <a:rPr lang="en-US" sz="2400" dirty="0">
                <a:solidFill>
                  <a:srgbClr val="0070C0"/>
                </a:solidFill>
              </a:rPr>
              <a:t>•	Internet connection plans and the speeds</a:t>
            </a:r>
          </a:p>
          <a:p>
            <a:r>
              <a:rPr lang="en-US" sz="2400" dirty="0">
                <a:solidFill>
                  <a:srgbClr val="0070C0"/>
                </a:solidFill>
              </a:rPr>
              <a:t>•	Lack of devices for digital education</a:t>
            </a:r>
          </a:p>
          <a:p>
            <a:r>
              <a:rPr lang="en-US" sz="2400" dirty="0">
                <a:solidFill>
                  <a:srgbClr val="0070C0"/>
                </a:solidFill>
              </a:rPr>
              <a:t>•	The fear of parents</a:t>
            </a:r>
          </a:p>
          <a:p>
            <a:r>
              <a:rPr lang="en-US" sz="2400" dirty="0">
                <a:solidFill>
                  <a:srgbClr val="0070C0"/>
                </a:solidFill>
              </a:rPr>
              <a:t>•	Experienced teachers and online classrooms</a:t>
            </a:r>
          </a:p>
          <a:p>
            <a:r>
              <a:rPr lang="en-US" sz="2400" dirty="0">
                <a:solidFill>
                  <a:srgbClr val="0070C0"/>
                </a:solidFill>
              </a:rPr>
              <a:t>•	The distraction of students in online 	education</a:t>
            </a:r>
          </a:p>
          <a:p>
            <a:r>
              <a:rPr lang="en-US" sz="2400" dirty="0">
                <a:solidFill>
                  <a:srgbClr val="0070C0"/>
                </a:solidFill>
              </a:rPr>
              <a:t>•	The unfriendly situation in homes</a:t>
            </a:r>
          </a:p>
          <a:p>
            <a:endParaRPr lang="en-US" dirty="0"/>
          </a:p>
        </p:txBody>
      </p:sp>
      <p:pic>
        <p:nvPicPr>
          <p:cNvPr id="9" name="Picture 8">
            <a:extLst>
              <a:ext uri="{FF2B5EF4-FFF2-40B4-BE49-F238E27FC236}">
                <a16:creationId xmlns:a16="http://schemas.microsoft.com/office/drawing/2014/main" xmlns="" id="{DE6D83B4-5B10-71C5-130C-B8D6A33E88CE}"/>
              </a:ext>
            </a:extLst>
          </p:cNvPr>
          <p:cNvPicPr>
            <a:picLocks noChangeAspect="1"/>
          </p:cNvPicPr>
          <p:nvPr/>
        </p:nvPicPr>
        <p:blipFill rotWithShape="1">
          <a:blip r:embed="rId2" cstate="print"/>
          <a:srcRect t="9396" b="5053"/>
          <a:stretch/>
        </p:blipFill>
        <p:spPr>
          <a:xfrm>
            <a:off x="6677024" y="1659322"/>
            <a:ext cx="5514975" cy="5117427"/>
          </a:xfrm>
          <a:prstGeom prst="rect">
            <a:avLst/>
          </a:prstGeom>
        </p:spPr>
      </p:pic>
      <p:sp>
        <p:nvSpPr>
          <p:cNvPr id="10" name="TextBox 9">
            <a:extLst>
              <a:ext uri="{FF2B5EF4-FFF2-40B4-BE49-F238E27FC236}">
                <a16:creationId xmlns:a16="http://schemas.microsoft.com/office/drawing/2014/main" xmlns="" id="{06A44FC9-2ACE-89EC-7214-27BB88DF2D2D}"/>
              </a:ext>
            </a:extLst>
          </p:cNvPr>
          <p:cNvSpPr txBox="1"/>
          <p:nvPr/>
        </p:nvSpPr>
        <p:spPr>
          <a:xfrm>
            <a:off x="722671" y="412955"/>
            <a:ext cx="5663381" cy="830997"/>
          </a:xfrm>
          <a:prstGeom prst="rect">
            <a:avLst/>
          </a:prstGeom>
          <a:noFill/>
        </p:spPr>
        <p:txBody>
          <a:bodyPr wrap="square" rtlCol="0">
            <a:spAutoFit/>
          </a:bodyPr>
          <a:lstStyle/>
          <a:p>
            <a:pPr algn="ctr"/>
            <a:r>
              <a:rPr lang="en-US" sz="4800" dirty="0">
                <a:solidFill>
                  <a:srgbClr val="7030A0"/>
                </a:solidFill>
              </a:rPr>
              <a:t>TECHNOLOGY</a:t>
            </a:r>
          </a:p>
        </p:txBody>
      </p:sp>
      <p:pic>
        <p:nvPicPr>
          <p:cNvPr id="2" name="Picture 1">
            <a:extLst>
              <a:ext uri="{FF2B5EF4-FFF2-40B4-BE49-F238E27FC236}">
                <a16:creationId xmlns:a16="http://schemas.microsoft.com/office/drawing/2014/main" xmlns="" id="{779D99AF-1110-08AB-9956-52A7D2F0F167}"/>
              </a:ext>
            </a:extLst>
          </p:cNvPr>
          <p:cNvPicPr>
            <a:picLocks noChangeAspect="1"/>
          </p:cNvPicPr>
          <p:nvPr/>
        </p:nvPicPr>
        <p:blipFill>
          <a:blip r:embed="rId3" cstate="print"/>
          <a:stretch>
            <a:fillRect/>
          </a:stretch>
        </p:blipFill>
        <p:spPr>
          <a:xfrm>
            <a:off x="10642314" y="127352"/>
            <a:ext cx="1402202" cy="1402202"/>
          </a:xfrm>
          <a:prstGeom prst="rect">
            <a:avLst/>
          </a:prstGeom>
        </p:spPr>
      </p:pic>
    </p:spTree>
    <p:extLst>
      <p:ext uri="{BB962C8B-B14F-4D97-AF65-F5344CB8AC3E}">
        <p14:creationId xmlns:p14="http://schemas.microsoft.com/office/powerpoint/2010/main" xmlns="" val="2521573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9">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21">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3">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Isosceles Triangle 29">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2C75F765-8E10-8BC6-220F-02E73A542CDE}"/>
              </a:ext>
            </a:extLst>
          </p:cNvPr>
          <p:cNvPicPr>
            <a:picLocks noChangeAspect="1"/>
          </p:cNvPicPr>
          <p:nvPr/>
        </p:nvPicPr>
        <p:blipFill rotWithShape="1">
          <a:blip r:embed="rId2" cstate="print"/>
          <a:srcRect b="2402"/>
          <a:stretch/>
        </p:blipFill>
        <p:spPr>
          <a:xfrm>
            <a:off x="810651" y="643467"/>
            <a:ext cx="10570698" cy="5571065"/>
          </a:xfrm>
          <a:prstGeom prst="rect">
            <a:avLst/>
          </a:prstGeom>
          <a:ln>
            <a:noFill/>
          </a:ln>
        </p:spPr>
      </p:pic>
      <p:sp>
        <p:nvSpPr>
          <p:cNvPr id="32" name="Isosceles Triangle 31">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569F9F8C-415E-C98F-DD7F-DBA965458DCC}"/>
              </a:ext>
            </a:extLst>
          </p:cNvPr>
          <p:cNvPicPr>
            <a:picLocks noChangeAspect="1"/>
          </p:cNvPicPr>
          <p:nvPr/>
        </p:nvPicPr>
        <p:blipFill>
          <a:blip r:embed="rId3" cstate="print"/>
          <a:stretch>
            <a:fillRect/>
          </a:stretch>
        </p:blipFill>
        <p:spPr>
          <a:xfrm>
            <a:off x="10453961" y="288485"/>
            <a:ext cx="1402202" cy="1402202"/>
          </a:xfrm>
          <a:prstGeom prst="rect">
            <a:avLst/>
          </a:prstGeom>
        </p:spPr>
      </p:pic>
    </p:spTree>
    <p:extLst>
      <p:ext uri="{BB962C8B-B14F-4D97-AF65-F5344CB8AC3E}">
        <p14:creationId xmlns:p14="http://schemas.microsoft.com/office/powerpoint/2010/main" xmlns="" val="3669164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xmlns="" id="{B99E4D29-5F08-447A-A2A3-AB222BB49F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0248EEF-9CCB-CF89-502A-F5B2B070D295}"/>
              </a:ext>
            </a:extLst>
          </p:cNvPr>
          <p:cNvSpPr txBox="1"/>
          <p:nvPr/>
        </p:nvSpPr>
        <p:spPr>
          <a:xfrm>
            <a:off x="460771" y="4009071"/>
            <a:ext cx="7554517" cy="2339102"/>
          </a:xfrm>
          <a:prstGeom prst="rect">
            <a:avLst/>
          </a:prstGeom>
          <a:noFill/>
        </p:spPr>
        <p:txBody>
          <a:bodyPr wrap="square">
            <a:spAutoFit/>
          </a:bodyPr>
          <a:lstStyle/>
          <a:p>
            <a:pPr marL="342900" indent="-342900" algn="l">
              <a:buAutoNum type="arabicPeriod"/>
            </a:pPr>
            <a:r>
              <a:rPr lang="en-US" sz="3200" b="1" i="0" dirty="0">
                <a:solidFill>
                  <a:srgbClr val="000000"/>
                </a:solidFill>
                <a:effectLst/>
                <a:latin typeface="Rubik"/>
              </a:rPr>
              <a:t>Evaluating through technology</a:t>
            </a:r>
          </a:p>
          <a:p>
            <a:pPr marL="342900" indent="-342900">
              <a:buFontTx/>
              <a:buAutoNum type="arabicPeriod"/>
            </a:pPr>
            <a:r>
              <a:rPr lang="en-US" sz="3200" b="1" i="0" dirty="0">
                <a:solidFill>
                  <a:srgbClr val="000000"/>
                </a:solidFill>
                <a:effectLst/>
                <a:latin typeface="Rubik"/>
              </a:rPr>
              <a:t>Descriptive measures for student growth</a:t>
            </a:r>
          </a:p>
          <a:p>
            <a:pPr marL="342900" indent="-342900">
              <a:buFontTx/>
              <a:buAutoNum type="arabicPeriod"/>
            </a:pPr>
            <a:r>
              <a:rPr lang="en-US" sz="3200" b="1" i="0" dirty="0">
                <a:solidFill>
                  <a:srgbClr val="000000"/>
                </a:solidFill>
                <a:effectLst/>
                <a:latin typeface="Rubik"/>
              </a:rPr>
              <a:t>Holistic progress card</a:t>
            </a:r>
          </a:p>
          <a:p>
            <a:r>
              <a:rPr lang="en-US" sz="3200" b="1" dirty="0">
                <a:solidFill>
                  <a:srgbClr val="000000"/>
                </a:solidFill>
                <a:latin typeface="Rubik"/>
              </a:rPr>
              <a:t>4.</a:t>
            </a:r>
            <a:r>
              <a:rPr lang="en-US" sz="3200" b="1" i="0" dirty="0">
                <a:solidFill>
                  <a:srgbClr val="000000"/>
                </a:solidFill>
                <a:effectLst/>
                <a:latin typeface="Rubik"/>
              </a:rPr>
              <a:t>Involving parents in evaluation process</a:t>
            </a:r>
          </a:p>
          <a:p>
            <a:pPr marL="342900" indent="-342900" algn="l">
              <a:buAutoNum type="arabicPeriod"/>
            </a:pPr>
            <a:endParaRPr lang="en-US" b="1" i="0" dirty="0">
              <a:solidFill>
                <a:srgbClr val="000000"/>
              </a:solidFill>
              <a:effectLst/>
              <a:latin typeface="Rubik"/>
            </a:endParaRPr>
          </a:p>
        </p:txBody>
      </p:sp>
      <p:pic>
        <p:nvPicPr>
          <p:cNvPr id="4" name="Picture 3">
            <a:extLst>
              <a:ext uri="{FF2B5EF4-FFF2-40B4-BE49-F238E27FC236}">
                <a16:creationId xmlns:a16="http://schemas.microsoft.com/office/drawing/2014/main" xmlns="" id="{B519B7EA-6BED-B30D-5347-3C8BFB1A5BDA}"/>
              </a:ext>
            </a:extLst>
          </p:cNvPr>
          <p:cNvPicPr>
            <a:picLocks noChangeAspect="1"/>
          </p:cNvPicPr>
          <p:nvPr/>
        </p:nvPicPr>
        <p:blipFill>
          <a:blip r:embed="rId2" cstate="print"/>
          <a:stretch>
            <a:fillRect/>
          </a:stretch>
        </p:blipFill>
        <p:spPr>
          <a:xfrm>
            <a:off x="460771" y="209789"/>
            <a:ext cx="4368404" cy="3039189"/>
          </a:xfrm>
          <a:prstGeom prst="rect">
            <a:avLst/>
          </a:prstGeom>
        </p:spPr>
      </p:pic>
      <p:pic>
        <p:nvPicPr>
          <p:cNvPr id="5" name="Picture 4">
            <a:extLst>
              <a:ext uri="{FF2B5EF4-FFF2-40B4-BE49-F238E27FC236}">
                <a16:creationId xmlns:a16="http://schemas.microsoft.com/office/drawing/2014/main" xmlns="" id="{F0F7B2D5-8378-316B-9004-98ED3F368226}"/>
              </a:ext>
            </a:extLst>
          </p:cNvPr>
          <p:cNvPicPr>
            <a:picLocks noChangeAspect="1"/>
          </p:cNvPicPr>
          <p:nvPr/>
        </p:nvPicPr>
        <p:blipFill>
          <a:blip r:embed="rId3" cstate="print"/>
          <a:stretch>
            <a:fillRect/>
          </a:stretch>
        </p:blipFill>
        <p:spPr>
          <a:xfrm>
            <a:off x="5289946" y="276703"/>
            <a:ext cx="5111353" cy="4452460"/>
          </a:xfrm>
          <a:prstGeom prst="rect">
            <a:avLst/>
          </a:prstGeom>
        </p:spPr>
      </p:pic>
      <p:pic>
        <p:nvPicPr>
          <p:cNvPr id="2" name="Picture 1">
            <a:extLst>
              <a:ext uri="{FF2B5EF4-FFF2-40B4-BE49-F238E27FC236}">
                <a16:creationId xmlns:a16="http://schemas.microsoft.com/office/drawing/2014/main" xmlns="" id="{7007BEDF-B540-E61A-EBF3-51B862BC8351}"/>
              </a:ext>
            </a:extLst>
          </p:cNvPr>
          <p:cNvPicPr>
            <a:picLocks noChangeAspect="1"/>
          </p:cNvPicPr>
          <p:nvPr/>
        </p:nvPicPr>
        <p:blipFill>
          <a:blip r:embed="rId4" cstate="print"/>
          <a:stretch>
            <a:fillRect/>
          </a:stretch>
        </p:blipFill>
        <p:spPr>
          <a:xfrm>
            <a:off x="10650140" y="194488"/>
            <a:ext cx="1402202" cy="1402202"/>
          </a:xfrm>
          <a:prstGeom prst="rect">
            <a:avLst/>
          </a:prstGeom>
        </p:spPr>
      </p:pic>
    </p:spTree>
    <p:extLst>
      <p:ext uri="{BB962C8B-B14F-4D97-AF65-F5344CB8AC3E}">
        <p14:creationId xmlns:p14="http://schemas.microsoft.com/office/powerpoint/2010/main" xmlns="" val="323396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C230ED4-9691-A9B5-3592-84F282C8275E}"/>
              </a:ext>
            </a:extLst>
          </p:cNvPr>
          <p:cNvSpPr txBox="1"/>
          <p:nvPr/>
        </p:nvSpPr>
        <p:spPr>
          <a:xfrm>
            <a:off x="421483" y="3230910"/>
            <a:ext cx="6093618" cy="3539430"/>
          </a:xfrm>
          <a:prstGeom prst="rect">
            <a:avLst/>
          </a:prstGeom>
          <a:noFill/>
        </p:spPr>
        <p:txBody>
          <a:bodyPr wrap="square">
            <a:spAutoFit/>
          </a:bodyPr>
          <a:lstStyle/>
          <a:p>
            <a:r>
              <a:rPr lang="en-US" sz="3200" b="1" dirty="0">
                <a:solidFill>
                  <a:srgbClr val="000099"/>
                </a:solidFill>
              </a:rPr>
              <a:t>The National Education Policy has  removed barriers of subject streams (arts, science &amp; commerce) that restricts students of one stream from choosing any particular subject from another stream. </a:t>
            </a:r>
          </a:p>
        </p:txBody>
      </p:sp>
      <p:pic>
        <p:nvPicPr>
          <p:cNvPr id="5" name="Picture 4">
            <a:extLst>
              <a:ext uri="{FF2B5EF4-FFF2-40B4-BE49-F238E27FC236}">
                <a16:creationId xmlns:a16="http://schemas.microsoft.com/office/drawing/2014/main" xmlns="" id="{EBC48DD2-A52A-6C1E-FD53-35D1BBD1AF45}"/>
              </a:ext>
            </a:extLst>
          </p:cNvPr>
          <p:cNvPicPr>
            <a:picLocks noChangeAspect="1"/>
          </p:cNvPicPr>
          <p:nvPr/>
        </p:nvPicPr>
        <p:blipFill>
          <a:blip r:embed="rId2" cstate="print"/>
          <a:stretch>
            <a:fillRect/>
          </a:stretch>
        </p:blipFill>
        <p:spPr>
          <a:xfrm>
            <a:off x="-57376" y="-47915"/>
            <a:ext cx="7620000" cy="3061858"/>
          </a:xfrm>
          <a:prstGeom prst="rect">
            <a:avLst/>
          </a:prstGeom>
        </p:spPr>
      </p:pic>
      <p:pic>
        <p:nvPicPr>
          <p:cNvPr id="7" name="Picture 6">
            <a:extLst>
              <a:ext uri="{FF2B5EF4-FFF2-40B4-BE49-F238E27FC236}">
                <a16:creationId xmlns:a16="http://schemas.microsoft.com/office/drawing/2014/main" xmlns="" id="{DE039704-93DD-4F5B-932A-2CDA594CA4CD}"/>
              </a:ext>
            </a:extLst>
          </p:cNvPr>
          <p:cNvPicPr>
            <a:picLocks noChangeAspect="1"/>
          </p:cNvPicPr>
          <p:nvPr/>
        </p:nvPicPr>
        <p:blipFill rotWithShape="1">
          <a:blip r:embed="rId3" cstate="print"/>
          <a:srcRect b="6977"/>
          <a:stretch/>
        </p:blipFill>
        <p:spPr>
          <a:xfrm>
            <a:off x="4243389" y="-1"/>
            <a:ext cx="2271712" cy="2457449"/>
          </a:xfrm>
          <a:prstGeom prst="rect">
            <a:avLst/>
          </a:prstGeom>
        </p:spPr>
      </p:pic>
      <p:pic>
        <p:nvPicPr>
          <p:cNvPr id="8" name="Picture 7">
            <a:extLst>
              <a:ext uri="{FF2B5EF4-FFF2-40B4-BE49-F238E27FC236}">
                <a16:creationId xmlns:a16="http://schemas.microsoft.com/office/drawing/2014/main" xmlns="" id="{A48098BE-877F-6444-6FCE-6ACA8D706EE2}"/>
              </a:ext>
            </a:extLst>
          </p:cNvPr>
          <p:cNvPicPr>
            <a:picLocks noChangeAspect="1"/>
          </p:cNvPicPr>
          <p:nvPr/>
        </p:nvPicPr>
        <p:blipFill>
          <a:blip r:embed="rId4" cstate="print"/>
          <a:stretch>
            <a:fillRect/>
          </a:stretch>
        </p:blipFill>
        <p:spPr>
          <a:xfrm>
            <a:off x="6387703" y="1287451"/>
            <a:ext cx="5509023" cy="1885949"/>
          </a:xfrm>
          <a:prstGeom prst="rect">
            <a:avLst/>
          </a:prstGeom>
        </p:spPr>
      </p:pic>
      <p:sp>
        <p:nvSpPr>
          <p:cNvPr id="2" name="TextBox 1">
            <a:extLst>
              <a:ext uri="{FF2B5EF4-FFF2-40B4-BE49-F238E27FC236}">
                <a16:creationId xmlns:a16="http://schemas.microsoft.com/office/drawing/2014/main" xmlns="" id="{A3E1D718-FA81-1CF2-7BA6-9001E089F578}"/>
              </a:ext>
            </a:extLst>
          </p:cNvPr>
          <p:cNvSpPr txBox="1"/>
          <p:nvPr/>
        </p:nvSpPr>
        <p:spPr>
          <a:xfrm>
            <a:off x="6686550" y="3128962"/>
            <a:ext cx="5176838" cy="3046988"/>
          </a:xfrm>
          <a:prstGeom prst="rect">
            <a:avLst/>
          </a:prstGeom>
          <a:noFill/>
        </p:spPr>
        <p:txBody>
          <a:bodyPr wrap="square" rtlCol="0">
            <a:spAutoFit/>
          </a:bodyPr>
          <a:lstStyle/>
          <a:p>
            <a:r>
              <a:rPr lang="en-US" sz="3200" dirty="0">
                <a:solidFill>
                  <a:srgbClr val="FF0000"/>
                </a:solidFill>
              </a:rPr>
              <a:t>It will be an uphill task for schools to provide the combination of subject asked by the student. It may even not be helpful in pursuing a career</a:t>
            </a:r>
            <a:r>
              <a:rPr lang="en-US" dirty="0">
                <a:solidFill>
                  <a:srgbClr val="FF0000"/>
                </a:solidFill>
              </a:rPr>
              <a:t>.</a:t>
            </a:r>
          </a:p>
        </p:txBody>
      </p:sp>
      <mc:AlternateContent xmlns:mc="http://schemas.openxmlformats.org/markup-compatibility/2006">
        <mc:Choice xmlns:p14="http://schemas.microsoft.com/office/powerpoint/2010/main" xmlns="" Requires="p14">
          <p:contentPart p14:bwMode="auto" r:id="rId5">
            <p14:nvContentPartPr>
              <p14:cNvPr id="9" name="Ink 8">
                <a:extLst>
                  <a:ext uri="{FF2B5EF4-FFF2-40B4-BE49-F238E27FC236}">
                    <a16:creationId xmlns:a16="http://schemas.microsoft.com/office/drawing/2014/main" id="{6CF81B3A-DC21-395B-A467-1BB8665DFF98}"/>
                  </a:ext>
                </a:extLst>
              </p14:cNvPr>
              <p14:cNvContentPartPr/>
              <p14:nvPr/>
            </p14:nvContentPartPr>
            <p14:xfrm>
              <a:off x="10486642" y="2442645"/>
              <a:ext cx="360" cy="360"/>
            </p14:xfrm>
          </p:contentPart>
        </mc:Choice>
        <mc:Fallback>
          <p:pic>
            <p:nvPicPr>
              <p:cNvPr id="9" name="Ink 8">
                <a:extLst>
                  <a:ext uri="{FF2B5EF4-FFF2-40B4-BE49-F238E27FC236}">
                    <a16:creationId xmlns:a16="http://schemas.microsoft.com/office/drawing/2014/main" xmlns="" xmlns:p14="http://schemas.microsoft.com/office/powerpoint/2010/main" id="{6CF81B3A-DC21-395B-A467-1BB8665DFF98}"/>
                  </a:ext>
                </a:extLst>
              </p:cNvPr>
              <p:cNvPicPr/>
              <p:nvPr/>
            </p:nvPicPr>
            <p:blipFill>
              <a:blip r:embed="rId6" cstate="print"/>
              <a:stretch>
                <a:fillRect/>
              </a:stretch>
            </p:blipFill>
            <p:spPr>
              <a:xfrm>
                <a:off x="10468642" y="2424645"/>
                <a:ext cx="36000" cy="36000"/>
              </a:xfrm>
              <a:prstGeom prst="rect">
                <a:avLst/>
              </a:prstGeom>
            </p:spPr>
          </p:pic>
        </mc:Fallback>
      </mc:AlternateContent>
      <p:grpSp>
        <p:nvGrpSpPr>
          <p:cNvPr id="12" name="Group 11">
            <a:extLst>
              <a:ext uri="{FF2B5EF4-FFF2-40B4-BE49-F238E27FC236}">
                <a16:creationId xmlns:a16="http://schemas.microsoft.com/office/drawing/2014/main" xmlns="" id="{9B408F46-B3E7-FA41-FE17-80442115C274}"/>
              </a:ext>
            </a:extLst>
          </p:cNvPr>
          <p:cNvGrpSpPr/>
          <p:nvPr/>
        </p:nvGrpSpPr>
        <p:grpSpPr>
          <a:xfrm>
            <a:off x="3213967" y="4486005"/>
            <a:ext cx="43560" cy="14400"/>
            <a:chOff x="3213967" y="4486005"/>
            <a:chExt cx="43560" cy="14400"/>
          </a:xfrm>
        </p:grpSpPr>
        <mc:AlternateContent xmlns:mc="http://schemas.openxmlformats.org/markup-compatibility/2006">
          <mc:Choice xmlns:p14="http://schemas.microsoft.com/office/powerpoint/2010/main" xmlns="" Requires="p14">
            <p:contentPart p14:bwMode="auto" r:id="rId7">
              <p14:nvContentPartPr>
                <p14:cNvPr id="10" name="Ink 9">
                  <a:extLst>
                    <a:ext uri="{FF2B5EF4-FFF2-40B4-BE49-F238E27FC236}">
                      <a16:creationId xmlns:a16="http://schemas.microsoft.com/office/drawing/2014/main" id="{6C8036B1-694F-92EC-1FC5-54422BA8CF6A}"/>
                    </a:ext>
                  </a:extLst>
                </p14:cNvPr>
                <p14:cNvContentPartPr/>
                <p14:nvPr/>
              </p14:nvContentPartPr>
              <p14:xfrm>
                <a:off x="3213967" y="4486005"/>
                <a:ext cx="360" cy="360"/>
              </p14:xfrm>
            </p:contentPart>
          </mc:Choice>
          <mc:Fallback>
            <p:pic>
              <p:nvPicPr>
                <p:cNvPr id="10" name="Ink 9">
                  <a:extLst>
                    <a:ext uri="{FF2B5EF4-FFF2-40B4-BE49-F238E27FC236}">
                      <a16:creationId xmlns:a16="http://schemas.microsoft.com/office/drawing/2014/main" xmlns="" xmlns:p14="http://schemas.microsoft.com/office/powerpoint/2010/main" id="{6C8036B1-694F-92EC-1FC5-54422BA8CF6A}"/>
                    </a:ext>
                  </a:extLst>
                </p:cNvPr>
                <p:cNvPicPr/>
                <p:nvPr/>
              </p:nvPicPr>
              <p:blipFill>
                <a:blip r:embed="rId6" cstate="print"/>
                <a:stretch>
                  <a:fillRect/>
                </a:stretch>
              </p:blipFill>
              <p:spPr>
                <a:xfrm>
                  <a:off x="3196327" y="4468005"/>
                  <a:ext cx="36000" cy="36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11" name="Ink 10">
                  <a:extLst>
                    <a:ext uri="{FF2B5EF4-FFF2-40B4-BE49-F238E27FC236}">
                      <a16:creationId xmlns:a16="http://schemas.microsoft.com/office/drawing/2014/main" id="{736C510B-FA43-5B22-A163-E6AAE7AC718C}"/>
                    </a:ext>
                  </a:extLst>
                </p14:cNvPr>
                <p14:cNvContentPartPr/>
                <p14:nvPr/>
              </p14:nvContentPartPr>
              <p14:xfrm>
                <a:off x="3257167" y="4500045"/>
                <a:ext cx="360" cy="360"/>
              </p14:xfrm>
            </p:contentPart>
          </mc:Choice>
          <mc:Fallback>
            <p:pic>
              <p:nvPicPr>
                <p:cNvPr id="11" name="Ink 10">
                  <a:extLst>
                    <a:ext uri="{FF2B5EF4-FFF2-40B4-BE49-F238E27FC236}">
                      <a16:creationId xmlns:a16="http://schemas.microsoft.com/office/drawing/2014/main" xmlns="" xmlns:p14="http://schemas.microsoft.com/office/powerpoint/2010/main" id="{736C510B-FA43-5B22-A163-E6AAE7AC718C}"/>
                    </a:ext>
                  </a:extLst>
                </p:cNvPr>
                <p:cNvPicPr/>
                <p:nvPr/>
              </p:nvPicPr>
              <p:blipFill>
                <a:blip r:embed="rId6" cstate="print"/>
                <a:stretch>
                  <a:fillRect/>
                </a:stretch>
              </p:blipFill>
              <p:spPr>
                <a:xfrm>
                  <a:off x="3239527" y="4482045"/>
                  <a:ext cx="36000" cy="36000"/>
                </a:xfrm>
                <a:prstGeom prst="rect">
                  <a:avLst/>
                </a:prstGeom>
              </p:spPr>
            </p:pic>
          </mc:Fallback>
        </mc:AlternateContent>
      </p:grpSp>
      <p:grpSp>
        <p:nvGrpSpPr>
          <p:cNvPr id="16" name="Group 15">
            <a:extLst>
              <a:ext uri="{FF2B5EF4-FFF2-40B4-BE49-F238E27FC236}">
                <a16:creationId xmlns:a16="http://schemas.microsoft.com/office/drawing/2014/main" xmlns="" id="{2FA1ECFE-C66C-3064-8459-989FB3422442}"/>
              </a:ext>
            </a:extLst>
          </p:cNvPr>
          <p:cNvGrpSpPr/>
          <p:nvPr/>
        </p:nvGrpSpPr>
        <p:grpSpPr>
          <a:xfrm>
            <a:off x="2728687" y="4514445"/>
            <a:ext cx="360" cy="360"/>
            <a:chOff x="2728687" y="4514445"/>
            <a:chExt cx="360" cy="360"/>
          </a:xfrm>
        </p:grpSpPr>
        <mc:AlternateContent xmlns:mc="http://schemas.openxmlformats.org/markup-compatibility/2006">
          <mc:Choice xmlns:p14="http://schemas.microsoft.com/office/powerpoint/2010/main" xmlns="" Requires="p14">
            <p:contentPart p14:bwMode="auto" r:id="rId9">
              <p14:nvContentPartPr>
                <p14:cNvPr id="13" name="Ink 12">
                  <a:extLst>
                    <a:ext uri="{FF2B5EF4-FFF2-40B4-BE49-F238E27FC236}">
                      <a16:creationId xmlns:a16="http://schemas.microsoft.com/office/drawing/2014/main" id="{16E66539-A842-5EB1-C1CF-EE5E0A77D7A2}"/>
                    </a:ext>
                  </a:extLst>
                </p14:cNvPr>
                <p14:cNvContentPartPr/>
                <p14:nvPr/>
              </p14:nvContentPartPr>
              <p14:xfrm>
                <a:off x="2728687" y="4514445"/>
                <a:ext cx="360" cy="360"/>
              </p14:xfrm>
            </p:contentPart>
          </mc:Choice>
          <mc:Fallback>
            <p:pic>
              <p:nvPicPr>
                <p:cNvPr id="13" name="Ink 12">
                  <a:extLst>
                    <a:ext uri="{FF2B5EF4-FFF2-40B4-BE49-F238E27FC236}">
                      <a16:creationId xmlns:a16="http://schemas.microsoft.com/office/drawing/2014/main" xmlns="" xmlns:p14="http://schemas.microsoft.com/office/powerpoint/2010/main" id="{16E66539-A842-5EB1-C1CF-EE5E0A77D7A2}"/>
                    </a:ext>
                  </a:extLst>
                </p:cNvPr>
                <p:cNvPicPr/>
                <p:nvPr/>
              </p:nvPicPr>
              <p:blipFill>
                <a:blip r:embed="rId6" cstate="print"/>
                <a:stretch>
                  <a:fillRect/>
                </a:stretch>
              </p:blipFill>
              <p:spPr>
                <a:xfrm>
                  <a:off x="2710687" y="4496805"/>
                  <a:ext cx="36000" cy="36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0">
              <p14:nvContentPartPr>
                <p14:cNvPr id="14" name="Ink 13">
                  <a:extLst>
                    <a:ext uri="{FF2B5EF4-FFF2-40B4-BE49-F238E27FC236}">
                      <a16:creationId xmlns:a16="http://schemas.microsoft.com/office/drawing/2014/main" id="{02AE98A2-1448-34C6-94D8-2485D8D8FF59}"/>
                    </a:ext>
                  </a:extLst>
                </p14:cNvPr>
                <p14:cNvContentPartPr/>
                <p14:nvPr/>
              </p14:nvContentPartPr>
              <p14:xfrm>
                <a:off x="2728687" y="4514445"/>
                <a:ext cx="360" cy="360"/>
              </p14:xfrm>
            </p:contentPart>
          </mc:Choice>
          <mc:Fallback>
            <p:pic>
              <p:nvPicPr>
                <p:cNvPr id="14" name="Ink 13">
                  <a:extLst>
                    <a:ext uri="{FF2B5EF4-FFF2-40B4-BE49-F238E27FC236}">
                      <a16:creationId xmlns:a16="http://schemas.microsoft.com/office/drawing/2014/main" xmlns="" xmlns:p14="http://schemas.microsoft.com/office/powerpoint/2010/main" id="{02AE98A2-1448-34C6-94D8-2485D8D8FF59}"/>
                    </a:ext>
                  </a:extLst>
                </p:cNvPr>
                <p:cNvPicPr/>
                <p:nvPr/>
              </p:nvPicPr>
              <p:blipFill>
                <a:blip r:embed="rId6" cstate="print"/>
                <a:stretch>
                  <a:fillRect/>
                </a:stretch>
              </p:blipFill>
              <p:spPr>
                <a:xfrm>
                  <a:off x="2710687" y="4496805"/>
                  <a:ext cx="36000" cy="36000"/>
                </a:xfrm>
                <a:prstGeom prst="rect">
                  <a:avLst/>
                </a:prstGeom>
              </p:spPr>
            </p:pic>
          </mc:Fallback>
        </mc:AlternateContent>
      </p:grpSp>
      <mc:AlternateContent xmlns:mc="http://schemas.openxmlformats.org/markup-compatibility/2006">
        <mc:Choice xmlns:p14="http://schemas.microsoft.com/office/powerpoint/2010/main" xmlns="" Requires="p14">
          <p:contentPart p14:bwMode="auto" r:id="rId11">
            <p14:nvContentPartPr>
              <p14:cNvPr id="15" name="Ink 14">
                <a:extLst>
                  <a:ext uri="{FF2B5EF4-FFF2-40B4-BE49-F238E27FC236}">
                    <a16:creationId xmlns:a16="http://schemas.microsoft.com/office/drawing/2014/main" id="{A675B877-4EC4-6068-94AB-77EF2B3147F0}"/>
                  </a:ext>
                </a:extLst>
              </p14:cNvPr>
              <p14:cNvContentPartPr/>
              <p14:nvPr/>
            </p14:nvContentPartPr>
            <p14:xfrm>
              <a:off x="2600167" y="4357485"/>
              <a:ext cx="360" cy="360"/>
            </p14:xfrm>
          </p:contentPart>
        </mc:Choice>
        <mc:Fallback>
          <p:pic>
            <p:nvPicPr>
              <p:cNvPr id="15" name="Ink 14">
                <a:extLst>
                  <a:ext uri="{FF2B5EF4-FFF2-40B4-BE49-F238E27FC236}">
                    <a16:creationId xmlns:a16="http://schemas.microsoft.com/office/drawing/2014/main" xmlns="" xmlns:p14="http://schemas.microsoft.com/office/powerpoint/2010/main" id="{A675B877-4EC4-6068-94AB-77EF2B3147F0}"/>
                  </a:ext>
                </a:extLst>
              </p:cNvPr>
              <p:cNvPicPr/>
              <p:nvPr/>
            </p:nvPicPr>
            <p:blipFill>
              <a:blip r:embed="rId6" cstate="print"/>
              <a:stretch>
                <a:fillRect/>
              </a:stretch>
            </p:blipFill>
            <p:spPr>
              <a:xfrm>
                <a:off x="2582167" y="4339485"/>
                <a:ext cx="36000" cy="36000"/>
              </a:xfrm>
              <a:prstGeom prst="rect">
                <a:avLst/>
              </a:prstGeom>
            </p:spPr>
          </p:pic>
        </mc:Fallback>
      </mc:AlternateContent>
      <p:pic>
        <p:nvPicPr>
          <p:cNvPr id="4" name="Picture 3">
            <a:extLst>
              <a:ext uri="{FF2B5EF4-FFF2-40B4-BE49-F238E27FC236}">
                <a16:creationId xmlns:a16="http://schemas.microsoft.com/office/drawing/2014/main" xmlns="" id="{D836306A-B0AB-5704-B81E-8E389906A990}"/>
              </a:ext>
            </a:extLst>
          </p:cNvPr>
          <p:cNvPicPr>
            <a:picLocks noChangeAspect="1"/>
          </p:cNvPicPr>
          <p:nvPr/>
        </p:nvPicPr>
        <p:blipFill>
          <a:blip r:embed="rId12" cstate="print"/>
          <a:stretch>
            <a:fillRect/>
          </a:stretch>
        </p:blipFill>
        <p:spPr>
          <a:xfrm>
            <a:off x="10789798" y="64694"/>
            <a:ext cx="1402202" cy="1402202"/>
          </a:xfrm>
          <a:prstGeom prst="rect">
            <a:avLst/>
          </a:prstGeom>
        </p:spPr>
      </p:pic>
    </p:spTree>
    <p:extLst>
      <p:ext uri="{BB962C8B-B14F-4D97-AF65-F5344CB8AC3E}">
        <p14:creationId xmlns:p14="http://schemas.microsoft.com/office/powerpoint/2010/main" xmlns="" val="806609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with low confidence">
            <a:extLst>
              <a:ext uri="{FF2B5EF4-FFF2-40B4-BE49-F238E27FC236}">
                <a16:creationId xmlns:a16="http://schemas.microsoft.com/office/drawing/2014/main" xmlns="" id="{1C82756D-5DA3-B7F4-0B02-F70B24CD9C15}"/>
              </a:ext>
            </a:extLst>
          </p:cNvPr>
          <p:cNvPicPr>
            <a:picLocks noChangeAspect="1"/>
          </p:cNvPicPr>
          <p:nvPr/>
        </p:nvPicPr>
        <p:blipFill>
          <a:blip r:embed="rId2" cstate="print"/>
          <a:stretch>
            <a:fillRect/>
          </a:stretch>
        </p:blipFill>
        <p:spPr>
          <a:xfrm>
            <a:off x="665299" y="457200"/>
            <a:ext cx="10861401" cy="5943600"/>
          </a:xfrm>
          <a:prstGeom prst="rect">
            <a:avLst/>
          </a:prstGeom>
        </p:spPr>
      </p:pic>
      <p:sp>
        <p:nvSpPr>
          <p:cNvPr id="5" name="TextBox 4">
            <a:extLst>
              <a:ext uri="{FF2B5EF4-FFF2-40B4-BE49-F238E27FC236}">
                <a16:creationId xmlns:a16="http://schemas.microsoft.com/office/drawing/2014/main" xmlns="" id="{018FD946-56CC-599B-419A-7A462D885820}"/>
              </a:ext>
            </a:extLst>
          </p:cNvPr>
          <p:cNvSpPr txBox="1"/>
          <p:nvPr/>
        </p:nvSpPr>
        <p:spPr>
          <a:xfrm>
            <a:off x="1000125" y="3271838"/>
            <a:ext cx="2400300" cy="1200329"/>
          </a:xfrm>
          <a:prstGeom prst="rect">
            <a:avLst/>
          </a:prstGeom>
          <a:noFill/>
        </p:spPr>
        <p:txBody>
          <a:bodyPr wrap="square" rtlCol="0">
            <a:spAutoFit/>
          </a:bodyPr>
          <a:lstStyle/>
          <a:p>
            <a:r>
              <a:rPr lang="en-US" sz="3600" dirty="0">
                <a:solidFill>
                  <a:srgbClr val="002060"/>
                </a:solidFill>
              </a:rPr>
              <a:t>Students &amp;Parents</a:t>
            </a:r>
          </a:p>
        </p:txBody>
      </p:sp>
      <p:sp>
        <p:nvSpPr>
          <p:cNvPr id="6" name="TextBox 5">
            <a:extLst>
              <a:ext uri="{FF2B5EF4-FFF2-40B4-BE49-F238E27FC236}">
                <a16:creationId xmlns:a16="http://schemas.microsoft.com/office/drawing/2014/main" xmlns="" id="{FA04CAE4-9408-3F9E-CBD6-24D617B18D9E}"/>
              </a:ext>
            </a:extLst>
          </p:cNvPr>
          <p:cNvSpPr txBox="1"/>
          <p:nvPr/>
        </p:nvSpPr>
        <p:spPr>
          <a:xfrm>
            <a:off x="8729663" y="3786187"/>
            <a:ext cx="2328862" cy="646331"/>
          </a:xfrm>
          <a:prstGeom prst="rect">
            <a:avLst/>
          </a:prstGeom>
          <a:noFill/>
        </p:spPr>
        <p:txBody>
          <a:bodyPr wrap="square" rtlCol="0">
            <a:spAutoFit/>
          </a:bodyPr>
          <a:lstStyle/>
          <a:p>
            <a:r>
              <a:rPr lang="en-US" sz="3600" dirty="0">
                <a:solidFill>
                  <a:srgbClr val="FF0000"/>
                </a:solidFill>
              </a:rPr>
              <a:t>NEP2020</a:t>
            </a:r>
          </a:p>
        </p:txBody>
      </p:sp>
      <p:sp>
        <p:nvSpPr>
          <p:cNvPr id="7" name="TextBox 6">
            <a:extLst>
              <a:ext uri="{FF2B5EF4-FFF2-40B4-BE49-F238E27FC236}">
                <a16:creationId xmlns:a16="http://schemas.microsoft.com/office/drawing/2014/main" xmlns="" id="{5F15CA5B-3A36-ED9E-4928-EC2A47B2225A}"/>
              </a:ext>
            </a:extLst>
          </p:cNvPr>
          <p:cNvSpPr txBox="1"/>
          <p:nvPr/>
        </p:nvSpPr>
        <p:spPr>
          <a:xfrm>
            <a:off x="6785995" y="1047804"/>
            <a:ext cx="2562593" cy="1323439"/>
          </a:xfrm>
          <a:prstGeom prst="rect">
            <a:avLst/>
          </a:prstGeom>
          <a:noFill/>
        </p:spPr>
        <p:txBody>
          <a:bodyPr wrap="square" rtlCol="0">
            <a:spAutoFit/>
          </a:bodyPr>
          <a:lstStyle/>
          <a:p>
            <a:r>
              <a:rPr lang="en-US" sz="4000" dirty="0">
                <a:solidFill>
                  <a:srgbClr val="7030A0"/>
                </a:solidFill>
              </a:rPr>
              <a:t>Schools &amp;Teachers</a:t>
            </a:r>
          </a:p>
        </p:txBody>
      </p:sp>
      <p:pic>
        <p:nvPicPr>
          <p:cNvPr id="2" name="Picture 1">
            <a:extLst>
              <a:ext uri="{FF2B5EF4-FFF2-40B4-BE49-F238E27FC236}">
                <a16:creationId xmlns:a16="http://schemas.microsoft.com/office/drawing/2014/main" xmlns="" id="{0BEB2FE0-E949-7B2F-CEAA-4B6220D3470D}"/>
              </a:ext>
            </a:extLst>
          </p:cNvPr>
          <p:cNvPicPr>
            <a:picLocks noChangeAspect="1"/>
          </p:cNvPicPr>
          <p:nvPr/>
        </p:nvPicPr>
        <p:blipFill>
          <a:blip r:embed="rId3" cstate="print"/>
          <a:stretch>
            <a:fillRect/>
          </a:stretch>
        </p:blipFill>
        <p:spPr>
          <a:xfrm>
            <a:off x="9733834" y="701059"/>
            <a:ext cx="1402202" cy="1402202"/>
          </a:xfrm>
          <a:prstGeom prst="rect">
            <a:avLst/>
          </a:prstGeom>
        </p:spPr>
      </p:pic>
    </p:spTree>
    <p:extLst>
      <p:ext uri="{BB962C8B-B14F-4D97-AF65-F5344CB8AC3E}">
        <p14:creationId xmlns:p14="http://schemas.microsoft.com/office/powerpoint/2010/main" xmlns="" val="1585148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2">
            <a:extLst>
              <a:ext uri="{FF2B5EF4-FFF2-40B4-BE49-F238E27FC236}">
                <a16:creationId xmlns:a16="http://schemas.microsoft.com/office/drawing/2014/main" xmlns="" id="{4613B4A9-1C7C-4729-A016-AB42D39794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3C7D4340-09B2-26BF-8C56-FACDBF1E4460}"/>
              </a:ext>
            </a:extLst>
          </p:cNvPr>
          <p:cNvPicPr>
            <a:picLocks noChangeAspect="1"/>
          </p:cNvPicPr>
          <p:nvPr/>
        </p:nvPicPr>
        <p:blipFill rotWithShape="1">
          <a:blip r:embed="rId2" cstate="print"/>
          <a:srcRect t="3503" r="1" b="3254"/>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pic>
        <p:nvPicPr>
          <p:cNvPr id="2" name="Picture 1">
            <a:extLst>
              <a:ext uri="{FF2B5EF4-FFF2-40B4-BE49-F238E27FC236}">
                <a16:creationId xmlns:a16="http://schemas.microsoft.com/office/drawing/2014/main" xmlns="" id="{6C7B3A09-9443-893D-D6E5-B2A09929ACDE}"/>
              </a:ext>
            </a:extLst>
          </p:cNvPr>
          <p:cNvPicPr>
            <a:picLocks noChangeAspect="1"/>
          </p:cNvPicPr>
          <p:nvPr/>
        </p:nvPicPr>
        <p:blipFill>
          <a:blip r:embed="rId3" cstate="print"/>
          <a:stretch>
            <a:fillRect/>
          </a:stretch>
        </p:blipFill>
        <p:spPr>
          <a:xfrm>
            <a:off x="10786750" y="0"/>
            <a:ext cx="1402202" cy="1402202"/>
          </a:xfrm>
          <a:prstGeom prst="rect">
            <a:avLst/>
          </a:prstGeom>
        </p:spPr>
      </p:pic>
    </p:spTree>
    <p:extLst>
      <p:ext uri="{BB962C8B-B14F-4D97-AF65-F5344CB8AC3E}">
        <p14:creationId xmlns:p14="http://schemas.microsoft.com/office/powerpoint/2010/main" xmlns="" val="820408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Isosceles Triangle 22">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DE69D88-DD5E-2AB0-7D4D-7241FA60F50E}"/>
              </a:ext>
            </a:extLst>
          </p:cNvPr>
          <p:cNvSpPr txBox="1"/>
          <p:nvPr/>
        </p:nvSpPr>
        <p:spPr>
          <a:xfrm>
            <a:off x="4057650" y="658297"/>
            <a:ext cx="4568428" cy="707886"/>
          </a:xfrm>
          <a:prstGeom prst="rect">
            <a:avLst/>
          </a:prstGeom>
          <a:noFill/>
        </p:spPr>
        <p:txBody>
          <a:bodyPr wrap="square">
            <a:spAutoFit/>
          </a:bodyPr>
          <a:lstStyle/>
          <a:p>
            <a:pPr algn="ctr">
              <a:spcAft>
                <a:spcPts val="600"/>
              </a:spcAft>
            </a:pPr>
            <a:r>
              <a:rPr lang="en-US" sz="4000" b="1" cap="none" spc="0">
                <a:ln w="0"/>
                <a:solidFill>
                  <a:schemeClr val="tx1"/>
                </a:solidFill>
                <a:effectLst>
                  <a:outerShdw blurRad="38100" dist="19050" dir="2700000" algn="tl" rotWithShape="0">
                    <a:schemeClr val="dk1">
                      <a:alpha val="40000"/>
                    </a:schemeClr>
                  </a:outerShdw>
                </a:effectLst>
              </a:rPr>
              <a:t>NEP 2020</a:t>
            </a:r>
          </a:p>
        </p:txBody>
      </p:sp>
      <p:graphicFrame>
        <p:nvGraphicFramePr>
          <p:cNvPr id="8" name="TextBox 2">
            <a:extLst>
              <a:ext uri="{FF2B5EF4-FFF2-40B4-BE49-F238E27FC236}">
                <a16:creationId xmlns:a16="http://schemas.microsoft.com/office/drawing/2014/main" xmlns="" id="{F974873A-5D17-546C-0D71-880D5208F82E}"/>
              </a:ext>
            </a:extLst>
          </p:cNvPr>
          <p:cNvGraphicFramePr/>
          <p:nvPr>
            <p:extLst>
              <p:ext uri="{D42A27DB-BD31-4B8C-83A1-F6EECF244321}">
                <p14:modId xmlns:p14="http://schemas.microsoft.com/office/powerpoint/2010/main" xmlns="" val="3376810597"/>
              </p:ext>
            </p:extLst>
          </p:nvPr>
        </p:nvGraphicFramePr>
        <p:xfrm>
          <a:off x="300037" y="1383477"/>
          <a:ext cx="11387137" cy="50167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xmlns="" id="{D64A3273-0412-7981-7072-D68D7E159BAF}"/>
              </a:ext>
            </a:extLst>
          </p:cNvPr>
          <p:cNvPicPr>
            <a:picLocks noChangeAspect="1"/>
          </p:cNvPicPr>
          <p:nvPr/>
        </p:nvPicPr>
        <p:blipFill>
          <a:blip r:embed="rId7" cstate="print"/>
          <a:stretch>
            <a:fillRect/>
          </a:stretch>
        </p:blipFill>
        <p:spPr>
          <a:xfrm>
            <a:off x="10579154" y="54994"/>
            <a:ext cx="1402202" cy="1402202"/>
          </a:xfrm>
          <a:prstGeom prst="rect">
            <a:avLst/>
          </a:prstGeom>
        </p:spPr>
      </p:pic>
    </p:spTree>
    <p:extLst>
      <p:ext uri="{BB962C8B-B14F-4D97-AF65-F5344CB8AC3E}">
        <p14:creationId xmlns:p14="http://schemas.microsoft.com/office/powerpoint/2010/main" xmlns="" val="3149208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09E42F98-DBCA-897F-6410-1E7F8C1ADD10}"/>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600" b="1" kern="1200" cap="none" spc="0" dirty="0">
                <a:ln w="0"/>
                <a:solidFill>
                  <a:srgbClr val="FFFFFF"/>
                </a:solidFill>
                <a:effectLst>
                  <a:outerShdw blurRad="38100" dist="19050" dir="2700000" algn="tl" rotWithShape="0">
                    <a:schemeClr val="dk1">
                      <a:alpha val="40000"/>
                    </a:schemeClr>
                  </a:outerShdw>
                </a:effectLst>
                <a:latin typeface="+mj-lt"/>
                <a:ea typeface="+mj-ea"/>
                <a:cs typeface="+mj-cs"/>
              </a:rPr>
              <a:t>FIVE PILLARS OF NEP 2020</a:t>
            </a:r>
          </a:p>
        </p:txBody>
      </p:sp>
      <p:pic>
        <p:nvPicPr>
          <p:cNvPr id="19" name="Picture 18" descr="A green rectangle with a black background">
            <a:extLst>
              <a:ext uri="{FF2B5EF4-FFF2-40B4-BE49-F238E27FC236}">
                <a16:creationId xmlns:a16="http://schemas.microsoft.com/office/drawing/2014/main" xmlns="" id="{31C24B83-960D-8836-4CD4-238227561C7C}"/>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4693878" y="110024"/>
            <a:ext cx="6780700" cy="1326052"/>
          </a:xfrm>
          <a:prstGeom prst="rect">
            <a:avLst/>
          </a:prstGeom>
        </p:spPr>
      </p:pic>
      <p:pic>
        <p:nvPicPr>
          <p:cNvPr id="20" name="Picture 19" descr="A green rectangle with a black background">
            <a:extLst>
              <a:ext uri="{FF2B5EF4-FFF2-40B4-BE49-F238E27FC236}">
                <a16:creationId xmlns:a16="http://schemas.microsoft.com/office/drawing/2014/main" xmlns="" id="{534B0333-C86C-D4A0-49F4-E5A27DDBEAE8}"/>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4693878" y="1334940"/>
            <a:ext cx="6780700" cy="1436581"/>
          </a:xfrm>
          <a:prstGeom prst="rect">
            <a:avLst/>
          </a:prstGeom>
        </p:spPr>
      </p:pic>
      <p:pic>
        <p:nvPicPr>
          <p:cNvPr id="21" name="Picture 20" descr="A green rectangle with a black background">
            <a:extLst>
              <a:ext uri="{FF2B5EF4-FFF2-40B4-BE49-F238E27FC236}">
                <a16:creationId xmlns:a16="http://schemas.microsoft.com/office/drawing/2014/main" xmlns="" id="{07B28DF5-B7FF-D226-9E5B-1268F63273DC}"/>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4693878" y="2459330"/>
            <a:ext cx="6780700" cy="1461048"/>
          </a:xfrm>
          <a:prstGeom prst="rect">
            <a:avLst/>
          </a:prstGeom>
        </p:spPr>
      </p:pic>
      <p:pic>
        <p:nvPicPr>
          <p:cNvPr id="22" name="Picture 21" descr="A green rectangle with a black background">
            <a:extLst>
              <a:ext uri="{FF2B5EF4-FFF2-40B4-BE49-F238E27FC236}">
                <a16:creationId xmlns:a16="http://schemas.microsoft.com/office/drawing/2014/main" xmlns="" id="{7A2AA117-F649-C1E6-9CF5-63FEFCE52297}"/>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4693878" y="3549868"/>
            <a:ext cx="6780700" cy="1461049"/>
          </a:xfrm>
          <a:prstGeom prst="rect">
            <a:avLst/>
          </a:prstGeom>
        </p:spPr>
      </p:pic>
      <p:pic>
        <p:nvPicPr>
          <p:cNvPr id="23" name="Picture 22" descr="A green rectangle with a black background&#10;&#10;Description automatically generated with medium confidence">
            <a:extLst>
              <a:ext uri="{FF2B5EF4-FFF2-40B4-BE49-F238E27FC236}">
                <a16:creationId xmlns:a16="http://schemas.microsoft.com/office/drawing/2014/main" xmlns="" id="{A4584298-589E-3A0D-3B1D-455772B19156}"/>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4693878" y="4698725"/>
            <a:ext cx="6780700" cy="1461048"/>
          </a:xfrm>
          <a:prstGeom prst="rect">
            <a:avLst/>
          </a:prstGeom>
        </p:spPr>
      </p:pic>
      <p:sp>
        <p:nvSpPr>
          <p:cNvPr id="25" name="TextBox 24">
            <a:extLst>
              <a:ext uri="{FF2B5EF4-FFF2-40B4-BE49-F238E27FC236}">
                <a16:creationId xmlns:a16="http://schemas.microsoft.com/office/drawing/2014/main" xmlns="" id="{7E175581-B50E-AD6B-8FF5-6D2E764A8AA2}"/>
              </a:ext>
            </a:extLst>
          </p:cNvPr>
          <p:cNvSpPr txBox="1"/>
          <p:nvPr/>
        </p:nvSpPr>
        <p:spPr>
          <a:xfrm>
            <a:off x="5343525" y="419107"/>
            <a:ext cx="5500688" cy="707886"/>
          </a:xfrm>
          <a:prstGeom prst="rect">
            <a:avLst/>
          </a:prstGeom>
          <a:noFill/>
        </p:spPr>
        <p:txBody>
          <a:bodyPr wrap="square" rtlCol="0">
            <a:spAutoFit/>
          </a:bodyPr>
          <a:lstStyle/>
          <a:p>
            <a:pPr algn="ctr"/>
            <a:r>
              <a:rPr lang="en-US" sz="4000" dirty="0">
                <a:solidFill>
                  <a:srgbClr val="FF0000"/>
                </a:solidFill>
              </a:rPr>
              <a:t>ACCESS</a:t>
            </a:r>
          </a:p>
        </p:txBody>
      </p:sp>
      <p:sp>
        <p:nvSpPr>
          <p:cNvPr id="26" name="TextBox 25">
            <a:extLst>
              <a:ext uri="{FF2B5EF4-FFF2-40B4-BE49-F238E27FC236}">
                <a16:creationId xmlns:a16="http://schemas.microsoft.com/office/drawing/2014/main" xmlns="" id="{B7626001-ABE3-584D-0D69-AB88DD536785}"/>
              </a:ext>
            </a:extLst>
          </p:cNvPr>
          <p:cNvSpPr txBox="1"/>
          <p:nvPr/>
        </p:nvSpPr>
        <p:spPr>
          <a:xfrm>
            <a:off x="5343525" y="1716214"/>
            <a:ext cx="5643563" cy="707886"/>
          </a:xfrm>
          <a:prstGeom prst="rect">
            <a:avLst/>
          </a:prstGeom>
          <a:noFill/>
        </p:spPr>
        <p:txBody>
          <a:bodyPr wrap="square" rtlCol="0">
            <a:spAutoFit/>
          </a:bodyPr>
          <a:lstStyle/>
          <a:p>
            <a:pPr algn="ctr"/>
            <a:r>
              <a:rPr lang="en-US" sz="4000" dirty="0"/>
              <a:t>AFFORDABILITY</a:t>
            </a:r>
          </a:p>
        </p:txBody>
      </p:sp>
      <p:sp>
        <p:nvSpPr>
          <p:cNvPr id="27" name="TextBox 26">
            <a:extLst>
              <a:ext uri="{FF2B5EF4-FFF2-40B4-BE49-F238E27FC236}">
                <a16:creationId xmlns:a16="http://schemas.microsoft.com/office/drawing/2014/main" xmlns="" id="{0B4B0BD8-269A-BE26-A5A8-A9E6684FC9D2}"/>
              </a:ext>
            </a:extLst>
          </p:cNvPr>
          <p:cNvSpPr txBox="1"/>
          <p:nvPr/>
        </p:nvSpPr>
        <p:spPr>
          <a:xfrm>
            <a:off x="5214937" y="2835326"/>
            <a:ext cx="5500688" cy="707886"/>
          </a:xfrm>
          <a:prstGeom prst="rect">
            <a:avLst/>
          </a:prstGeom>
          <a:noFill/>
        </p:spPr>
        <p:txBody>
          <a:bodyPr wrap="square" rtlCol="0">
            <a:spAutoFit/>
          </a:bodyPr>
          <a:lstStyle/>
          <a:p>
            <a:pPr algn="ctr"/>
            <a:r>
              <a:rPr lang="en-US" sz="4000" dirty="0">
                <a:solidFill>
                  <a:srgbClr val="000099"/>
                </a:solidFill>
              </a:rPr>
              <a:t>QUALITY</a:t>
            </a:r>
          </a:p>
        </p:txBody>
      </p:sp>
      <p:sp>
        <p:nvSpPr>
          <p:cNvPr id="28" name="TextBox 27">
            <a:extLst>
              <a:ext uri="{FF2B5EF4-FFF2-40B4-BE49-F238E27FC236}">
                <a16:creationId xmlns:a16="http://schemas.microsoft.com/office/drawing/2014/main" xmlns="" id="{AA79AC1D-567C-3493-7B9C-133FD3514A7C}"/>
              </a:ext>
            </a:extLst>
          </p:cNvPr>
          <p:cNvSpPr txBox="1"/>
          <p:nvPr/>
        </p:nvSpPr>
        <p:spPr>
          <a:xfrm>
            <a:off x="5343525" y="3955608"/>
            <a:ext cx="5372100" cy="707886"/>
          </a:xfrm>
          <a:prstGeom prst="rect">
            <a:avLst/>
          </a:prstGeom>
          <a:noFill/>
        </p:spPr>
        <p:txBody>
          <a:bodyPr wrap="square" rtlCol="0">
            <a:spAutoFit/>
          </a:bodyPr>
          <a:lstStyle/>
          <a:p>
            <a:pPr algn="ctr"/>
            <a:r>
              <a:rPr lang="en-US" sz="4000" dirty="0">
                <a:solidFill>
                  <a:srgbClr val="C00000"/>
                </a:solidFill>
              </a:rPr>
              <a:t>EQUITY</a:t>
            </a:r>
          </a:p>
        </p:txBody>
      </p:sp>
      <p:sp>
        <p:nvSpPr>
          <p:cNvPr id="29" name="TextBox 28">
            <a:extLst>
              <a:ext uri="{FF2B5EF4-FFF2-40B4-BE49-F238E27FC236}">
                <a16:creationId xmlns:a16="http://schemas.microsoft.com/office/drawing/2014/main" xmlns="" id="{918A3E52-C819-DA69-EC47-EBBB0CCAC1AB}"/>
              </a:ext>
            </a:extLst>
          </p:cNvPr>
          <p:cNvSpPr txBox="1"/>
          <p:nvPr/>
        </p:nvSpPr>
        <p:spPr>
          <a:xfrm>
            <a:off x="5572125" y="5087898"/>
            <a:ext cx="4629150" cy="707886"/>
          </a:xfrm>
          <a:prstGeom prst="rect">
            <a:avLst/>
          </a:prstGeom>
          <a:noFill/>
        </p:spPr>
        <p:txBody>
          <a:bodyPr wrap="square" rtlCol="0">
            <a:spAutoFit/>
          </a:bodyPr>
          <a:lstStyle/>
          <a:p>
            <a:pPr algn="ctr"/>
            <a:r>
              <a:rPr lang="en-US" sz="4000" dirty="0"/>
              <a:t>ACCOUNTABILITY</a:t>
            </a:r>
          </a:p>
        </p:txBody>
      </p:sp>
      <p:pic>
        <p:nvPicPr>
          <p:cNvPr id="2" name="Picture 1">
            <a:extLst>
              <a:ext uri="{FF2B5EF4-FFF2-40B4-BE49-F238E27FC236}">
                <a16:creationId xmlns:a16="http://schemas.microsoft.com/office/drawing/2014/main" xmlns="" id="{B415308B-802E-F062-99EB-87F6251CE57B}"/>
              </a:ext>
            </a:extLst>
          </p:cNvPr>
          <p:cNvPicPr>
            <a:picLocks noChangeAspect="1"/>
          </p:cNvPicPr>
          <p:nvPr/>
        </p:nvPicPr>
        <p:blipFill>
          <a:blip r:embed="rId4" cstate="print"/>
          <a:stretch>
            <a:fillRect/>
          </a:stretch>
        </p:blipFill>
        <p:spPr>
          <a:xfrm>
            <a:off x="327599" y="143242"/>
            <a:ext cx="1402202" cy="1402202"/>
          </a:xfrm>
          <a:prstGeom prst="rect">
            <a:avLst/>
          </a:prstGeom>
        </p:spPr>
      </p:pic>
    </p:spTree>
    <p:extLst>
      <p:ext uri="{BB962C8B-B14F-4D97-AF65-F5344CB8AC3E}">
        <p14:creationId xmlns:p14="http://schemas.microsoft.com/office/powerpoint/2010/main" xmlns="" val="2240496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3">
            <a:extLst>
              <a:ext uri="{FF2B5EF4-FFF2-40B4-BE49-F238E27FC236}">
                <a16:creationId xmlns:a16="http://schemas.microsoft.com/office/drawing/2014/main" xmlns="" id="{6113EC7C-368D-469A-9B5C-F3555B088E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clapping&#10;&#10;Description automatically generated with low confidence">
            <a:extLst>
              <a:ext uri="{FF2B5EF4-FFF2-40B4-BE49-F238E27FC236}">
                <a16:creationId xmlns:a16="http://schemas.microsoft.com/office/drawing/2014/main" xmlns="" id="{3EE7163A-2EB5-BB0B-F8B3-BF10728C2430}"/>
              </a:ext>
            </a:extLst>
          </p:cNvPr>
          <p:cNvPicPr>
            <a:picLocks noChangeAspect="1"/>
          </p:cNvPicPr>
          <p:nvPr/>
        </p:nvPicPr>
        <p:blipFill rotWithShape="1">
          <a:blip r:embed="rId2" cstate="print"/>
          <a:srcRect l="19558" r="19560" b="2"/>
          <a:stretch/>
        </p:blipFill>
        <p:spPr>
          <a:xfrm>
            <a:off x="-3" y="2257425"/>
            <a:ext cx="4196274" cy="4600575"/>
          </a:xfrm>
          <a:custGeom>
            <a:avLst/>
            <a:gdLst/>
            <a:ahLst/>
            <a:cxnLst/>
            <a:rect l="l" t="t" r="r" b="b"/>
            <a:pathLst>
              <a:path w="4196274" h="4600575">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p:spPr>
      </p:pic>
      <p:pic>
        <p:nvPicPr>
          <p:cNvPr id="10" name="Picture 9" descr="A group of people in clothing&#10;&#10;Description automatically generated with low confidence">
            <a:extLst>
              <a:ext uri="{FF2B5EF4-FFF2-40B4-BE49-F238E27FC236}">
                <a16:creationId xmlns:a16="http://schemas.microsoft.com/office/drawing/2014/main" xmlns="" id="{BAEADB81-6243-BD72-DC14-CE624497219A}"/>
              </a:ext>
            </a:extLst>
          </p:cNvPr>
          <p:cNvPicPr>
            <a:picLocks noChangeAspect="1"/>
          </p:cNvPicPr>
          <p:nvPr/>
        </p:nvPicPr>
        <p:blipFill rotWithShape="1">
          <a:blip r:embed="rId3" cstate="print"/>
          <a:srcRect r="35500" b="3"/>
          <a:stretch/>
        </p:blipFill>
        <p:spPr>
          <a:xfrm>
            <a:off x="5314848" y="464683"/>
            <a:ext cx="3241499" cy="3354472"/>
          </a:xfrm>
          <a:custGeom>
            <a:avLst/>
            <a:gdLst/>
            <a:ahLst/>
            <a:cxnLst/>
            <a:rect l="l" t="t" r="r" b="b"/>
            <a:pathLst>
              <a:path w="3359190" h="3476265">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p:spPr>
      </p:pic>
      <p:pic>
        <p:nvPicPr>
          <p:cNvPr id="2" name="Picture 1" descr="Logo&#10;&#10;Description automatically generated">
            <a:extLst>
              <a:ext uri="{FF2B5EF4-FFF2-40B4-BE49-F238E27FC236}">
                <a16:creationId xmlns:a16="http://schemas.microsoft.com/office/drawing/2014/main" xmlns="" id="{136DB74F-93F3-66D3-4B19-EA1131A0A7DA}"/>
              </a:ext>
            </a:extLst>
          </p:cNvPr>
          <p:cNvPicPr>
            <a:picLocks noChangeAspect="1"/>
          </p:cNvPicPr>
          <p:nvPr/>
        </p:nvPicPr>
        <p:blipFill rotWithShape="1">
          <a:blip r:embed="rId4" cstate="print"/>
          <a:srcRect l="30140" r="30045" b="-3"/>
          <a:stretch/>
        </p:blipFill>
        <p:spPr>
          <a:xfrm>
            <a:off x="600075" y="3"/>
            <a:ext cx="4860619" cy="2440831"/>
          </a:xfrm>
          <a:custGeom>
            <a:avLst/>
            <a:gdLst/>
            <a:ahLst/>
            <a:cxnLst/>
            <a:rect l="l" t="t" r="r" b="b"/>
            <a:pathLst>
              <a:path w="4980517" h="2440831">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p:spPr>
      </p:pic>
      <p:pic>
        <p:nvPicPr>
          <p:cNvPr id="8" name="Picture 7" descr="A group of people sitting on the grass&#10;&#10;Description automatically generated with low confidence">
            <a:extLst>
              <a:ext uri="{FF2B5EF4-FFF2-40B4-BE49-F238E27FC236}">
                <a16:creationId xmlns:a16="http://schemas.microsoft.com/office/drawing/2014/main" xmlns="" id="{47E1E045-C16F-4C89-E8D0-47DF50B426E9}"/>
              </a:ext>
            </a:extLst>
          </p:cNvPr>
          <p:cNvPicPr>
            <a:picLocks noChangeAspect="1"/>
          </p:cNvPicPr>
          <p:nvPr/>
        </p:nvPicPr>
        <p:blipFill rotWithShape="1">
          <a:blip r:embed="rId5" cstate="print"/>
          <a:srcRect l="15982" r="17718"/>
          <a:stretch/>
        </p:blipFill>
        <p:spPr>
          <a:xfrm>
            <a:off x="8556350" y="10"/>
            <a:ext cx="3635653" cy="3660317"/>
          </a:xfrm>
          <a:custGeom>
            <a:avLst/>
            <a:gdLst/>
            <a:ahLst/>
            <a:cxnLst/>
            <a:rect l="l" t="t" r="r" b="b"/>
            <a:pathLst>
              <a:path w="3635653" h="3660327">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p:spPr>
      </p:pic>
      <p:sp>
        <p:nvSpPr>
          <p:cNvPr id="14" name="TextBox 13">
            <a:extLst>
              <a:ext uri="{FF2B5EF4-FFF2-40B4-BE49-F238E27FC236}">
                <a16:creationId xmlns:a16="http://schemas.microsoft.com/office/drawing/2014/main" xmlns="" id="{77568C11-54D0-529B-2729-DA9ADAA73819}"/>
              </a:ext>
            </a:extLst>
          </p:cNvPr>
          <p:cNvSpPr txBox="1"/>
          <p:nvPr/>
        </p:nvSpPr>
        <p:spPr>
          <a:xfrm>
            <a:off x="4196271" y="3915519"/>
            <a:ext cx="7838413" cy="2942471"/>
          </a:xfrm>
          <a:prstGeom prst="rect">
            <a:avLst/>
          </a:prstGeom>
        </p:spPr>
        <p:txBody>
          <a:bodyPr vert="horz" lIns="91440" tIns="45720" rIns="91440" bIns="45720" rtlCol="0">
            <a:normAutofit fontScale="85000" lnSpcReduction="10000"/>
          </a:bodyPr>
          <a:lstStyle/>
          <a:p>
            <a:pPr indent="-228600">
              <a:lnSpc>
                <a:spcPct val="90000"/>
              </a:lnSpc>
              <a:spcAft>
                <a:spcPts val="600"/>
              </a:spcAft>
              <a:buFont typeface="Arial" panose="020B0604020202020204" pitchFamily="34" charset="0"/>
              <a:buChar char="•"/>
            </a:pPr>
            <a:r>
              <a:rPr lang="en-US" sz="3600" dirty="0">
                <a:solidFill>
                  <a:srgbClr val="002060"/>
                </a:solidFill>
              </a:rPr>
              <a:t>To reach everyone, to have the widest impact possible, education must be easy to access.</a:t>
            </a:r>
          </a:p>
          <a:p>
            <a:pPr indent="-228600">
              <a:lnSpc>
                <a:spcPct val="90000"/>
              </a:lnSpc>
              <a:spcAft>
                <a:spcPts val="600"/>
              </a:spcAft>
              <a:buFont typeface="Arial" panose="020B0604020202020204" pitchFamily="34" charset="0"/>
              <a:buChar char="•"/>
            </a:pPr>
            <a:r>
              <a:rPr lang="en-US" sz="3600" dirty="0">
                <a:solidFill>
                  <a:srgbClr val="002060"/>
                </a:solidFill>
              </a:rPr>
              <a:t>W</a:t>
            </a:r>
            <a:r>
              <a:rPr lang="en-US" sz="3600" b="0" i="0" dirty="0">
                <a:solidFill>
                  <a:srgbClr val="002060"/>
                </a:solidFill>
                <a:effectLst/>
              </a:rPr>
              <a:t>e must significantly lower the barrier to entry. </a:t>
            </a:r>
          </a:p>
          <a:p>
            <a:pPr indent="-228600">
              <a:lnSpc>
                <a:spcPct val="90000"/>
              </a:lnSpc>
              <a:spcAft>
                <a:spcPts val="600"/>
              </a:spcAft>
              <a:buFont typeface="Arial" panose="020B0604020202020204" pitchFamily="34" charset="0"/>
              <a:buChar char="•"/>
            </a:pPr>
            <a:r>
              <a:rPr lang="en-US" sz="3600" b="0" i="0" dirty="0">
                <a:solidFill>
                  <a:srgbClr val="002060"/>
                </a:solidFill>
                <a:effectLst/>
                <a:latin typeface="-apple-system"/>
              </a:rPr>
              <a:t>NEP 2020 aims at 100% Gross Enrolment Ratio (GER) in school education by 2030. </a:t>
            </a:r>
            <a:endParaRPr lang="en-US" sz="3600" dirty="0">
              <a:solidFill>
                <a:srgbClr val="002060"/>
              </a:solidFill>
            </a:endParaRPr>
          </a:p>
        </p:txBody>
      </p:sp>
      <p:pic>
        <p:nvPicPr>
          <p:cNvPr id="3" name="Picture 2">
            <a:extLst>
              <a:ext uri="{FF2B5EF4-FFF2-40B4-BE49-F238E27FC236}">
                <a16:creationId xmlns:a16="http://schemas.microsoft.com/office/drawing/2014/main" xmlns="" id="{4EFBBBEB-F082-1112-16CF-45610728ACC3}"/>
              </a:ext>
            </a:extLst>
          </p:cNvPr>
          <p:cNvPicPr>
            <a:picLocks noChangeAspect="1"/>
          </p:cNvPicPr>
          <p:nvPr/>
        </p:nvPicPr>
        <p:blipFill>
          <a:blip r:embed="rId6" cstate="print"/>
          <a:stretch>
            <a:fillRect/>
          </a:stretch>
        </p:blipFill>
        <p:spPr>
          <a:xfrm>
            <a:off x="0" y="154120"/>
            <a:ext cx="1402202" cy="1402202"/>
          </a:xfrm>
          <a:prstGeom prst="rect">
            <a:avLst/>
          </a:prstGeom>
        </p:spPr>
      </p:pic>
    </p:spTree>
    <p:extLst>
      <p:ext uri="{BB962C8B-B14F-4D97-AF65-F5344CB8AC3E}">
        <p14:creationId xmlns:p14="http://schemas.microsoft.com/office/powerpoint/2010/main" xmlns="" val="818977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E7273E-E5A3-4B1D-BE3E-56F045D927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9CF7FE1C-8BC5-4B0C-A2BC-93AB72C90F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rtlCol="0" anchor="ctr"/>
          <a:lstStyle/>
          <a:p>
            <a:pPr defTabSz="457200"/>
            <a:endParaRPr lang="en-US"/>
          </a:p>
        </p:txBody>
      </p:sp>
      <p:pic>
        <p:nvPicPr>
          <p:cNvPr id="4" name="Picture 3">
            <a:extLst>
              <a:ext uri="{FF2B5EF4-FFF2-40B4-BE49-F238E27FC236}">
                <a16:creationId xmlns:a16="http://schemas.microsoft.com/office/drawing/2014/main" xmlns="" id="{1786620F-D582-7DC1-57C3-E82C12C9BC73}"/>
              </a:ext>
            </a:extLst>
          </p:cNvPr>
          <p:cNvPicPr>
            <a:picLocks noChangeAspect="1"/>
          </p:cNvPicPr>
          <p:nvPr/>
        </p:nvPicPr>
        <p:blipFill rotWithShape="1">
          <a:blip r:embed="rId2" cstate="print"/>
          <a:srcRect b="11786"/>
          <a:stretch/>
        </p:blipFill>
        <p:spPr>
          <a:xfrm>
            <a:off x="277161" y="643467"/>
            <a:ext cx="5245948" cy="2692642"/>
          </a:xfrm>
          <a:prstGeom prst="rect">
            <a:avLst/>
          </a:prstGeom>
        </p:spPr>
      </p:pic>
      <p:pic>
        <p:nvPicPr>
          <p:cNvPr id="2" name="Picture 1">
            <a:extLst>
              <a:ext uri="{FF2B5EF4-FFF2-40B4-BE49-F238E27FC236}">
                <a16:creationId xmlns:a16="http://schemas.microsoft.com/office/drawing/2014/main" xmlns="" id="{A1E3E208-6DC0-7744-6757-20BF7468A9D9}"/>
              </a:ext>
            </a:extLst>
          </p:cNvPr>
          <p:cNvPicPr>
            <a:picLocks noChangeAspect="1"/>
          </p:cNvPicPr>
          <p:nvPr/>
        </p:nvPicPr>
        <p:blipFill>
          <a:blip r:embed="rId3" cstate="print">
            <a:duotone>
              <a:schemeClr val="accent1">
                <a:shade val="45000"/>
                <a:satMod val="135000"/>
              </a:schemeClr>
              <a:prstClr val="white"/>
            </a:duotone>
          </a:blip>
          <a:stretch>
            <a:fillRect/>
          </a:stretch>
        </p:blipFill>
        <p:spPr>
          <a:xfrm>
            <a:off x="5800269" y="931188"/>
            <a:ext cx="5245947" cy="998147"/>
          </a:xfrm>
          <a:prstGeom prst="rect">
            <a:avLst/>
          </a:prstGeom>
        </p:spPr>
      </p:pic>
      <p:pic>
        <p:nvPicPr>
          <p:cNvPr id="3" name="Picture 2">
            <a:extLst>
              <a:ext uri="{FF2B5EF4-FFF2-40B4-BE49-F238E27FC236}">
                <a16:creationId xmlns:a16="http://schemas.microsoft.com/office/drawing/2014/main" xmlns="" id="{58D7941E-2B56-8D00-E695-B862B2EC4124}"/>
              </a:ext>
            </a:extLst>
          </p:cNvPr>
          <p:cNvPicPr>
            <a:picLocks noChangeAspect="1"/>
          </p:cNvPicPr>
          <p:nvPr/>
        </p:nvPicPr>
        <p:blipFill>
          <a:blip r:embed="rId4" cstate="print"/>
          <a:stretch>
            <a:fillRect/>
          </a:stretch>
        </p:blipFill>
        <p:spPr>
          <a:xfrm>
            <a:off x="277160" y="3630094"/>
            <a:ext cx="5245948" cy="2861256"/>
          </a:xfrm>
          <a:prstGeom prst="rect">
            <a:avLst/>
          </a:prstGeom>
        </p:spPr>
      </p:pic>
      <p:sp>
        <p:nvSpPr>
          <p:cNvPr id="6" name="TextBox 5">
            <a:extLst>
              <a:ext uri="{FF2B5EF4-FFF2-40B4-BE49-F238E27FC236}">
                <a16:creationId xmlns:a16="http://schemas.microsoft.com/office/drawing/2014/main" xmlns="" id="{68415224-9C70-F4C0-46CF-F69F075FD80E}"/>
              </a:ext>
            </a:extLst>
          </p:cNvPr>
          <p:cNvSpPr txBox="1"/>
          <p:nvPr/>
        </p:nvSpPr>
        <p:spPr>
          <a:xfrm>
            <a:off x="5526156" y="2055813"/>
            <a:ext cx="5827644" cy="4121149"/>
          </a:xfrm>
          <a:prstGeom prst="rect">
            <a:avLst/>
          </a:prstGeom>
        </p:spPr>
        <p:txBody>
          <a:bodyPr vert="horz" lIns="91440" tIns="45720" rIns="91440" bIns="45720" rtlCol="0" anchor="t">
            <a:normAutofit lnSpcReduction="10000"/>
          </a:bodyPr>
          <a:lstStyle/>
          <a:p>
            <a:pPr marL="285750" indent="-228600">
              <a:lnSpc>
                <a:spcPct val="90000"/>
              </a:lnSpc>
              <a:spcAft>
                <a:spcPts val="600"/>
              </a:spcAft>
              <a:buFont typeface="Arial" panose="020B0604020202020204" pitchFamily="34" charset="0"/>
              <a:buChar char="•"/>
            </a:pPr>
            <a:r>
              <a:rPr lang="en-US" sz="3200" dirty="0">
                <a:solidFill>
                  <a:schemeClr val="accent5">
                    <a:lumMod val="50000"/>
                  </a:schemeClr>
                </a:solidFill>
              </a:rPr>
              <a:t> Lowers the primary barrier to pursuing  education</a:t>
            </a:r>
          </a:p>
          <a:p>
            <a:pPr marL="285750" indent="-228600">
              <a:lnSpc>
                <a:spcPct val="90000"/>
              </a:lnSpc>
              <a:spcAft>
                <a:spcPts val="600"/>
              </a:spcAft>
              <a:buFont typeface="Arial" panose="020B0604020202020204" pitchFamily="34" charset="0"/>
              <a:buChar char="•"/>
            </a:pPr>
            <a:r>
              <a:rPr lang="en-US" sz="3200" b="0" i="0" dirty="0">
                <a:solidFill>
                  <a:schemeClr val="accent5">
                    <a:lumMod val="50000"/>
                  </a:schemeClr>
                </a:solidFill>
                <a:effectLst/>
              </a:rPr>
              <a:t> </a:t>
            </a:r>
            <a:r>
              <a:rPr lang="en-US" sz="3200" dirty="0">
                <a:solidFill>
                  <a:schemeClr val="accent5">
                    <a:lumMod val="50000"/>
                  </a:schemeClr>
                </a:solidFill>
              </a:rPr>
              <a:t>L</a:t>
            </a:r>
            <a:r>
              <a:rPr lang="en-US" sz="3200" b="0" i="0" dirty="0">
                <a:solidFill>
                  <a:schemeClr val="accent5">
                    <a:lumMod val="50000"/>
                  </a:schemeClr>
                </a:solidFill>
                <a:effectLst/>
              </a:rPr>
              <a:t>owers the risk related to exploring areas of learning interest</a:t>
            </a:r>
          </a:p>
          <a:p>
            <a:pPr marL="285750" indent="-228600">
              <a:lnSpc>
                <a:spcPct val="90000"/>
              </a:lnSpc>
              <a:spcAft>
                <a:spcPts val="600"/>
              </a:spcAft>
              <a:buFont typeface="Arial" panose="020B0604020202020204" pitchFamily="34" charset="0"/>
              <a:buChar char="•"/>
            </a:pPr>
            <a:r>
              <a:rPr lang="en-US" sz="3200" b="0" i="0" dirty="0">
                <a:solidFill>
                  <a:schemeClr val="accent5">
                    <a:lumMod val="50000"/>
                  </a:schemeClr>
                </a:solidFill>
                <a:effectLst/>
              </a:rPr>
              <a:t> </a:t>
            </a:r>
            <a:r>
              <a:rPr lang="en-US" sz="3200" dirty="0">
                <a:solidFill>
                  <a:schemeClr val="accent5">
                    <a:lumMod val="50000"/>
                  </a:schemeClr>
                </a:solidFill>
              </a:rPr>
              <a:t>C</a:t>
            </a:r>
            <a:r>
              <a:rPr lang="en-US" sz="3200" b="0" i="0" dirty="0">
                <a:solidFill>
                  <a:schemeClr val="accent5">
                    <a:lumMod val="50000"/>
                  </a:schemeClr>
                </a:solidFill>
                <a:effectLst/>
              </a:rPr>
              <a:t>an increase retention rates of students</a:t>
            </a:r>
          </a:p>
          <a:p>
            <a:pPr marL="285750" indent="-228600">
              <a:lnSpc>
                <a:spcPct val="90000"/>
              </a:lnSpc>
              <a:spcAft>
                <a:spcPts val="600"/>
              </a:spcAft>
              <a:buFont typeface="Arial" panose="020B0604020202020204" pitchFamily="34" charset="0"/>
              <a:buChar char="•"/>
            </a:pPr>
            <a:r>
              <a:rPr lang="en-US" sz="3200" b="0" i="0" dirty="0">
                <a:solidFill>
                  <a:schemeClr val="accent5">
                    <a:lumMod val="50000"/>
                  </a:schemeClr>
                </a:solidFill>
                <a:effectLst/>
              </a:rPr>
              <a:t>Long-term Student Success begins with Affordability</a:t>
            </a:r>
          </a:p>
          <a:p>
            <a:pPr indent="-228600">
              <a:lnSpc>
                <a:spcPct val="90000"/>
              </a:lnSpc>
              <a:spcAft>
                <a:spcPts val="600"/>
              </a:spcAft>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xmlns="" id="{3545145E-03AE-1D0D-8E29-655663C99F69}"/>
              </a:ext>
            </a:extLst>
          </p:cNvPr>
          <p:cNvPicPr>
            <a:picLocks noChangeAspect="1"/>
          </p:cNvPicPr>
          <p:nvPr/>
        </p:nvPicPr>
        <p:blipFill>
          <a:blip r:embed="rId5" cstate="print"/>
          <a:stretch>
            <a:fillRect/>
          </a:stretch>
        </p:blipFill>
        <p:spPr>
          <a:xfrm>
            <a:off x="10786750" y="-27427"/>
            <a:ext cx="1402202" cy="1402202"/>
          </a:xfrm>
          <a:prstGeom prst="rect">
            <a:avLst/>
          </a:prstGeom>
        </p:spPr>
      </p:pic>
    </p:spTree>
    <p:extLst>
      <p:ext uri="{BB962C8B-B14F-4D97-AF65-F5344CB8AC3E}">
        <p14:creationId xmlns:p14="http://schemas.microsoft.com/office/powerpoint/2010/main" xmlns="" val="4110563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4137C42-54EC-D196-7496-1E6D0B38CEF5}"/>
              </a:ext>
            </a:extLst>
          </p:cNvPr>
          <p:cNvPicPr>
            <a:picLocks noChangeAspect="1"/>
          </p:cNvPicPr>
          <p:nvPr/>
        </p:nvPicPr>
        <p:blipFill>
          <a:blip r:embed="rId2" cstate="print"/>
          <a:stretch>
            <a:fillRect/>
          </a:stretch>
        </p:blipFill>
        <p:spPr>
          <a:xfrm>
            <a:off x="119270" y="190499"/>
            <a:ext cx="6267243" cy="3552825"/>
          </a:xfrm>
          <a:prstGeom prst="rect">
            <a:avLst/>
          </a:prstGeom>
        </p:spPr>
      </p:pic>
      <p:sp>
        <p:nvSpPr>
          <p:cNvPr id="3" name="TextBox 2">
            <a:extLst>
              <a:ext uri="{FF2B5EF4-FFF2-40B4-BE49-F238E27FC236}">
                <a16:creationId xmlns:a16="http://schemas.microsoft.com/office/drawing/2014/main" xmlns="" id="{8E01BEAA-F243-AF10-9DE1-65734A26B928}"/>
              </a:ext>
            </a:extLst>
          </p:cNvPr>
          <p:cNvSpPr txBox="1"/>
          <p:nvPr/>
        </p:nvSpPr>
        <p:spPr>
          <a:xfrm>
            <a:off x="557213" y="3743325"/>
            <a:ext cx="6515100" cy="2677656"/>
          </a:xfrm>
          <a:prstGeom prst="rect">
            <a:avLst/>
          </a:prstGeom>
          <a:noFill/>
        </p:spPr>
        <p:txBody>
          <a:bodyPr wrap="square" rtlCol="0">
            <a:spAutoFit/>
          </a:bodyPr>
          <a:lstStyle/>
          <a:p>
            <a:pPr marL="457200" indent="-457200">
              <a:buFont typeface="Wingdings" panose="05000000000000000000" pitchFamily="2" charset="2"/>
              <a:buChar char="§"/>
            </a:pPr>
            <a:r>
              <a:rPr lang="en-US" sz="2800" dirty="0">
                <a:solidFill>
                  <a:schemeClr val="accent3">
                    <a:lumMod val="50000"/>
                  </a:schemeClr>
                </a:solidFill>
              </a:rPr>
              <a:t>EQUALITY</a:t>
            </a:r>
          </a:p>
          <a:p>
            <a:pPr marL="457200" indent="-457200">
              <a:buFont typeface="Wingdings" panose="05000000000000000000" pitchFamily="2" charset="2"/>
              <a:buChar char="§"/>
            </a:pPr>
            <a:r>
              <a:rPr lang="en-US" sz="2800" dirty="0">
                <a:solidFill>
                  <a:schemeClr val="accent3">
                    <a:lumMod val="50000"/>
                  </a:schemeClr>
                </a:solidFill>
              </a:rPr>
              <a:t>SUSTAINABILITY</a:t>
            </a:r>
          </a:p>
          <a:p>
            <a:pPr marL="457200" indent="-457200">
              <a:buFont typeface="Wingdings" panose="05000000000000000000" pitchFamily="2" charset="2"/>
              <a:buChar char="§"/>
            </a:pPr>
            <a:r>
              <a:rPr lang="en-US" sz="2800" dirty="0">
                <a:solidFill>
                  <a:schemeClr val="accent3">
                    <a:lumMod val="50000"/>
                  </a:schemeClr>
                </a:solidFill>
              </a:rPr>
              <a:t>CONTEXTUALISATION AND RELEVANCE</a:t>
            </a:r>
          </a:p>
          <a:p>
            <a:pPr marL="457200" indent="-457200">
              <a:buFont typeface="Wingdings" panose="05000000000000000000" pitchFamily="2" charset="2"/>
              <a:buChar char="§"/>
            </a:pPr>
            <a:r>
              <a:rPr lang="en-US" sz="2800" dirty="0">
                <a:solidFill>
                  <a:schemeClr val="accent3">
                    <a:lumMod val="50000"/>
                  </a:schemeClr>
                </a:solidFill>
              </a:rPr>
              <a:t>BALANCED APPROACH</a:t>
            </a:r>
          </a:p>
          <a:p>
            <a:pPr marL="457200" indent="-457200">
              <a:buFont typeface="Wingdings" panose="05000000000000000000" pitchFamily="2" charset="2"/>
              <a:buChar char="§"/>
            </a:pPr>
            <a:r>
              <a:rPr lang="en-US" sz="2800" dirty="0">
                <a:solidFill>
                  <a:schemeClr val="accent3">
                    <a:lumMod val="50000"/>
                  </a:schemeClr>
                </a:solidFill>
              </a:rPr>
              <a:t>CHILD- FRIENDLY &amp; CHILD- CENTRIC</a:t>
            </a:r>
          </a:p>
          <a:p>
            <a:pPr marL="457200" indent="-457200">
              <a:buFont typeface="Wingdings" panose="05000000000000000000" pitchFamily="2" charset="2"/>
              <a:buChar char="§"/>
            </a:pPr>
            <a:r>
              <a:rPr lang="en-US" sz="2800" dirty="0">
                <a:solidFill>
                  <a:schemeClr val="accent3">
                    <a:lumMod val="50000"/>
                  </a:schemeClr>
                </a:solidFill>
              </a:rPr>
              <a:t>LEARNING OUTCOMES</a:t>
            </a:r>
          </a:p>
        </p:txBody>
      </p:sp>
      <p:pic>
        <p:nvPicPr>
          <p:cNvPr id="4" name="Picture 3">
            <a:extLst>
              <a:ext uri="{FF2B5EF4-FFF2-40B4-BE49-F238E27FC236}">
                <a16:creationId xmlns:a16="http://schemas.microsoft.com/office/drawing/2014/main" xmlns="" id="{000B47E9-62C6-943D-67C9-3119C3CBA1CC}"/>
              </a:ext>
            </a:extLst>
          </p:cNvPr>
          <p:cNvPicPr>
            <a:picLocks noChangeAspect="1"/>
          </p:cNvPicPr>
          <p:nvPr/>
        </p:nvPicPr>
        <p:blipFill>
          <a:blip r:embed="rId3" cstate="print"/>
          <a:stretch>
            <a:fillRect/>
          </a:stretch>
        </p:blipFill>
        <p:spPr>
          <a:xfrm>
            <a:off x="6824456" y="79512"/>
            <a:ext cx="5248274" cy="6778487"/>
          </a:xfrm>
          <a:prstGeom prst="rect">
            <a:avLst/>
          </a:prstGeom>
        </p:spPr>
      </p:pic>
      <p:pic>
        <p:nvPicPr>
          <p:cNvPr id="5" name="Picture 4">
            <a:extLst>
              <a:ext uri="{FF2B5EF4-FFF2-40B4-BE49-F238E27FC236}">
                <a16:creationId xmlns:a16="http://schemas.microsoft.com/office/drawing/2014/main" xmlns="" id="{61DA4EDC-A52D-92B0-7473-4E030CEAFD53}"/>
              </a:ext>
            </a:extLst>
          </p:cNvPr>
          <p:cNvPicPr>
            <a:picLocks noChangeAspect="1"/>
          </p:cNvPicPr>
          <p:nvPr/>
        </p:nvPicPr>
        <p:blipFill>
          <a:blip r:embed="rId4" cstate="print"/>
          <a:stretch>
            <a:fillRect/>
          </a:stretch>
        </p:blipFill>
        <p:spPr>
          <a:xfrm>
            <a:off x="10670528" y="79512"/>
            <a:ext cx="1402202" cy="1402202"/>
          </a:xfrm>
          <a:prstGeom prst="rect">
            <a:avLst/>
          </a:prstGeom>
        </p:spPr>
      </p:pic>
    </p:spTree>
    <p:extLst>
      <p:ext uri="{BB962C8B-B14F-4D97-AF65-F5344CB8AC3E}">
        <p14:creationId xmlns:p14="http://schemas.microsoft.com/office/powerpoint/2010/main" xmlns="" val="323808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descr="Calendar">
            <a:extLst>
              <a:ext uri="{FF2B5EF4-FFF2-40B4-BE49-F238E27FC236}">
                <a16:creationId xmlns:a16="http://schemas.microsoft.com/office/drawing/2014/main" xmlns="" id="{37F5A21E-C3A5-488C-09EF-415B971B0A9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r="31042" b="7580"/>
          <a:stretch/>
        </p:blipFill>
        <p:spPr>
          <a:xfrm>
            <a:off x="97283" y="2616891"/>
            <a:ext cx="5379374" cy="4049367"/>
          </a:xfrm>
          <a:prstGeom prst="rect">
            <a:avLst/>
          </a:prstGeom>
        </p:spPr>
      </p:pic>
      <p:pic>
        <p:nvPicPr>
          <p:cNvPr id="5" name="Picture 4">
            <a:extLst>
              <a:ext uri="{FF2B5EF4-FFF2-40B4-BE49-F238E27FC236}">
                <a16:creationId xmlns:a16="http://schemas.microsoft.com/office/drawing/2014/main" xmlns="" id="{69675BFC-5E5B-EC3E-85D8-048A3D745D16}"/>
              </a:ext>
            </a:extLst>
          </p:cNvPr>
          <p:cNvPicPr>
            <a:picLocks noChangeAspect="1"/>
          </p:cNvPicPr>
          <p:nvPr/>
        </p:nvPicPr>
        <p:blipFill rotWithShape="1">
          <a:blip r:embed="rId3" cstate="print"/>
          <a:srcRect t="3484" r="2" b="2"/>
          <a:stretch/>
        </p:blipFill>
        <p:spPr>
          <a:xfrm>
            <a:off x="5450529" y="2425149"/>
            <a:ext cx="6741471" cy="4432852"/>
          </a:xfrm>
          <a:prstGeom prst="rect">
            <a:avLst/>
          </a:prstGeom>
        </p:spPr>
      </p:pic>
      <p:pic>
        <p:nvPicPr>
          <p:cNvPr id="2" name="Picture 1">
            <a:extLst>
              <a:ext uri="{FF2B5EF4-FFF2-40B4-BE49-F238E27FC236}">
                <a16:creationId xmlns:a16="http://schemas.microsoft.com/office/drawing/2014/main" xmlns="" id="{491042B1-1A1C-4D40-001C-7447201B2465}"/>
              </a:ext>
            </a:extLst>
          </p:cNvPr>
          <p:cNvPicPr>
            <a:picLocks noChangeAspect="1"/>
          </p:cNvPicPr>
          <p:nvPr/>
        </p:nvPicPr>
        <p:blipFill rotWithShape="1">
          <a:blip r:embed="rId4" cstate="print"/>
          <a:srcRect l="32389" r="33156"/>
          <a:stretch/>
        </p:blipFill>
        <p:spPr>
          <a:xfrm>
            <a:off x="1754330" y="10"/>
            <a:ext cx="6760897" cy="3737103"/>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
        <p:nvSpPr>
          <p:cNvPr id="10" name="Rectangle 9">
            <a:extLst>
              <a:ext uri="{FF2B5EF4-FFF2-40B4-BE49-F238E27FC236}">
                <a16:creationId xmlns:a16="http://schemas.microsoft.com/office/drawing/2014/main" xmlns="" id="{806692FB-8FCB-4B46-A077-B6132E789B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76094" y="160868"/>
            <a:ext cx="3355039" cy="2941382"/>
          </a:xfrm>
          <a:prstGeom prst="rect">
            <a:avLst/>
          </a:prstGeom>
          <a:solidFill>
            <a:srgbClr val="6C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0FC960A-022A-4742-832C-FCE8ABEABA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0866" y="4069977"/>
            <a:ext cx="1432595" cy="2019928"/>
          </a:xfrm>
          <a:prstGeom prst="rect">
            <a:avLst/>
          </a:prstGeom>
          <a:solidFill>
            <a:srgbClr val="6C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14="http://schemas.microsoft.com/office/powerpoint/2010/main" xmlns="" Requires="p14">
          <p:contentPart p14:bwMode="auto" r:id="rId5">
            <p14:nvContentPartPr>
              <p14:cNvPr id="8" name="Ink 7">
                <a:extLst>
                  <a:ext uri="{FF2B5EF4-FFF2-40B4-BE49-F238E27FC236}">
                    <a16:creationId xmlns:a16="http://schemas.microsoft.com/office/drawing/2014/main" id="{7B49A0EB-FB1E-4CBA-1C88-C209D6C6F608}"/>
                  </a:ext>
                </a:extLst>
              </p14:cNvPr>
              <p14:cNvContentPartPr/>
              <p14:nvPr/>
            </p14:nvContentPartPr>
            <p14:xfrm>
              <a:off x="2517381" y="3352346"/>
              <a:ext cx="360" cy="360"/>
            </p14:xfrm>
          </p:contentPart>
        </mc:Choice>
        <mc:Fallback>
          <p:pic>
            <p:nvPicPr>
              <p:cNvPr id="8" name="Ink 7">
                <a:extLst>
                  <a:ext uri="{FF2B5EF4-FFF2-40B4-BE49-F238E27FC236}">
                    <a16:creationId xmlns:a16="http://schemas.microsoft.com/office/drawing/2014/main" xmlns="" xmlns:p14="http://schemas.microsoft.com/office/powerpoint/2010/main" id="{7B49A0EB-FB1E-4CBA-1C88-C209D6C6F608}"/>
                  </a:ext>
                </a:extLst>
              </p:cNvPr>
              <p:cNvPicPr/>
              <p:nvPr/>
            </p:nvPicPr>
            <p:blipFill>
              <a:blip r:embed="rId6" cstate="print"/>
              <a:stretch>
                <a:fillRect/>
              </a:stretch>
            </p:blipFill>
            <p:spPr>
              <a:xfrm>
                <a:off x="2427381" y="317234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7">
            <p14:nvContentPartPr>
              <p14:cNvPr id="9" name="Ink 8">
                <a:extLst>
                  <a:ext uri="{FF2B5EF4-FFF2-40B4-BE49-F238E27FC236}">
                    <a16:creationId xmlns:a16="http://schemas.microsoft.com/office/drawing/2014/main" id="{586013DF-5F7F-C655-2A11-EB8C148EBA74}"/>
                  </a:ext>
                </a:extLst>
              </p14:cNvPr>
              <p14:cNvContentPartPr/>
              <p14:nvPr/>
            </p14:nvContentPartPr>
            <p14:xfrm>
              <a:off x="4081221" y="3961826"/>
              <a:ext cx="360" cy="360"/>
            </p14:xfrm>
          </p:contentPart>
        </mc:Choice>
        <mc:Fallback>
          <p:pic>
            <p:nvPicPr>
              <p:cNvPr id="9" name="Ink 8">
                <a:extLst>
                  <a:ext uri="{FF2B5EF4-FFF2-40B4-BE49-F238E27FC236}">
                    <a16:creationId xmlns:a16="http://schemas.microsoft.com/office/drawing/2014/main" xmlns="" xmlns:p14="http://schemas.microsoft.com/office/powerpoint/2010/main" id="{586013DF-5F7F-C655-2A11-EB8C148EBA74}"/>
                  </a:ext>
                </a:extLst>
              </p:cNvPr>
              <p:cNvPicPr/>
              <p:nvPr/>
            </p:nvPicPr>
            <p:blipFill>
              <a:blip r:embed="rId6" cstate="print"/>
              <a:stretch>
                <a:fillRect/>
              </a:stretch>
            </p:blipFill>
            <p:spPr>
              <a:xfrm>
                <a:off x="3991221" y="378182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11" name="Ink 10">
                <a:extLst>
                  <a:ext uri="{FF2B5EF4-FFF2-40B4-BE49-F238E27FC236}">
                    <a16:creationId xmlns:a16="http://schemas.microsoft.com/office/drawing/2014/main" id="{C5ECC11B-7ED6-8575-2092-129792B49BDC}"/>
                  </a:ext>
                </a:extLst>
              </p14:cNvPr>
              <p14:cNvContentPartPr/>
              <p14:nvPr/>
            </p14:nvContentPartPr>
            <p14:xfrm>
              <a:off x="4067901" y="3922226"/>
              <a:ext cx="360" cy="360"/>
            </p14:xfrm>
          </p:contentPart>
        </mc:Choice>
        <mc:Fallback>
          <p:pic>
            <p:nvPicPr>
              <p:cNvPr id="11" name="Ink 10">
                <a:extLst>
                  <a:ext uri="{FF2B5EF4-FFF2-40B4-BE49-F238E27FC236}">
                    <a16:creationId xmlns:a16="http://schemas.microsoft.com/office/drawing/2014/main" xmlns="" xmlns:p14="http://schemas.microsoft.com/office/powerpoint/2010/main" id="{C5ECC11B-7ED6-8575-2092-129792B49BDC}"/>
                  </a:ext>
                </a:extLst>
              </p:cNvPr>
              <p:cNvPicPr/>
              <p:nvPr/>
            </p:nvPicPr>
            <p:blipFill>
              <a:blip r:embed="rId6" cstate="print"/>
              <a:stretch>
                <a:fillRect/>
              </a:stretch>
            </p:blipFill>
            <p:spPr>
              <a:xfrm>
                <a:off x="3978261" y="374222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9">
            <p14:nvContentPartPr>
              <p14:cNvPr id="13" name="Ink 12">
                <a:extLst>
                  <a:ext uri="{FF2B5EF4-FFF2-40B4-BE49-F238E27FC236}">
                    <a16:creationId xmlns:a16="http://schemas.microsoft.com/office/drawing/2014/main" id="{55AAC603-1401-37B9-A71D-D4C1486DE501}"/>
                  </a:ext>
                </a:extLst>
              </p14:cNvPr>
              <p14:cNvContentPartPr/>
              <p14:nvPr/>
            </p14:nvContentPartPr>
            <p14:xfrm>
              <a:off x="4107501" y="4279706"/>
              <a:ext cx="360" cy="360"/>
            </p14:xfrm>
          </p:contentPart>
        </mc:Choice>
        <mc:Fallback>
          <p:pic>
            <p:nvPicPr>
              <p:cNvPr id="13" name="Ink 12">
                <a:extLst>
                  <a:ext uri="{FF2B5EF4-FFF2-40B4-BE49-F238E27FC236}">
                    <a16:creationId xmlns:a16="http://schemas.microsoft.com/office/drawing/2014/main" xmlns="" xmlns:p14="http://schemas.microsoft.com/office/powerpoint/2010/main" id="{55AAC603-1401-37B9-A71D-D4C1486DE501}"/>
                  </a:ext>
                </a:extLst>
              </p:cNvPr>
              <p:cNvPicPr/>
              <p:nvPr/>
            </p:nvPicPr>
            <p:blipFill>
              <a:blip r:embed="rId6" cstate="print"/>
              <a:stretch>
                <a:fillRect/>
              </a:stretch>
            </p:blipFill>
            <p:spPr>
              <a:xfrm>
                <a:off x="4017861" y="410006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0">
            <p14:nvContentPartPr>
              <p14:cNvPr id="14" name="Ink 13">
                <a:extLst>
                  <a:ext uri="{FF2B5EF4-FFF2-40B4-BE49-F238E27FC236}">
                    <a16:creationId xmlns:a16="http://schemas.microsoft.com/office/drawing/2014/main" id="{90807093-7BBB-B06B-CCD8-615C86E65B84}"/>
                  </a:ext>
                </a:extLst>
              </p14:cNvPr>
              <p14:cNvContentPartPr/>
              <p14:nvPr/>
            </p14:nvContentPartPr>
            <p14:xfrm>
              <a:off x="-795339" y="1205666"/>
              <a:ext cx="360" cy="360"/>
            </p14:xfrm>
          </p:contentPart>
        </mc:Choice>
        <mc:Fallback>
          <p:pic>
            <p:nvPicPr>
              <p:cNvPr id="14" name="Ink 13">
                <a:extLst>
                  <a:ext uri="{FF2B5EF4-FFF2-40B4-BE49-F238E27FC236}">
                    <a16:creationId xmlns:a16="http://schemas.microsoft.com/office/drawing/2014/main" xmlns="" xmlns:p14="http://schemas.microsoft.com/office/powerpoint/2010/main" id="{90807093-7BBB-B06B-CCD8-615C86E65B84}"/>
                  </a:ext>
                </a:extLst>
              </p:cNvPr>
              <p:cNvPicPr/>
              <p:nvPr/>
            </p:nvPicPr>
            <p:blipFill>
              <a:blip r:embed="rId6" cstate="print"/>
              <a:stretch>
                <a:fillRect/>
              </a:stretch>
            </p:blipFill>
            <p:spPr>
              <a:xfrm>
                <a:off x="-885339" y="102566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1">
            <p14:nvContentPartPr>
              <p14:cNvPr id="15" name="Ink 14">
                <a:extLst>
                  <a:ext uri="{FF2B5EF4-FFF2-40B4-BE49-F238E27FC236}">
                    <a16:creationId xmlns:a16="http://schemas.microsoft.com/office/drawing/2014/main" id="{0564BB23-EC15-8B28-E1AF-B342F70447F2}"/>
                  </a:ext>
                </a:extLst>
              </p14:cNvPr>
              <p14:cNvContentPartPr/>
              <p14:nvPr/>
            </p14:nvContentPartPr>
            <p14:xfrm>
              <a:off x="12616101" y="2371346"/>
              <a:ext cx="360" cy="360"/>
            </p14:xfrm>
          </p:contentPart>
        </mc:Choice>
        <mc:Fallback>
          <p:pic>
            <p:nvPicPr>
              <p:cNvPr id="15" name="Ink 14">
                <a:extLst>
                  <a:ext uri="{FF2B5EF4-FFF2-40B4-BE49-F238E27FC236}">
                    <a16:creationId xmlns:a16="http://schemas.microsoft.com/office/drawing/2014/main" xmlns="" xmlns:p14="http://schemas.microsoft.com/office/powerpoint/2010/main" id="{0564BB23-EC15-8B28-E1AF-B342F70447F2}"/>
                  </a:ext>
                </a:extLst>
              </p:cNvPr>
              <p:cNvPicPr/>
              <p:nvPr/>
            </p:nvPicPr>
            <p:blipFill>
              <a:blip r:embed="rId6" cstate="print"/>
              <a:stretch>
                <a:fillRect/>
              </a:stretch>
            </p:blipFill>
            <p:spPr>
              <a:xfrm>
                <a:off x="12526101" y="219170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2">
            <p14:nvContentPartPr>
              <p14:cNvPr id="16" name="Ink 15">
                <a:extLst>
                  <a:ext uri="{FF2B5EF4-FFF2-40B4-BE49-F238E27FC236}">
                    <a16:creationId xmlns:a16="http://schemas.microsoft.com/office/drawing/2014/main" id="{C9F835FE-AE2F-5542-1834-A62B74ED5ECF}"/>
                  </a:ext>
                </a:extLst>
              </p14:cNvPr>
              <p14:cNvContentPartPr/>
              <p14:nvPr/>
            </p14:nvContentPartPr>
            <p14:xfrm>
              <a:off x="12616101" y="2371346"/>
              <a:ext cx="10440" cy="24480"/>
            </p14:xfrm>
          </p:contentPart>
        </mc:Choice>
        <mc:Fallback>
          <p:pic>
            <p:nvPicPr>
              <p:cNvPr id="16" name="Ink 15">
                <a:extLst>
                  <a:ext uri="{FF2B5EF4-FFF2-40B4-BE49-F238E27FC236}">
                    <a16:creationId xmlns:a16="http://schemas.microsoft.com/office/drawing/2014/main" xmlns="" xmlns:p14="http://schemas.microsoft.com/office/powerpoint/2010/main" id="{C9F835FE-AE2F-5542-1834-A62B74ED5ECF}"/>
                  </a:ext>
                </a:extLst>
              </p:cNvPr>
              <p:cNvPicPr/>
              <p:nvPr/>
            </p:nvPicPr>
            <p:blipFill>
              <a:blip r:embed="rId13" cstate="print"/>
              <a:stretch>
                <a:fillRect/>
              </a:stretch>
            </p:blipFill>
            <p:spPr>
              <a:xfrm>
                <a:off x="12526101" y="2191706"/>
                <a:ext cx="190080" cy="3841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4">
            <p14:nvContentPartPr>
              <p14:cNvPr id="17" name="Ink 16">
                <a:extLst>
                  <a:ext uri="{FF2B5EF4-FFF2-40B4-BE49-F238E27FC236}">
                    <a16:creationId xmlns:a16="http://schemas.microsoft.com/office/drawing/2014/main" id="{14252542-B592-8DC3-8798-87FBA4A9C676}"/>
                  </a:ext>
                </a:extLst>
              </p14:cNvPr>
              <p14:cNvContentPartPr/>
              <p14:nvPr/>
            </p14:nvContentPartPr>
            <p14:xfrm>
              <a:off x="13172301" y="2822426"/>
              <a:ext cx="360" cy="360"/>
            </p14:xfrm>
          </p:contentPart>
        </mc:Choice>
        <mc:Fallback>
          <p:pic>
            <p:nvPicPr>
              <p:cNvPr id="17" name="Ink 16">
                <a:extLst>
                  <a:ext uri="{FF2B5EF4-FFF2-40B4-BE49-F238E27FC236}">
                    <a16:creationId xmlns:a16="http://schemas.microsoft.com/office/drawing/2014/main" xmlns="" xmlns:p14="http://schemas.microsoft.com/office/powerpoint/2010/main" id="{14252542-B592-8DC3-8798-87FBA4A9C676}"/>
                  </a:ext>
                </a:extLst>
              </p:cNvPr>
              <p:cNvPicPr/>
              <p:nvPr/>
            </p:nvPicPr>
            <p:blipFill>
              <a:blip r:embed="rId6" cstate="print"/>
              <a:stretch>
                <a:fillRect/>
              </a:stretch>
            </p:blipFill>
            <p:spPr>
              <a:xfrm>
                <a:off x="13082661" y="264242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5">
            <p14:nvContentPartPr>
              <p14:cNvPr id="18" name="Ink 17">
                <a:extLst>
                  <a:ext uri="{FF2B5EF4-FFF2-40B4-BE49-F238E27FC236}">
                    <a16:creationId xmlns:a16="http://schemas.microsoft.com/office/drawing/2014/main" id="{950EAB95-A718-A810-4D91-D5ABD8B29DF0}"/>
                  </a:ext>
                </a:extLst>
              </p14:cNvPr>
              <p14:cNvContentPartPr/>
              <p14:nvPr/>
            </p14:nvContentPartPr>
            <p14:xfrm>
              <a:off x="13132341" y="2345066"/>
              <a:ext cx="360" cy="360"/>
            </p14:xfrm>
          </p:contentPart>
        </mc:Choice>
        <mc:Fallback>
          <p:pic>
            <p:nvPicPr>
              <p:cNvPr id="18" name="Ink 17">
                <a:extLst>
                  <a:ext uri="{FF2B5EF4-FFF2-40B4-BE49-F238E27FC236}">
                    <a16:creationId xmlns:a16="http://schemas.microsoft.com/office/drawing/2014/main" xmlns="" xmlns:p14="http://schemas.microsoft.com/office/powerpoint/2010/main" id="{950EAB95-A718-A810-4D91-D5ABD8B29DF0}"/>
                  </a:ext>
                </a:extLst>
              </p:cNvPr>
              <p:cNvPicPr/>
              <p:nvPr/>
            </p:nvPicPr>
            <p:blipFill>
              <a:blip r:embed="rId6" cstate="print"/>
              <a:stretch>
                <a:fillRect/>
              </a:stretch>
            </p:blipFill>
            <p:spPr>
              <a:xfrm>
                <a:off x="13042341" y="216506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6">
            <p14:nvContentPartPr>
              <p14:cNvPr id="19" name="Ink 18">
                <a:extLst>
                  <a:ext uri="{FF2B5EF4-FFF2-40B4-BE49-F238E27FC236}">
                    <a16:creationId xmlns:a16="http://schemas.microsoft.com/office/drawing/2014/main" id="{91265CA1-F505-9F49-B9BD-E4F3D9A01111}"/>
                  </a:ext>
                </a:extLst>
              </p14:cNvPr>
              <p14:cNvContentPartPr/>
              <p14:nvPr/>
            </p14:nvContentPartPr>
            <p14:xfrm>
              <a:off x="13119381" y="2358386"/>
              <a:ext cx="360" cy="360"/>
            </p14:xfrm>
          </p:contentPart>
        </mc:Choice>
        <mc:Fallback>
          <p:pic>
            <p:nvPicPr>
              <p:cNvPr id="19" name="Ink 18">
                <a:extLst>
                  <a:ext uri="{FF2B5EF4-FFF2-40B4-BE49-F238E27FC236}">
                    <a16:creationId xmlns:a16="http://schemas.microsoft.com/office/drawing/2014/main" xmlns="" xmlns:p14="http://schemas.microsoft.com/office/powerpoint/2010/main" id="{91265CA1-F505-9F49-B9BD-E4F3D9A01111}"/>
                  </a:ext>
                </a:extLst>
              </p:cNvPr>
              <p:cNvPicPr/>
              <p:nvPr/>
            </p:nvPicPr>
            <p:blipFill>
              <a:blip r:embed="rId6" cstate="print"/>
              <a:stretch>
                <a:fillRect/>
              </a:stretch>
            </p:blipFill>
            <p:spPr>
              <a:xfrm>
                <a:off x="13029381" y="217874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7">
            <p14:nvContentPartPr>
              <p14:cNvPr id="20" name="Ink 19">
                <a:extLst>
                  <a:ext uri="{FF2B5EF4-FFF2-40B4-BE49-F238E27FC236}">
                    <a16:creationId xmlns:a16="http://schemas.microsoft.com/office/drawing/2014/main" id="{89E9E732-5FE1-5694-50E5-9D369874425B}"/>
                  </a:ext>
                </a:extLst>
              </p14:cNvPr>
              <p14:cNvContentPartPr/>
              <p14:nvPr/>
            </p14:nvContentPartPr>
            <p14:xfrm>
              <a:off x="13119381" y="2358386"/>
              <a:ext cx="360" cy="360"/>
            </p14:xfrm>
          </p:contentPart>
        </mc:Choice>
        <mc:Fallback>
          <p:pic>
            <p:nvPicPr>
              <p:cNvPr id="20" name="Ink 19">
                <a:extLst>
                  <a:ext uri="{FF2B5EF4-FFF2-40B4-BE49-F238E27FC236}">
                    <a16:creationId xmlns:a16="http://schemas.microsoft.com/office/drawing/2014/main" xmlns="" xmlns:p14="http://schemas.microsoft.com/office/powerpoint/2010/main" id="{89E9E732-5FE1-5694-50E5-9D369874425B}"/>
                  </a:ext>
                </a:extLst>
              </p:cNvPr>
              <p:cNvPicPr/>
              <p:nvPr/>
            </p:nvPicPr>
            <p:blipFill>
              <a:blip r:embed="rId6" cstate="print"/>
              <a:stretch>
                <a:fillRect/>
              </a:stretch>
            </p:blipFill>
            <p:spPr>
              <a:xfrm>
                <a:off x="13029381" y="217874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8">
            <p14:nvContentPartPr>
              <p14:cNvPr id="21" name="Ink 20">
                <a:extLst>
                  <a:ext uri="{FF2B5EF4-FFF2-40B4-BE49-F238E27FC236}">
                    <a16:creationId xmlns:a16="http://schemas.microsoft.com/office/drawing/2014/main" id="{9B03ED7A-2C42-D167-D38C-1A8E34795245}"/>
                  </a:ext>
                </a:extLst>
              </p14:cNvPr>
              <p14:cNvContentPartPr/>
              <p14:nvPr/>
            </p14:nvContentPartPr>
            <p14:xfrm>
              <a:off x="13119381" y="2358386"/>
              <a:ext cx="360" cy="360"/>
            </p14:xfrm>
          </p:contentPart>
        </mc:Choice>
        <mc:Fallback>
          <p:pic>
            <p:nvPicPr>
              <p:cNvPr id="21" name="Ink 20">
                <a:extLst>
                  <a:ext uri="{FF2B5EF4-FFF2-40B4-BE49-F238E27FC236}">
                    <a16:creationId xmlns:a16="http://schemas.microsoft.com/office/drawing/2014/main" xmlns="" xmlns:p14="http://schemas.microsoft.com/office/powerpoint/2010/main" id="{9B03ED7A-2C42-D167-D38C-1A8E34795245}"/>
                  </a:ext>
                </a:extLst>
              </p:cNvPr>
              <p:cNvPicPr/>
              <p:nvPr/>
            </p:nvPicPr>
            <p:blipFill>
              <a:blip r:embed="rId19" cstate="print"/>
              <a:stretch>
                <a:fillRect/>
              </a:stretch>
            </p:blipFill>
            <p:spPr>
              <a:xfrm>
                <a:off x="13029381" y="2178746"/>
                <a:ext cx="180000" cy="3600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20">
            <p14:nvContentPartPr>
              <p14:cNvPr id="25" name="Ink 24">
                <a:extLst>
                  <a:ext uri="{FF2B5EF4-FFF2-40B4-BE49-F238E27FC236}">
                    <a16:creationId xmlns:a16="http://schemas.microsoft.com/office/drawing/2014/main" id="{60BC35CF-A0AE-2D6A-5AA5-1FD31750C8CB}"/>
                  </a:ext>
                </a:extLst>
              </p14:cNvPr>
              <p14:cNvContentPartPr/>
              <p14:nvPr/>
            </p14:nvContentPartPr>
            <p14:xfrm>
              <a:off x="-530379" y="1802186"/>
              <a:ext cx="360" cy="360"/>
            </p14:xfrm>
          </p:contentPart>
        </mc:Choice>
        <mc:Fallback>
          <p:pic>
            <p:nvPicPr>
              <p:cNvPr id="25" name="Ink 24">
                <a:extLst>
                  <a:ext uri="{FF2B5EF4-FFF2-40B4-BE49-F238E27FC236}">
                    <a16:creationId xmlns:a16="http://schemas.microsoft.com/office/drawing/2014/main" xmlns="" xmlns:p14="http://schemas.microsoft.com/office/powerpoint/2010/main" id="{60BC35CF-A0AE-2D6A-5AA5-1FD31750C8CB}"/>
                  </a:ext>
                </a:extLst>
              </p:cNvPr>
              <p:cNvPicPr/>
              <p:nvPr/>
            </p:nvPicPr>
            <p:blipFill>
              <a:blip r:embed="rId6" cstate="print"/>
              <a:stretch>
                <a:fillRect/>
              </a:stretch>
            </p:blipFill>
            <p:spPr>
              <a:xfrm>
                <a:off x="-620379" y="1622186"/>
                <a:ext cx="180000" cy="360000"/>
              </a:xfrm>
              <a:prstGeom prst="rect">
                <a:avLst/>
              </a:prstGeom>
            </p:spPr>
          </p:pic>
        </mc:Fallback>
      </mc:AlternateContent>
      <p:pic>
        <p:nvPicPr>
          <p:cNvPr id="3" name="Picture 2">
            <a:extLst>
              <a:ext uri="{FF2B5EF4-FFF2-40B4-BE49-F238E27FC236}">
                <a16:creationId xmlns:a16="http://schemas.microsoft.com/office/drawing/2014/main" xmlns="" id="{85B30CDD-7708-5954-56A6-095216713DDE}"/>
              </a:ext>
            </a:extLst>
          </p:cNvPr>
          <p:cNvPicPr>
            <a:picLocks noChangeAspect="1"/>
          </p:cNvPicPr>
          <p:nvPr/>
        </p:nvPicPr>
        <p:blipFill>
          <a:blip r:embed="rId21" cstate="print"/>
          <a:stretch>
            <a:fillRect/>
          </a:stretch>
        </p:blipFill>
        <p:spPr>
          <a:xfrm>
            <a:off x="10628931" y="160868"/>
            <a:ext cx="1402202" cy="1402202"/>
          </a:xfrm>
          <a:prstGeom prst="rect">
            <a:avLst/>
          </a:prstGeom>
        </p:spPr>
      </p:pic>
    </p:spTree>
    <p:extLst>
      <p:ext uri="{BB962C8B-B14F-4D97-AF65-F5344CB8AC3E}">
        <p14:creationId xmlns:p14="http://schemas.microsoft.com/office/powerpoint/2010/main" xmlns="" val="318105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645C3CF-6D01-6AB4-C6FB-246744680D55}"/>
              </a:ext>
            </a:extLst>
          </p:cNvPr>
          <p:cNvPicPr>
            <a:picLocks noChangeAspect="1"/>
          </p:cNvPicPr>
          <p:nvPr/>
        </p:nvPicPr>
        <p:blipFill>
          <a:blip r:embed="rId2" cstate="print"/>
          <a:stretch>
            <a:fillRect/>
          </a:stretch>
        </p:blipFill>
        <p:spPr>
          <a:xfrm>
            <a:off x="3782367" y="177880"/>
            <a:ext cx="4627265" cy="1072989"/>
          </a:xfrm>
          <a:prstGeom prst="rect">
            <a:avLst/>
          </a:prstGeom>
        </p:spPr>
      </p:pic>
      <p:pic>
        <p:nvPicPr>
          <p:cNvPr id="3" name="Picture 2">
            <a:extLst>
              <a:ext uri="{FF2B5EF4-FFF2-40B4-BE49-F238E27FC236}">
                <a16:creationId xmlns:a16="http://schemas.microsoft.com/office/drawing/2014/main" xmlns="" id="{35B64863-EEE5-F1FD-A083-FC53E7614ADD}"/>
              </a:ext>
            </a:extLst>
          </p:cNvPr>
          <p:cNvPicPr>
            <a:picLocks noChangeAspect="1"/>
          </p:cNvPicPr>
          <p:nvPr/>
        </p:nvPicPr>
        <p:blipFill>
          <a:blip r:embed="rId3" cstate="print"/>
          <a:stretch>
            <a:fillRect/>
          </a:stretch>
        </p:blipFill>
        <p:spPr>
          <a:xfrm>
            <a:off x="315267" y="1071562"/>
            <a:ext cx="6934200" cy="5200650"/>
          </a:xfrm>
          <a:prstGeom prst="rect">
            <a:avLst/>
          </a:prstGeom>
        </p:spPr>
      </p:pic>
      <p:pic>
        <p:nvPicPr>
          <p:cNvPr id="4" name="Picture 3">
            <a:extLst>
              <a:ext uri="{FF2B5EF4-FFF2-40B4-BE49-F238E27FC236}">
                <a16:creationId xmlns:a16="http://schemas.microsoft.com/office/drawing/2014/main" xmlns="" id="{ABA2AFF9-B6E4-042D-5547-2ACE33D69FA0}"/>
              </a:ext>
            </a:extLst>
          </p:cNvPr>
          <p:cNvPicPr>
            <a:picLocks noChangeAspect="1"/>
          </p:cNvPicPr>
          <p:nvPr/>
        </p:nvPicPr>
        <p:blipFill>
          <a:blip r:embed="rId4" cstate="print"/>
          <a:stretch>
            <a:fillRect/>
          </a:stretch>
        </p:blipFill>
        <p:spPr>
          <a:xfrm>
            <a:off x="7249467" y="1071560"/>
            <a:ext cx="4810011" cy="5608559"/>
          </a:xfrm>
          <a:prstGeom prst="rect">
            <a:avLst/>
          </a:prstGeom>
        </p:spPr>
      </p:pic>
      <p:pic>
        <p:nvPicPr>
          <p:cNvPr id="5" name="Picture 4">
            <a:extLst>
              <a:ext uri="{FF2B5EF4-FFF2-40B4-BE49-F238E27FC236}">
                <a16:creationId xmlns:a16="http://schemas.microsoft.com/office/drawing/2014/main" xmlns="" id="{545A3F20-AF96-D8A6-B211-F84809DA17D5}"/>
              </a:ext>
            </a:extLst>
          </p:cNvPr>
          <p:cNvPicPr>
            <a:picLocks noChangeAspect="1"/>
          </p:cNvPicPr>
          <p:nvPr/>
        </p:nvPicPr>
        <p:blipFill>
          <a:blip r:embed="rId5" cstate="print"/>
          <a:stretch>
            <a:fillRect/>
          </a:stretch>
        </p:blipFill>
        <p:spPr>
          <a:xfrm>
            <a:off x="10657276" y="177880"/>
            <a:ext cx="1402202" cy="1402202"/>
          </a:xfrm>
          <a:prstGeom prst="rect">
            <a:avLst/>
          </a:prstGeom>
        </p:spPr>
      </p:pic>
    </p:spTree>
    <p:extLst>
      <p:ext uri="{BB962C8B-B14F-4D97-AF65-F5344CB8AC3E}">
        <p14:creationId xmlns:p14="http://schemas.microsoft.com/office/powerpoint/2010/main" xmlns="" val="817506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1224</TotalTime>
  <Words>506</Words>
  <Application>Microsoft Office PowerPoint</Application>
  <PresentationFormat>Custom</PresentationFormat>
  <Paragraphs>87</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RAJESH KUMAR</dc:creator>
  <cp:lastModifiedBy>Windows User</cp:lastModifiedBy>
  <cp:revision>33</cp:revision>
  <dcterms:created xsi:type="dcterms:W3CDTF">2023-02-19T13:12:31Z</dcterms:created>
  <dcterms:modified xsi:type="dcterms:W3CDTF">2023-02-24T17:33:48Z</dcterms:modified>
</cp:coreProperties>
</file>