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8" r:id="rId4"/>
    <p:sldId id="269" r:id="rId5"/>
    <p:sldId id="259" r:id="rId6"/>
    <p:sldId id="273" r:id="rId7"/>
    <p:sldId id="263" r:id="rId8"/>
    <p:sldId id="275" r:id="rId9"/>
    <p:sldId id="262" r:id="rId10"/>
    <p:sldId id="277" r:id="rId11"/>
    <p:sldId id="270" r:id="rId12"/>
    <p:sldId id="267" r:id="rId13"/>
    <p:sldId id="271" r:id="rId14"/>
    <p:sldId id="279" r:id="rId15"/>
    <p:sldId id="280" r:id="rId16"/>
    <p:sldId id="281" r:id="rId17"/>
    <p:sldId id="282" r:id="rId18"/>
    <p:sldId id="2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0FF55-1022-48BD-9D68-6D272D6B61FD}" v="35" dt="2023-02-21T06:14:30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VESH" userId="086fe220-f7c1-4415-bc54-ff1da59b1357" providerId="ADAL" clId="{4500FF55-1022-48BD-9D68-6D272D6B61FD}"/>
    <pc:docChg chg="undo custSel addSld delSld modSld">
      <pc:chgData name="PRAVESH" userId="086fe220-f7c1-4415-bc54-ff1da59b1357" providerId="ADAL" clId="{4500FF55-1022-48BD-9D68-6D272D6B61FD}" dt="2023-02-21T06:17:02.218" v="827" actId="20577"/>
      <pc:docMkLst>
        <pc:docMk/>
      </pc:docMkLst>
      <pc:sldChg chg="addSp delSp modSp new mod">
        <pc:chgData name="PRAVESH" userId="086fe220-f7c1-4415-bc54-ff1da59b1357" providerId="ADAL" clId="{4500FF55-1022-48BD-9D68-6D272D6B61FD}" dt="2023-02-21T06:15:24.913" v="825" actId="14100"/>
        <pc:sldMkLst>
          <pc:docMk/>
          <pc:sldMk cId="2151050765" sldId="256"/>
        </pc:sldMkLst>
        <pc:spChg chg="mod">
          <ac:chgData name="PRAVESH" userId="086fe220-f7c1-4415-bc54-ff1da59b1357" providerId="ADAL" clId="{4500FF55-1022-48BD-9D68-6D272D6B61FD}" dt="2023-02-21T06:13:45.943" v="806" actId="207"/>
          <ac:spMkLst>
            <pc:docMk/>
            <pc:sldMk cId="2151050765" sldId="256"/>
            <ac:spMk id="2" creationId="{94488596-C4B7-7502-85E9-4CD1C4D107D3}"/>
          </ac:spMkLst>
        </pc:spChg>
        <pc:spChg chg="del mod">
          <ac:chgData name="PRAVESH" userId="086fe220-f7c1-4415-bc54-ff1da59b1357" providerId="ADAL" clId="{4500FF55-1022-48BD-9D68-6D272D6B61FD}" dt="2023-02-21T06:10:58.638" v="615" actId="478"/>
          <ac:spMkLst>
            <pc:docMk/>
            <pc:sldMk cId="2151050765" sldId="256"/>
            <ac:spMk id="3" creationId="{8D56DADB-F7FD-B9FE-7189-2810CA9F427D}"/>
          </ac:spMkLst>
        </pc:spChg>
        <pc:spChg chg="add del mod">
          <ac:chgData name="PRAVESH" userId="086fe220-f7c1-4415-bc54-ff1da59b1357" providerId="ADAL" clId="{4500FF55-1022-48BD-9D68-6D272D6B61FD}" dt="2023-02-21T06:11:08.958" v="617" actId="478"/>
          <ac:spMkLst>
            <pc:docMk/>
            <pc:sldMk cId="2151050765" sldId="256"/>
            <ac:spMk id="11" creationId="{68B225AB-A79C-DFF6-7C7B-54714379B9A2}"/>
          </ac:spMkLst>
        </pc:spChg>
        <pc:spChg chg="add mod">
          <ac:chgData name="PRAVESH" userId="086fe220-f7c1-4415-bc54-ff1da59b1357" providerId="ADAL" clId="{4500FF55-1022-48BD-9D68-6D272D6B61FD}" dt="2023-02-21T06:15:17.425" v="824" actId="1076"/>
          <ac:spMkLst>
            <pc:docMk/>
            <pc:sldMk cId="2151050765" sldId="256"/>
            <ac:spMk id="12" creationId="{4755CE28-A2F8-851B-7747-74187CB66B8B}"/>
          </ac:spMkLst>
        </pc:spChg>
        <pc:spChg chg="add mod">
          <ac:chgData name="PRAVESH" userId="086fe220-f7c1-4415-bc54-ff1da59b1357" providerId="ADAL" clId="{4500FF55-1022-48BD-9D68-6D272D6B61FD}" dt="2023-02-21T06:13:51.253" v="807" actId="207"/>
          <ac:spMkLst>
            <pc:docMk/>
            <pc:sldMk cId="2151050765" sldId="256"/>
            <ac:spMk id="13" creationId="{A522A34C-97ED-AFD4-536B-4A5B87F01455}"/>
          </ac:spMkLst>
        </pc:spChg>
        <pc:picChg chg="add del mod">
          <ac:chgData name="PRAVESH" userId="086fe220-f7c1-4415-bc54-ff1da59b1357" providerId="ADAL" clId="{4500FF55-1022-48BD-9D68-6D272D6B61FD}" dt="2023-02-21T06:10:24.862" v="606" actId="478"/>
          <ac:picMkLst>
            <pc:docMk/>
            <pc:sldMk cId="2151050765" sldId="256"/>
            <ac:picMk id="5" creationId="{61122D9C-55F1-137D-1CF0-C0244DEEEED8}"/>
          </ac:picMkLst>
        </pc:picChg>
        <pc:picChg chg="add mod">
          <ac:chgData name="PRAVESH" userId="086fe220-f7c1-4415-bc54-ff1da59b1357" providerId="ADAL" clId="{4500FF55-1022-48BD-9D68-6D272D6B61FD}" dt="2023-02-21T06:15:24.913" v="825" actId="14100"/>
          <ac:picMkLst>
            <pc:docMk/>
            <pc:sldMk cId="2151050765" sldId="256"/>
            <ac:picMk id="7" creationId="{E24FEB04-5869-853D-1566-3672B6D00523}"/>
          </ac:picMkLst>
        </pc:picChg>
        <pc:picChg chg="add mod">
          <ac:chgData name="PRAVESH" userId="086fe220-f7c1-4415-bc54-ff1da59b1357" providerId="ADAL" clId="{4500FF55-1022-48BD-9D68-6D272D6B61FD}" dt="2023-02-21T06:15:06.097" v="821" actId="14100"/>
          <ac:picMkLst>
            <pc:docMk/>
            <pc:sldMk cId="2151050765" sldId="256"/>
            <ac:picMk id="9" creationId="{9D13AD01-157F-882B-D630-73A070052EE7}"/>
          </ac:picMkLst>
        </pc:picChg>
      </pc:sldChg>
      <pc:sldChg chg="addSp delSp modSp add mod delAnim modAnim">
        <pc:chgData name="PRAVESH" userId="086fe220-f7c1-4415-bc54-ff1da59b1357" providerId="ADAL" clId="{4500FF55-1022-48BD-9D68-6D272D6B61FD}" dt="2023-02-21T06:13:56.615" v="808" actId="207"/>
        <pc:sldMkLst>
          <pc:docMk/>
          <pc:sldMk cId="2962909618" sldId="257"/>
        </pc:sldMkLst>
        <pc:spChg chg="del">
          <ac:chgData name="PRAVESH" userId="086fe220-f7c1-4415-bc54-ff1da59b1357" providerId="ADAL" clId="{4500FF55-1022-48BD-9D68-6D272D6B61FD}" dt="2023-02-21T05:29:48.485" v="94" actId="478"/>
          <ac:spMkLst>
            <pc:docMk/>
            <pc:sldMk cId="2962909618" sldId="257"/>
            <ac:spMk id="2" creationId="{94488596-C4B7-7502-85E9-4CD1C4D107D3}"/>
          </ac:spMkLst>
        </pc:spChg>
        <pc:spChg chg="del">
          <ac:chgData name="PRAVESH" userId="086fe220-f7c1-4415-bc54-ff1da59b1357" providerId="ADAL" clId="{4500FF55-1022-48BD-9D68-6D272D6B61FD}" dt="2023-02-21T05:30:00.753" v="98" actId="478"/>
          <ac:spMkLst>
            <pc:docMk/>
            <pc:sldMk cId="2962909618" sldId="257"/>
            <ac:spMk id="3" creationId="{8D56DADB-F7FD-B9FE-7189-2810CA9F427D}"/>
          </ac:spMkLst>
        </pc:spChg>
        <pc:spChg chg="add del mod">
          <ac:chgData name="PRAVESH" userId="086fe220-f7c1-4415-bc54-ff1da59b1357" providerId="ADAL" clId="{4500FF55-1022-48BD-9D68-6D272D6B61FD}" dt="2023-02-21T05:29:51.054" v="95" actId="478"/>
          <ac:spMkLst>
            <pc:docMk/>
            <pc:sldMk cId="2962909618" sldId="257"/>
            <ac:spMk id="5" creationId="{3D2B7A27-31C3-BDD3-6F3A-0DBAE7858C1C}"/>
          </ac:spMkLst>
        </pc:spChg>
        <pc:spChg chg="add del mod">
          <ac:chgData name="PRAVESH" userId="086fe220-f7c1-4415-bc54-ff1da59b1357" providerId="ADAL" clId="{4500FF55-1022-48BD-9D68-6D272D6B61FD}" dt="2023-02-21T05:30:02.884" v="99" actId="478"/>
          <ac:spMkLst>
            <pc:docMk/>
            <pc:sldMk cId="2962909618" sldId="257"/>
            <ac:spMk id="7" creationId="{4DA82B3F-48EB-5237-606C-28D6DFFFD90F}"/>
          </ac:spMkLst>
        </pc:spChg>
        <pc:spChg chg="add del mod">
          <ac:chgData name="PRAVESH" userId="086fe220-f7c1-4415-bc54-ff1da59b1357" providerId="ADAL" clId="{4500FF55-1022-48BD-9D68-6D272D6B61FD}" dt="2023-02-21T05:57:14.587" v="444" actId="478"/>
          <ac:spMkLst>
            <pc:docMk/>
            <pc:sldMk cId="2962909618" sldId="257"/>
            <ac:spMk id="9" creationId="{17DC3F64-E1F8-208F-ED36-F100312AA416}"/>
          </ac:spMkLst>
        </pc:spChg>
        <pc:spChg chg="add del mod">
          <ac:chgData name="PRAVESH" userId="086fe220-f7c1-4415-bc54-ff1da59b1357" providerId="ADAL" clId="{4500FF55-1022-48BD-9D68-6D272D6B61FD}" dt="2023-02-21T05:57:20.407" v="445" actId="478"/>
          <ac:spMkLst>
            <pc:docMk/>
            <pc:sldMk cId="2962909618" sldId="257"/>
            <ac:spMk id="10" creationId="{F7452C03-05CF-83F8-5E28-E0A17A880430}"/>
          </ac:spMkLst>
        </pc:spChg>
        <pc:spChg chg="add mod">
          <ac:chgData name="PRAVESH" userId="086fe220-f7c1-4415-bc54-ff1da59b1357" providerId="ADAL" clId="{4500FF55-1022-48BD-9D68-6D272D6B61FD}" dt="2023-02-21T06:13:56.615" v="808" actId="207"/>
          <ac:spMkLst>
            <pc:docMk/>
            <pc:sldMk cId="2962909618" sldId="257"/>
            <ac:spMk id="11" creationId="{DE7DFF81-D4CA-8014-50E2-8FD86E26345C}"/>
          </ac:spMkLst>
        </pc:spChg>
        <pc:spChg chg="add mod">
          <ac:chgData name="PRAVESH" userId="086fe220-f7c1-4415-bc54-ff1da59b1357" providerId="ADAL" clId="{4500FF55-1022-48BD-9D68-6D272D6B61FD}" dt="2023-02-21T05:59:18.057" v="501" actId="403"/>
          <ac:spMkLst>
            <pc:docMk/>
            <pc:sldMk cId="2962909618" sldId="257"/>
            <ac:spMk id="12" creationId="{12E713B8-7218-F6B3-0FD0-F5B5D43701FC}"/>
          </ac:spMkLst>
        </pc:spChg>
      </pc:sldChg>
      <pc:sldChg chg="addSp delSp modSp add mod setBg">
        <pc:chgData name="PRAVESH" userId="086fe220-f7c1-4415-bc54-ff1da59b1357" providerId="ADAL" clId="{4500FF55-1022-48BD-9D68-6D272D6B61FD}" dt="2023-02-21T06:14:19.830" v="814" actId="207"/>
        <pc:sldMkLst>
          <pc:docMk/>
          <pc:sldMk cId="1861187601" sldId="258"/>
        </pc:sldMkLst>
        <pc:spChg chg="add mod">
          <ac:chgData name="PRAVESH" userId="086fe220-f7c1-4415-bc54-ff1da59b1357" providerId="ADAL" clId="{4500FF55-1022-48BD-9D68-6D272D6B61FD}" dt="2023-02-21T06:14:19.830" v="814" actId="207"/>
          <ac:spMkLst>
            <pc:docMk/>
            <pc:sldMk cId="1861187601" sldId="258"/>
            <ac:spMk id="3" creationId="{7FBE9CCC-A0AC-6938-F996-E5BD1F3D8EDE}"/>
          </ac:spMkLst>
        </pc:spChg>
        <pc:spChg chg="add del">
          <ac:chgData name="PRAVESH" userId="086fe220-f7c1-4415-bc54-ff1da59b1357" providerId="ADAL" clId="{4500FF55-1022-48BD-9D68-6D272D6B61FD}" dt="2023-02-21T05:33:35.952" v="138" actId="26606"/>
          <ac:spMkLst>
            <pc:docMk/>
            <pc:sldMk cId="1861187601" sldId="258"/>
            <ac:spMk id="9" creationId="{665DBBEF-238B-476B-96AB-8AAC3224ECEA}"/>
          </ac:spMkLst>
        </pc:spChg>
        <pc:spChg chg="add del">
          <ac:chgData name="PRAVESH" userId="086fe220-f7c1-4415-bc54-ff1da59b1357" providerId="ADAL" clId="{4500FF55-1022-48BD-9D68-6D272D6B61FD}" dt="2023-02-21T05:33:35.952" v="138" actId="26606"/>
          <ac:spMkLst>
            <pc:docMk/>
            <pc:sldMk cId="1861187601" sldId="258"/>
            <ac:spMk id="11" creationId="{3FCFB1DE-0B7E-48CC-BA90-B2AB0889F9D6}"/>
          </ac:spMkLst>
        </pc:spChg>
        <pc:graphicFrameChg chg="add del mod modGraphic">
          <ac:chgData name="PRAVESH" userId="086fe220-f7c1-4415-bc54-ff1da59b1357" providerId="ADAL" clId="{4500FF55-1022-48BD-9D68-6D272D6B61FD}" dt="2023-02-21T05:38:44.166" v="204" actId="478"/>
          <ac:graphicFrameMkLst>
            <pc:docMk/>
            <pc:sldMk cId="1861187601" sldId="258"/>
            <ac:graphicFrameMk id="4" creationId="{7352DC12-BF51-AF62-8F73-42BC86C25F3C}"/>
          </ac:graphicFrameMkLst>
        </pc:graphicFrameChg>
        <pc:picChg chg="add mod">
          <ac:chgData name="PRAVESH" userId="086fe220-f7c1-4415-bc54-ff1da59b1357" providerId="ADAL" clId="{4500FF55-1022-48BD-9D68-6D272D6B61FD}" dt="2023-02-21T05:39:23.605" v="210" actId="14100"/>
          <ac:picMkLst>
            <pc:docMk/>
            <pc:sldMk cId="1861187601" sldId="258"/>
            <ac:picMk id="6" creationId="{BE64AFAC-466E-F311-5B9B-E76387AFB0AB}"/>
          </ac:picMkLst>
        </pc:picChg>
      </pc:sldChg>
      <pc:sldChg chg="addSp modSp add mod modAnim">
        <pc:chgData name="PRAVESH" userId="086fe220-f7c1-4415-bc54-ff1da59b1357" providerId="ADAL" clId="{4500FF55-1022-48BD-9D68-6D272D6B61FD}" dt="2023-02-21T06:14:30.608" v="817" actId="207"/>
        <pc:sldMkLst>
          <pc:docMk/>
          <pc:sldMk cId="2416411337" sldId="259"/>
        </pc:sldMkLst>
        <pc:spChg chg="add mod">
          <ac:chgData name="PRAVESH" userId="086fe220-f7c1-4415-bc54-ff1da59b1357" providerId="ADAL" clId="{4500FF55-1022-48BD-9D68-6D272D6B61FD}" dt="2023-02-21T06:03:43.399" v="563" actId="1076"/>
          <ac:spMkLst>
            <pc:docMk/>
            <pc:sldMk cId="2416411337" sldId="259"/>
            <ac:spMk id="3" creationId="{D475F378-4C32-8AA0-9992-7E229F43BE6C}"/>
          </ac:spMkLst>
        </pc:spChg>
        <pc:spChg chg="add mod">
          <ac:chgData name="PRAVESH" userId="086fe220-f7c1-4415-bc54-ff1da59b1357" providerId="ADAL" clId="{4500FF55-1022-48BD-9D68-6D272D6B61FD}" dt="2023-02-21T06:14:30.608" v="817" actId="207"/>
          <ac:spMkLst>
            <pc:docMk/>
            <pc:sldMk cId="2416411337" sldId="259"/>
            <ac:spMk id="4" creationId="{E969C747-525F-1040-62E1-F2DE5E90CF19}"/>
          </ac:spMkLst>
        </pc:spChg>
      </pc:sldChg>
      <pc:sldChg chg="addSp delSp modSp add mod">
        <pc:chgData name="PRAVESH" userId="086fe220-f7c1-4415-bc54-ff1da59b1357" providerId="ADAL" clId="{4500FF55-1022-48BD-9D68-6D272D6B61FD}" dt="2023-02-21T06:14:35.853" v="818" actId="207"/>
        <pc:sldMkLst>
          <pc:docMk/>
          <pc:sldMk cId="281314706" sldId="260"/>
        </pc:sldMkLst>
        <pc:spChg chg="del">
          <ac:chgData name="PRAVESH" userId="086fe220-f7c1-4415-bc54-ff1da59b1357" providerId="ADAL" clId="{4500FF55-1022-48BD-9D68-6D272D6B61FD}" dt="2023-02-21T05:40:30.928" v="222" actId="478"/>
          <ac:spMkLst>
            <pc:docMk/>
            <pc:sldMk cId="281314706" sldId="260"/>
            <ac:spMk id="3" creationId="{D475F378-4C32-8AA0-9992-7E229F43BE6C}"/>
          </ac:spMkLst>
        </pc:spChg>
        <pc:spChg chg="add mod">
          <ac:chgData name="PRAVESH" userId="086fe220-f7c1-4415-bc54-ff1da59b1357" providerId="ADAL" clId="{4500FF55-1022-48BD-9D68-6D272D6B61FD}" dt="2023-02-21T06:03:53.551" v="565" actId="1076"/>
          <ac:spMkLst>
            <pc:docMk/>
            <pc:sldMk cId="281314706" sldId="260"/>
            <ac:spMk id="4" creationId="{6C692DCA-4162-C908-80EB-37BEF94ED33B}"/>
          </ac:spMkLst>
        </pc:spChg>
        <pc:spChg chg="add mod">
          <ac:chgData name="PRAVESH" userId="086fe220-f7c1-4415-bc54-ff1da59b1357" providerId="ADAL" clId="{4500FF55-1022-48BD-9D68-6D272D6B61FD}" dt="2023-02-21T06:14:35.853" v="818" actId="207"/>
          <ac:spMkLst>
            <pc:docMk/>
            <pc:sldMk cId="281314706" sldId="260"/>
            <ac:spMk id="5" creationId="{6F94DDB5-9971-7BC4-0D21-A927039743FB}"/>
          </ac:spMkLst>
        </pc:spChg>
      </pc:sldChg>
      <pc:sldChg chg="addSp modSp add mod">
        <pc:chgData name="PRAVESH" userId="086fe220-f7c1-4415-bc54-ff1da59b1357" providerId="ADAL" clId="{4500FF55-1022-48BD-9D68-6D272D6B61FD}" dt="2023-02-21T05:43:09.986" v="258" actId="14100"/>
        <pc:sldMkLst>
          <pc:docMk/>
          <pc:sldMk cId="3206470009" sldId="261"/>
        </pc:sldMkLst>
        <pc:spChg chg="add mod">
          <ac:chgData name="PRAVESH" userId="086fe220-f7c1-4415-bc54-ff1da59b1357" providerId="ADAL" clId="{4500FF55-1022-48BD-9D68-6D272D6B61FD}" dt="2023-02-21T05:42:33.790" v="254" actId="404"/>
          <ac:spMkLst>
            <pc:docMk/>
            <pc:sldMk cId="3206470009" sldId="261"/>
            <ac:spMk id="3" creationId="{B72DD059-F532-0E98-1363-702DF86C26F6}"/>
          </ac:spMkLst>
        </pc:spChg>
        <pc:picChg chg="add mod">
          <ac:chgData name="PRAVESH" userId="086fe220-f7c1-4415-bc54-ff1da59b1357" providerId="ADAL" clId="{4500FF55-1022-48BD-9D68-6D272D6B61FD}" dt="2023-02-21T05:43:09.986" v="258" actId="14100"/>
          <ac:picMkLst>
            <pc:docMk/>
            <pc:sldMk cId="3206470009" sldId="261"/>
            <ac:picMk id="5" creationId="{ADBE0A4F-A4F0-1711-6967-83170F2A4FFE}"/>
          </ac:picMkLst>
        </pc:picChg>
      </pc:sldChg>
      <pc:sldChg chg="addSp modSp add mod">
        <pc:chgData name="PRAVESH" userId="086fe220-f7c1-4415-bc54-ff1da59b1357" providerId="ADAL" clId="{4500FF55-1022-48BD-9D68-6D272D6B61FD}" dt="2023-02-21T05:49:22.004" v="324" actId="1035"/>
        <pc:sldMkLst>
          <pc:docMk/>
          <pc:sldMk cId="69337783" sldId="262"/>
        </pc:sldMkLst>
        <pc:picChg chg="add mod">
          <ac:chgData name="PRAVESH" userId="086fe220-f7c1-4415-bc54-ff1da59b1357" providerId="ADAL" clId="{4500FF55-1022-48BD-9D68-6D272D6B61FD}" dt="2023-02-21T05:49:22.004" v="324" actId="1035"/>
          <ac:picMkLst>
            <pc:docMk/>
            <pc:sldMk cId="69337783" sldId="262"/>
            <ac:picMk id="3" creationId="{E8652A31-D9C5-4475-E5E0-3608C0C60EA7}"/>
          </ac:picMkLst>
        </pc:picChg>
      </pc:sldChg>
      <pc:sldChg chg="addSp delSp modSp add mod">
        <pc:chgData name="PRAVESH" userId="086fe220-f7c1-4415-bc54-ff1da59b1357" providerId="ADAL" clId="{4500FF55-1022-48BD-9D68-6D272D6B61FD}" dt="2023-02-21T05:50:27.263" v="341" actId="20577"/>
        <pc:sldMkLst>
          <pc:docMk/>
          <pc:sldMk cId="1056841953" sldId="263"/>
        </pc:sldMkLst>
        <pc:spChg chg="add mod">
          <ac:chgData name="PRAVESH" userId="086fe220-f7c1-4415-bc54-ff1da59b1357" providerId="ADAL" clId="{4500FF55-1022-48BD-9D68-6D272D6B61FD}" dt="2023-02-21T05:50:27.263" v="341" actId="20577"/>
          <ac:spMkLst>
            <pc:docMk/>
            <pc:sldMk cId="1056841953" sldId="263"/>
            <ac:spMk id="3" creationId="{98C09145-E897-3BC2-5788-2A6225ED14D8}"/>
          </ac:spMkLst>
        </pc:spChg>
        <pc:picChg chg="add del mod">
          <ac:chgData name="PRAVESH" userId="086fe220-f7c1-4415-bc54-ff1da59b1357" providerId="ADAL" clId="{4500FF55-1022-48BD-9D68-6D272D6B61FD}" dt="2023-02-21T05:45:46.053" v="282" actId="478"/>
          <ac:picMkLst>
            <pc:docMk/>
            <pc:sldMk cId="1056841953" sldId="263"/>
            <ac:picMk id="5" creationId="{5FDD1B1F-0079-4DE5-3572-AA61312CF770}"/>
          </ac:picMkLst>
        </pc:picChg>
        <pc:picChg chg="add del mod">
          <ac:chgData name="PRAVESH" userId="086fe220-f7c1-4415-bc54-ff1da59b1357" providerId="ADAL" clId="{4500FF55-1022-48BD-9D68-6D272D6B61FD}" dt="2023-02-21T05:45:45.224" v="281" actId="478"/>
          <ac:picMkLst>
            <pc:docMk/>
            <pc:sldMk cId="1056841953" sldId="263"/>
            <ac:picMk id="7" creationId="{33DC733A-E6AD-FAC8-AD97-C7CE0B711290}"/>
          </ac:picMkLst>
        </pc:picChg>
        <pc:picChg chg="add del mod">
          <ac:chgData name="PRAVESH" userId="086fe220-f7c1-4415-bc54-ff1da59b1357" providerId="ADAL" clId="{4500FF55-1022-48BD-9D68-6D272D6B61FD}" dt="2023-02-21T05:46:49.544" v="290" actId="478"/>
          <ac:picMkLst>
            <pc:docMk/>
            <pc:sldMk cId="1056841953" sldId="263"/>
            <ac:picMk id="9" creationId="{EB35C3A7-570C-5B4D-4D96-A38E8D1CCC4B}"/>
          </ac:picMkLst>
        </pc:picChg>
        <pc:picChg chg="add del mod">
          <ac:chgData name="PRAVESH" userId="086fe220-f7c1-4415-bc54-ff1da59b1357" providerId="ADAL" clId="{4500FF55-1022-48BD-9D68-6D272D6B61FD}" dt="2023-02-21T05:46:50.116" v="291" actId="478"/>
          <ac:picMkLst>
            <pc:docMk/>
            <pc:sldMk cId="1056841953" sldId="263"/>
            <ac:picMk id="11" creationId="{FD33ED68-1369-AE16-94D9-684A9D395EB7}"/>
          </ac:picMkLst>
        </pc:picChg>
        <pc:picChg chg="add mod">
          <ac:chgData name="PRAVESH" userId="086fe220-f7c1-4415-bc54-ff1da59b1357" providerId="ADAL" clId="{4500FF55-1022-48BD-9D68-6D272D6B61FD}" dt="2023-02-21T05:47:13.336" v="295" actId="14100"/>
          <ac:picMkLst>
            <pc:docMk/>
            <pc:sldMk cId="1056841953" sldId="263"/>
            <ac:picMk id="13" creationId="{6B65CB19-CC1F-4DBD-DDD2-819E7F03BD4A}"/>
          </ac:picMkLst>
        </pc:picChg>
        <pc:picChg chg="add mod">
          <ac:chgData name="PRAVESH" userId="086fe220-f7c1-4415-bc54-ff1da59b1357" providerId="ADAL" clId="{4500FF55-1022-48BD-9D68-6D272D6B61FD}" dt="2023-02-21T05:48:11.354" v="302" actId="1076"/>
          <ac:picMkLst>
            <pc:docMk/>
            <pc:sldMk cId="1056841953" sldId="263"/>
            <ac:picMk id="15" creationId="{E5F3AF28-E0F1-2064-8F41-7D2CC51C772E}"/>
          </ac:picMkLst>
        </pc:picChg>
        <pc:picChg chg="add mod">
          <ac:chgData name="PRAVESH" userId="086fe220-f7c1-4415-bc54-ff1da59b1357" providerId="ADAL" clId="{4500FF55-1022-48BD-9D68-6D272D6B61FD}" dt="2023-02-21T05:48:19.834" v="304" actId="14100"/>
          <ac:picMkLst>
            <pc:docMk/>
            <pc:sldMk cId="1056841953" sldId="263"/>
            <ac:picMk id="17" creationId="{EE055C97-A07D-C968-F873-F38488CAE55B}"/>
          </ac:picMkLst>
        </pc:picChg>
      </pc:sldChg>
      <pc:sldChg chg="addSp modSp add del mod">
        <pc:chgData name="PRAVESH" userId="086fe220-f7c1-4415-bc54-ff1da59b1357" providerId="ADAL" clId="{4500FF55-1022-48BD-9D68-6D272D6B61FD}" dt="2023-02-21T06:16:34.217" v="826" actId="2696"/>
        <pc:sldMkLst>
          <pc:docMk/>
          <pc:sldMk cId="2951820629" sldId="264"/>
        </pc:sldMkLst>
        <pc:spChg chg="add mod">
          <ac:chgData name="PRAVESH" userId="086fe220-f7c1-4415-bc54-ff1da59b1357" providerId="ADAL" clId="{4500FF55-1022-48BD-9D68-6D272D6B61FD}" dt="2023-02-21T06:04:56.160" v="582" actId="1076"/>
          <ac:spMkLst>
            <pc:docMk/>
            <pc:sldMk cId="2951820629" sldId="264"/>
            <ac:spMk id="3" creationId="{A1B59827-8E31-99BF-305B-F9FE24414D0D}"/>
          </ac:spMkLst>
        </pc:spChg>
      </pc:sldChg>
      <pc:sldChg chg="addSp modSp add mod">
        <pc:chgData name="PRAVESH" userId="086fe220-f7c1-4415-bc54-ff1da59b1357" providerId="ADAL" clId="{4500FF55-1022-48BD-9D68-6D272D6B61FD}" dt="2023-02-21T05:49:55.003" v="327" actId="14100"/>
        <pc:sldMkLst>
          <pc:docMk/>
          <pc:sldMk cId="3571836574" sldId="265"/>
        </pc:sldMkLst>
        <pc:picChg chg="add mod">
          <ac:chgData name="PRAVESH" userId="086fe220-f7c1-4415-bc54-ff1da59b1357" providerId="ADAL" clId="{4500FF55-1022-48BD-9D68-6D272D6B61FD}" dt="2023-02-21T05:49:55.003" v="327" actId="14100"/>
          <ac:picMkLst>
            <pc:docMk/>
            <pc:sldMk cId="3571836574" sldId="265"/>
            <ac:picMk id="3" creationId="{DA62DBF7-4FA5-A22A-7FFC-A26AAA4E289C}"/>
          </ac:picMkLst>
        </pc:picChg>
      </pc:sldChg>
      <pc:sldChg chg="addSp modSp add mod">
        <pc:chgData name="PRAVESH" userId="086fe220-f7c1-4415-bc54-ff1da59b1357" providerId="ADAL" clId="{4500FF55-1022-48BD-9D68-6D272D6B61FD}" dt="2023-02-21T06:14:52.781" v="820" actId="207"/>
        <pc:sldMkLst>
          <pc:docMk/>
          <pc:sldMk cId="1812614023" sldId="266"/>
        </pc:sldMkLst>
        <pc:spChg chg="add mod">
          <ac:chgData name="PRAVESH" userId="086fe220-f7c1-4415-bc54-ff1da59b1357" providerId="ADAL" clId="{4500FF55-1022-48BD-9D68-6D272D6B61FD}" dt="2023-02-21T06:14:52.781" v="820" actId="207"/>
          <ac:spMkLst>
            <pc:docMk/>
            <pc:sldMk cId="1812614023" sldId="266"/>
            <ac:spMk id="2" creationId="{CE3F02D8-BD49-CBBA-BBA0-2B653AEAEB61}"/>
          </ac:spMkLst>
        </pc:spChg>
      </pc:sldChg>
      <pc:sldChg chg="addSp modSp add mod">
        <pc:chgData name="PRAVESH" userId="086fe220-f7c1-4415-bc54-ff1da59b1357" providerId="ADAL" clId="{4500FF55-1022-48BD-9D68-6D272D6B61FD}" dt="2023-02-21T06:17:02.218" v="827" actId="20577"/>
        <pc:sldMkLst>
          <pc:docMk/>
          <pc:sldMk cId="1163498863" sldId="267"/>
        </pc:sldMkLst>
        <pc:spChg chg="add mod">
          <ac:chgData name="PRAVESH" userId="086fe220-f7c1-4415-bc54-ff1da59b1357" providerId="ADAL" clId="{4500FF55-1022-48BD-9D68-6D272D6B61FD}" dt="2023-02-21T05:53:57.916" v="392"/>
          <ac:spMkLst>
            <pc:docMk/>
            <pc:sldMk cId="1163498863" sldId="267"/>
            <ac:spMk id="3" creationId="{AA934A59-EF16-EEA6-AAF5-9F638B2E65B1}"/>
          </ac:spMkLst>
        </pc:spChg>
        <pc:spChg chg="add mod">
          <ac:chgData name="PRAVESH" userId="086fe220-f7c1-4415-bc54-ff1da59b1357" providerId="ADAL" clId="{4500FF55-1022-48BD-9D68-6D272D6B61FD}" dt="2023-02-21T06:17:02.218" v="827" actId="20577"/>
          <ac:spMkLst>
            <pc:docMk/>
            <pc:sldMk cId="1163498863" sldId="267"/>
            <ac:spMk id="5" creationId="{D3B2A9DC-6E91-7377-E15D-9F115073D70A}"/>
          </ac:spMkLst>
        </pc:spChg>
      </pc:sldChg>
      <pc:sldChg chg="modSp add">
        <pc:chgData name="PRAVESH" userId="086fe220-f7c1-4415-bc54-ff1da59b1357" providerId="ADAL" clId="{4500FF55-1022-48BD-9D68-6D272D6B61FD}" dt="2023-02-21T06:14:01.581" v="809" actId="207"/>
        <pc:sldMkLst>
          <pc:docMk/>
          <pc:sldMk cId="1049128173" sldId="268"/>
        </pc:sldMkLst>
        <pc:spChg chg="mod">
          <ac:chgData name="PRAVESH" userId="086fe220-f7c1-4415-bc54-ff1da59b1357" providerId="ADAL" clId="{4500FF55-1022-48BD-9D68-6D272D6B61FD}" dt="2023-02-21T06:14:01.581" v="809" actId="207"/>
          <ac:spMkLst>
            <pc:docMk/>
            <pc:sldMk cId="1049128173" sldId="268"/>
            <ac:spMk id="10" creationId="{F7452C03-05CF-83F8-5E28-E0A17A880430}"/>
          </ac:spMkLst>
        </pc:spChg>
      </pc:sldChg>
      <pc:sldChg chg="addSp delSp modSp add mod delAnim modAnim">
        <pc:chgData name="PRAVESH" userId="086fe220-f7c1-4415-bc54-ff1da59b1357" providerId="ADAL" clId="{4500FF55-1022-48BD-9D68-6D272D6B61FD}" dt="2023-02-21T06:14:12.566" v="812" actId="207"/>
        <pc:sldMkLst>
          <pc:docMk/>
          <pc:sldMk cId="4008242115" sldId="269"/>
        </pc:sldMkLst>
        <pc:spChg chg="add mod">
          <ac:chgData name="PRAVESH" userId="086fe220-f7c1-4415-bc54-ff1da59b1357" providerId="ADAL" clId="{4500FF55-1022-48BD-9D68-6D272D6B61FD}" dt="2023-02-21T06:14:08.037" v="811" actId="207"/>
          <ac:spMkLst>
            <pc:docMk/>
            <pc:sldMk cId="4008242115" sldId="269"/>
            <ac:spMk id="2" creationId="{089C14BB-DCC2-35E6-CA16-DD96742FBEA9}"/>
          </ac:spMkLst>
        </pc:spChg>
        <pc:spChg chg="add mod">
          <ac:chgData name="PRAVESH" userId="086fe220-f7c1-4415-bc54-ff1da59b1357" providerId="ADAL" clId="{4500FF55-1022-48BD-9D68-6D272D6B61FD}" dt="2023-02-21T06:14:12.566" v="812" actId="207"/>
          <ac:spMkLst>
            <pc:docMk/>
            <pc:sldMk cId="4008242115" sldId="269"/>
            <ac:spMk id="3" creationId="{D5345739-FF79-A8B9-DA5A-A26137F1BA71}"/>
          </ac:spMkLst>
        </pc:spChg>
        <pc:spChg chg="del">
          <ac:chgData name="PRAVESH" userId="086fe220-f7c1-4415-bc54-ff1da59b1357" providerId="ADAL" clId="{4500FF55-1022-48BD-9D68-6D272D6B61FD}" dt="2023-02-21T06:00:15.863" v="503" actId="478"/>
          <ac:spMkLst>
            <pc:docMk/>
            <pc:sldMk cId="4008242115" sldId="269"/>
            <ac:spMk id="9" creationId="{17DC3F64-E1F8-208F-ED36-F100312AA416}"/>
          </ac:spMkLst>
        </pc:spChg>
        <pc:spChg chg="del">
          <ac:chgData name="PRAVESH" userId="086fe220-f7c1-4415-bc54-ff1da59b1357" providerId="ADAL" clId="{4500FF55-1022-48BD-9D68-6D272D6B61FD}" dt="2023-02-21T06:00:17.808" v="504" actId="478"/>
          <ac:spMkLst>
            <pc:docMk/>
            <pc:sldMk cId="4008242115" sldId="269"/>
            <ac:spMk id="10" creationId="{F7452C03-05CF-83F8-5E28-E0A17A8804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30F55-5A3F-494F-B6F1-CC376AEB0F4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4A844-C680-41F3-88BB-72A9FC4FB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8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4A844-C680-41F3-88BB-72A9FC4FB5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3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4A844-C680-41F3-88BB-72A9FC4FB5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1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4A844-C680-41F3-88BB-72A9FC4FB5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08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4A844-C680-41F3-88BB-72A9FC4FB5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60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4A844-C680-41F3-88BB-72A9FC4FB5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559CAE-8F0D-BC46-C7BA-EEF2DD5F3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B848AD-AA71-4402-7CE6-9B383846C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98BFBE-A618-BEAA-9843-43E42E39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BF7B70-37B4-AC40-8B63-56CE4B25E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F1FDF50-52A4-9732-CEAE-31803473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663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6221EF-4FD3-C3F9-5ABD-40284FAE3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C7BC9B3-3F72-A5C5-22DF-12ECCD53B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1EAA86-6874-E97C-DD18-C46ABD5C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7F7FD7-4EBB-5D28-35C6-31FD127E4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66F129-8095-C626-0432-07686CA1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649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1845D7D-BD59-493A-94E2-7FE4ADAB6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AA117D7-4597-8218-2EB8-9218D9DCA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A44F98-BD36-2B3F-34BD-25CF6989D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63C97EA-BF76-87F3-7968-C8E2AE7A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3957AD-BDE1-3751-F4CC-A24B2CBE6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094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860EA3-4DE5-4E21-86E4-E2058A0A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F1A15C-9503-8C89-CFE2-58AB2C07D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981C68-A3E3-AACA-EF9A-9E4C0E874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84E80C-DAE8-9FA6-A0AA-35FFB290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D6037C-F120-BEB3-02E5-B4C0E45C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431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7EA169-9A35-44AA-51F6-F05CBFAE5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6A229A-7A09-7E6C-5D11-0E90C482F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7E1AA2C-5B2D-5371-5232-349F9BC8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378D11-6655-EB1C-6746-E412196A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C3B266-A00D-F224-F6B7-2F3B95469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520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98C2AA-AD92-94C3-D7F5-9BA8B7D16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31EE0C-0B31-7DB0-1EDD-DE6C32C78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3213422-3D21-AF1D-DD27-D868DE853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3406D77-D1D2-8C14-6B1A-1DADFF0A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59B0215-133C-1FB2-A374-A16F90437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A07DF40-EFBE-C656-82E2-0E31378D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81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312CE1-FCAC-A790-E972-CC8DE9BA3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BAE8DE7-D7EE-DE9A-3EFD-7480E2A91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61D1F5F-54D6-254C-B917-F9A9DD709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3618203-5E90-4139-807E-9062E2703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BA2DB65-7DBE-B7C5-1DD0-FAFC40DFE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CA7C5F7-B802-4517-8C25-8D3AF239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68105AD-7218-DEC8-A822-4AB2615C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8648914-D412-77DE-2F69-8730B19FA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311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BE64FE-DDC2-BDE1-F69D-848547602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3B83D98-207E-62D4-258F-E46DB240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981C546-1073-EEF7-060B-F58EF793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37E76C4-F942-E7A3-72C2-CAB9B148D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73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B7CF396-FE9A-3C2D-12F3-3406B3C1C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AB49911-852B-07A7-395C-CB64FF427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9D3F009-D6E8-B116-0F39-C0FC5D13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652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D3E6E8-8E51-3777-FCD3-443915A5F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70C9DA-2392-417E-CF5F-EF39272C8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FA9F28-3D01-0B40-9BEB-6E96C9D60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A693A1-EAD7-EAD7-8D3F-5B8E2B261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A73CB7B-7752-AB5F-C0EB-A5C246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D05285-9232-4F8A-F9A5-DEC547E3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20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ABFB08-2835-F2CD-0046-342A00069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A63BAB0-FC93-3A42-0443-5E881F43B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0B912FD-81F9-2E56-A15C-2C73F9D5E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C895A1D-EE43-2328-77DC-EE78846A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DD58625-8CC6-622E-C54E-BED2939C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A3ED043-3204-6AB1-70B9-6E4E9DEB1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471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CD8032B-A6ED-1A04-EA2C-802C3553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F31DCC7-4F6F-238B-6F69-0BF85782B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C89642-5EEF-A81D-A97C-C65C620F4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E5DB6-49FA-449D-BF8E-A1B9ACBAC155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DAA9EB-E0B5-B38C-B50B-37032BCA1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E768EE-7C6A-0AC7-5343-AEDDDFBBF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BF0C4-DDA1-428B-B5D4-0FBD6097B3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69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uet.samarth.ac.in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uet.samarth.ac.in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488596-C4B7-7502-85E9-4CD1C4D107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533" y="2348088"/>
            <a:ext cx="10735733" cy="1285238"/>
          </a:xfrm>
        </p:spPr>
        <p:txBody>
          <a:bodyPr>
            <a:normAutofit fontScale="90000"/>
          </a:bodyPr>
          <a:lstStyle/>
          <a:p>
            <a:r>
              <a:rPr lang="en-US" sz="4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Common University Entrance Test (CUET)  </a:t>
            </a:r>
            <a:br>
              <a:rPr lang="en-US" sz="4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</a:br>
            <a:r>
              <a:rPr lang="en-US" sz="4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(Part of Higher Education, NEP 2020)</a:t>
            </a:r>
            <a:endParaRPr lang="en-IN" sz="4400" dirty="0">
              <a:solidFill>
                <a:srgbClr val="002060"/>
              </a:solidFill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="" xmlns:a16="http://schemas.microsoft.com/office/drawing/2014/main" id="{E24FEB04-5869-853D-1566-3672B6D005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1155" y="150475"/>
            <a:ext cx="1017428" cy="1017428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="" xmlns:a16="http://schemas.microsoft.com/office/drawing/2014/main" id="{9D13AD01-157F-882B-D630-73A070052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17" y="177276"/>
            <a:ext cx="990627" cy="99062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755CE28-A2F8-851B-7747-74187CB66B8B}"/>
              </a:ext>
            </a:extLst>
          </p:cNvPr>
          <p:cNvSpPr txBox="1"/>
          <p:nvPr/>
        </p:nvSpPr>
        <p:spPr>
          <a:xfrm>
            <a:off x="1317863" y="283791"/>
            <a:ext cx="93570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Book Antiqua" panose="02040602050305030304" pitchFamily="18" charset="0"/>
              </a:rPr>
              <a:t>BIRLA BALIKA VIDYAPEETH, PILANI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(A BIRLA EDUCATION TRUST PILANI INSTITUTION)</a:t>
            </a:r>
            <a:endParaRPr lang="en-IN" sz="2400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522A34C-97ED-AFD4-536B-4A5B87F01455}"/>
              </a:ext>
            </a:extLst>
          </p:cNvPr>
          <p:cNvSpPr txBox="1"/>
          <p:nvPr/>
        </p:nvSpPr>
        <p:spPr>
          <a:xfrm>
            <a:off x="7816623" y="4702703"/>
            <a:ext cx="394851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Book Antiqua" panose="02040602050305030304" pitchFamily="18" charset="0"/>
              </a:rPr>
              <a:t>Dr. M. Kasturi</a:t>
            </a:r>
          </a:p>
          <a:p>
            <a:r>
              <a:rPr lang="en-US" sz="2800" dirty="0">
                <a:solidFill>
                  <a:srgbClr val="C00000"/>
                </a:solidFill>
                <a:latin typeface="Book Antiqua" panose="02040602050305030304" pitchFamily="18" charset="0"/>
              </a:rPr>
              <a:t>Principal</a:t>
            </a:r>
          </a:p>
          <a:p>
            <a:r>
              <a:rPr lang="en-US" sz="2800" dirty="0">
                <a:solidFill>
                  <a:srgbClr val="C00000"/>
                </a:solidFill>
                <a:latin typeface="Book Antiqua" panose="02040602050305030304" pitchFamily="18" charset="0"/>
              </a:rPr>
              <a:t>Birla Balika Vidyapeeth</a:t>
            </a:r>
          </a:p>
          <a:p>
            <a:r>
              <a:rPr lang="en-US" sz="2800" dirty="0">
                <a:solidFill>
                  <a:srgbClr val="C00000"/>
                </a:solidFill>
                <a:latin typeface="Book Antiqua" panose="02040602050305030304" pitchFamily="18" charset="0"/>
              </a:rPr>
              <a:t>Pilani</a:t>
            </a:r>
            <a:endParaRPr lang="en-IN" sz="1600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50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720AB50-BBD6-E633-7328-F5C4CB53AE25}"/>
              </a:ext>
            </a:extLst>
          </p:cNvPr>
          <p:cNvSpPr txBox="1"/>
          <p:nvPr/>
        </p:nvSpPr>
        <p:spPr>
          <a:xfrm>
            <a:off x="4272197" y="241735"/>
            <a:ext cx="44071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DOMAIN</a:t>
            </a:r>
            <a:r>
              <a:rPr lang="en-US" sz="2800" b="1" spc="-1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SUBJECTS</a:t>
            </a:r>
            <a:endParaRPr lang="en-IN" sz="2800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4B810BB0-DEEA-A34A-85C0-9C149B9C0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593691"/>
              </p:ext>
            </p:extLst>
          </p:nvPr>
        </p:nvGraphicFramePr>
        <p:xfrm>
          <a:off x="309265" y="734975"/>
          <a:ext cx="11308112" cy="61312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326128">
                  <a:extLst>
                    <a:ext uri="{9D8B030D-6E8A-4147-A177-3AD203B41FA5}">
                      <a16:colId xmlns="" xmlns:a16="http://schemas.microsoft.com/office/drawing/2014/main" val="963065628"/>
                    </a:ext>
                  </a:extLst>
                </a:gridCol>
                <a:gridCol w="8981984">
                  <a:extLst>
                    <a:ext uri="{9D8B030D-6E8A-4147-A177-3AD203B41FA5}">
                      <a16:colId xmlns="" xmlns:a16="http://schemas.microsoft.com/office/drawing/2014/main" val="3548312343"/>
                    </a:ext>
                  </a:extLst>
                </a:gridCol>
              </a:tblGrid>
              <a:tr h="639611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314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625"/>
                        </a:spcBef>
                      </a:pPr>
                      <a:r>
                        <a:rPr lang="en-US" sz="2800">
                          <a:effectLst/>
                        </a:rPr>
                        <a:t>History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468033558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315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Home</a:t>
                      </a:r>
                      <a:r>
                        <a:rPr lang="en-US" sz="2800" spc="-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Science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283963471"/>
                  </a:ext>
                </a:extLst>
              </a:tr>
              <a:tr h="373831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316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Knowledge</a:t>
                      </a:r>
                      <a:r>
                        <a:rPr lang="en-US" sz="2800" spc="-1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Tradition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Practices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India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966175303"/>
                  </a:ext>
                </a:extLst>
              </a:tr>
              <a:tr h="372589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317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75"/>
                        </a:spcBef>
                      </a:pPr>
                      <a:r>
                        <a:rPr lang="en-US" sz="2800">
                          <a:effectLst/>
                        </a:rPr>
                        <a:t>Legal Studies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4166780969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318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Mass</a:t>
                      </a:r>
                      <a:r>
                        <a:rPr lang="en-US" sz="2800" spc="-2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Media/Mass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Communication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43111501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319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Mathematics</a:t>
                      </a:r>
                      <a:r>
                        <a:rPr lang="en-US" sz="2800" spc="-1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/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Applied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Mathematics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504498355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320</a:t>
                      </a:r>
                      <a:endParaRPr lang="en-I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Performing</a:t>
                      </a:r>
                      <a:r>
                        <a:rPr lang="en-US" sz="2800" spc="-2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Arts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76009036"/>
                  </a:ext>
                </a:extLst>
              </a:tr>
              <a:tr h="315459">
                <a:tc>
                  <a:txBody>
                    <a:bodyPr/>
                    <a:lstStyle/>
                    <a:p>
                      <a:pPr marL="334645" marR="330200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</a:endParaRPr>
                    </a:p>
                    <a:p>
                      <a:pPr marL="334645" marR="330200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321</a:t>
                      </a:r>
                      <a:endParaRPr lang="en-I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endParaRPr lang="en-US" sz="2800" dirty="0">
                        <a:effectLst/>
                      </a:endParaRPr>
                    </a:p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r>
                        <a:rPr lang="en-US" sz="2800" dirty="0">
                          <a:effectLst/>
                        </a:rPr>
                        <a:t>Physical</a:t>
                      </a:r>
                      <a:r>
                        <a:rPr lang="en-US" sz="2800" spc="-10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Education/National</a:t>
                      </a:r>
                      <a:r>
                        <a:rPr lang="en-US" sz="2800" spc="-10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Cadet</a:t>
                      </a:r>
                      <a:r>
                        <a:rPr lang="en-US" sz="2800" spc="-5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Corps</a:t>
                      </a:r>
                      <a:r>
                        <a:rPr lang="en-US" sz="2800" spc="-15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(NCC)/</a:t>
                      </a:r>
                      <a:r>
                        <a:rPr lang="en-US" sz="2800" spc="-5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Yoga</a:t>
                      </a:r>
                      <a:endParaRPr lang="en-I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157794127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322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Physics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615164878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323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Political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Science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407268399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324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Psychology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231275718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325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Sanskrit*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970692149"/>
                  </a:ext>
                </a:extLst>
              </a:tr>
              <a:tr h="375073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326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Sociology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262338138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327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 dirty="0">
                          <a:effectLst/>
                        </a:rPr>
                        <a:t>Teaching</a:t>
                      </a:r>
                      <a:r>
                        <a:rPr lang="en-US" sz="2800" spc="-20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Aptitude</a:t>
                      </a:r>
                      <a:endParaRPr lang="en-I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524734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11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69784B8-C002-46B4-9121-2263C091E8D7}"/>
              </a:ext>
            </a:extLst>
          </p:cNvPr>
          <p:cNvSpPr txBox="1"/>
          <p:nvPr/>
        </p:nvSpPr>
        <p:spPr>
          <a:xfrm>
            <a:off x="609600" y="2182856"/>
            <a:ext cx="109728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4400" dirty="0"/>
              <a:t>Candidates will be tested on the following topics in the CUET General Test- </a:t>
            </a:r>
            <a:r>
              <a:rPr lang="en-IN" sz="4400" b="1" dirty="0"/>
              <a:t>General Knowledge, Current Affairs, General Mental Ability, Numerical Ability, Quantitative Reasoning, and Logical &amp; Analytical Reasoning</a:t>
            </a:r>
            <a:r>
              <a:rPr lang="en-IN" sz="4400" dirty="0"/>
              <a:t>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F891C87D-6B81-99B0-2BE3-357A4A958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426839"/>
              </p:ext>
            </p:extLst>
          </p:nvPr>
        </p:nvGraphicFramePr>
        <p:xfrm>
          <a:off x="609600" y="1085576"/>
          <a:ext cx="10598577" cy="1097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180174">
                  <a:extLst>
                    <a:ext uri="{9D8B030D-6E8A-4147-A177-3AD203B41FA5}">
                      <a16:colId xmlns="" xmlns:a16="http://schemas.microsoft.com/office/drawing/2014/main" val="4219061777"/>
                    </a:ext>
                  </a:extLst>
                </a:gridCol>
                <a:gridCol w="8418403">
                  <a:extLst>
                    <a:ext uri="{9D8B030D-6E8A-4147-A177-3AD203B41FA5}">
                      <a16:colId xmlns="" xmlns:a16="http://schemas.microsoft.com/office/drawing/2014/main" val="1372894432"/>
                    </a:ext>
                  </a:extLst>
                </a:gridCol>
              </a:tblGrid>
              <a:tr h="455362">
                <a:tc gridSpan="2">
                  <a:txBody>
                    <a:bodyPr/>
                    <a:lstStyle/>
                    <a:p>
                      <a:pPr marL="1520825" marR="1513840" algn="ctr"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Section 3</a:t>
                      </a:r>
                      <a:endParaRPr lang="en-IN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436461"/>
                  </a:ext>
                </a:extLst>
              </a:tr>
              <a:tr h="45231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501</a:t>
                      </a:r>
                      <a:endParaRPr lang="en-IN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600" dirty="0">
                          <a:effectLst/>
                        </a:rPr>
                        <a:t>General</a:t>
                      </a:r>
                      <a:r>
                        <a:rPr lang="en-US" sz="3600" spc="-15" dirty="0">
                          <a:effectLst/>
                        </a:rPr>
                        <a:t> </a:t>
                      </a:r>
                      <a:r>
                        <a:rPr lang="en-US" sz="3600" dirty="0">
                          <a:effectLst/>
                        </a:rPr>
                        <a:t>Test</a:t>
                      </a:r>
                      <a:endParaRPr lang="en-IN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29259306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86AF033-3785-72B9-7881-16F9BAA001A2}"/>
              </a:ext>
            </a:extLst>
          </p:cNvPr>
          <p:cNvSpPr txBox="1"/>
          <p:nvPr/>
        </p:nvSpPr>
        <p:spPr>
          <a:xfrm>
            <a:off x="4272197" y="241735"/>
            <a:ext cx="44071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DOMAIN</a:t>
            </a:r>
            <a:r>
              <a:rPr lang="en-US" sz="2800" b="1" spc="-1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SUBJECTS</a:t>
            </a:r>
            <a:endParaRPr lang="en-I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829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934A59-EF16-EEA6-AAF5-9F638B2E65B1}"/>
              </a:ext>
            </a:extLst>
          </p:cNvPr>
          <p:cNvSpPr txBox="1"/>
          <p:nvPr/>
        </p:nvSpPr>
        <p:spPr>
          <a:xfrm>
            <a:off x="299803" y="1272898"/>
            <a:ext cx="11485797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>
              <a:spcBef>
                <a:spcPts val="32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1069340" algn="l"/>
              </a:tabLst>
            </a:pPr>
            <a:r>
              <a:rPr lang="en-US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Application through</a:t>
            </a:r>
            <a:r>
              <a:rPr lang="en-US" sz="4000" spc="36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the</a:t>
            </a:r>
            <a:r>
              <a:rPr lang="en-US" sz="4000" spc="36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“</a:t>
            </a:r>
            <a:r>
              <a:rPr lang="en-US" sz="4000" b="1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Online”</a:t>
            </a:r>
            <a:r>
              <a:rPr lang="en-US" sz="4000" b="1" spc="37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mode</a:t>
            </a:r>
            <a:r>
              <a:rPr lang="en-US" sz="4000" b="1" spc="36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only</a:t>
            </a:r>
            <a:r>
              <a:rPr lang="en-US" sz="4000" b="1" spc="360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on</a:t>
            </a:r>
            <a:r>
              <a:rPr lang="en-US" sz="4000" spc="37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the</a:t>
            </a:r>
            <a:r>
              <a:rPr lang="en-US" sz="4000" spc="36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website </a:t>
            </a:r>
            <a:r>
              <a:rPr lang="en-US" sz="4000" b="1" u="none" strike="noStrike" dirty="0">
                <a:solidFill>
                  <a:srgbClr val="0461C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hlinkClick r:id="rId2"/>
              </a:rPr>
              <a:t>https://cuet.samarth.ac.in/</a:t>
            </a:r>
            <a:r>
              <a:rPr lang="en-US" sz="4000" b="1" spc="230" dirty="0">
                <a:solidFill>
                  <a:srgbClr val="0461C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  <a:p>
            <a:pPr marL="571500" marR="0" lvl="0" indent="-571500" algn="just">
              <a:spcBef>
                <a:spcPts val="32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1069340" algn="l"/>
              </a:tabLst>
            </a:pPr>
            <a:endParaRPr lang="en-US" sz="4000" b="1" spc="230" dirty="0">
              <a:solidFill>
                <a:srgbClr val="0461C1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571500" marR="0" lvl="0" indent="-571500" algn="just">
              <a:spcBef>
                <a:spcPts val="32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1069340" algn="l"/>
              </a:tabLst>
            </a:pPr>
            <a:r>
              <a:rPr lang="en-US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Only one application is to be submitted by a candidate. </a:t>
            </a:r>
          </a:p>
          <a:p>
            <a:pPr marL="571500" marR="0" lvl="0" indent="-571500" algn="just">
              <a:spcBef>
                <a:spcPts val="32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1069340" algn="l"/>
              </a:tabLst>
            </a:pPr>
            <a:endParaRPr lang="en-US" sz="4000" spc="-5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571500" marR="0" lvl="0" indent="-571500" algn="just">
              <a:spcBef>
                <a:spcPts val="32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1069340" algn="l"/>
              </a:tabLst>
            </a:pPr>
            <a:r>
              <a:rPr lang="en-IN" sz="4000" spc="-5" dirty="0">
                <a:latin typeface="Book Antiqua" panose="02040602050305030304" pitchFamily="18" charset="0"/>
                <a:ea typeface="Times New Roman" panose="02020603050405020304" pitchFamily="18" charset="0"/>
              </a:rPr>
              <a:t>Enter only candidate’s / parents</a:t>
            </a:r>
            <a:r>
              <a:rPr lang="en-IN" sz="4000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spc="-5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e-mail address and Mobile Number</a:t>
            </a:r>
            <a:endParaRPr lang="en-IN" sz="4000" spc="-5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3B2A9DC-6E91-7377-E15D-9F115073D70A}"/>
              </a:ext>
            </a:extLst>
          </p:cNvPr>
          <p:cNvSpPr txBox="1"/>
          <p:nvPr/>
        </p:nvSpPr>
        <p:spPr>
          <a:xfrm>
            <a:off x="2314221" y="345911"/>
            <a:ext cx="7631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0" marR="0" algn="just">
              <a:spcBef>
                <a:spcPts val="38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Important</a:t>
            </a:r>
            <a:r>
              <a:rPr lang="en-US" sz="4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Instructions</a:t>
            </a:r>
            <a:endParaRPr lang="en-IN" sz="40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9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E3F02D8-BD49-CBBA-BBA0-2B653AEAEB61}"/>
              </a:ext>
            </a:extLst>
          </p:cNvPr>
          <p:cNvSpPr txBox="1"/>
          <p:nvPr/>
        </p:nvSpPr>
        <p:spPr>
          <a:xfrm>
            <a:off x="1768882" y="0"/>
            <a:ext cx="95907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Paradigm Shift in Education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360" y="1326360"/>
            <a:ext cx="117561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400" dirty="0" smtClean="0"/>
              <a:t>Rote Learning to Competency Based Teaching and Learning</a:t>
            </a:r>
          </a:p>
          <a:p>
            <a:pPr marL="342900" indent="-342900">
              <a:buAutoNum type="arabicPeriod"/>
            </a:pPr>
            <a:r>
              <a:rPr lang="en-US" sz="4400" dirty="0" smtClean="0"/>
              <a:t>Inter-Disciplinary and Multi-Disciplinary approach</a:t>
            </a:r>
          </a:p>
          <a:p>
            <a:pPr marL="342900" indent="-342900">
              <a:buAutoNum type="arabicPeriod"/>
            </a:pPr>
            <a:r>
              <a:rPr lang="en-US" sz="4400" dirty="0" smtClean="0"/>
              <a:t>High Quality Control and Pedagogy</a:t>
            </a:r>
          </a:p>
          <a:p>
            <a:pPr marL="342900" indent="-342900">
              <a:buAutoNum type="arabicPeriod"/>
            </a:pPr>
            <a:r>
              <a:rPr lang="en-US" sz="4400" dirty="0" smtClean="0"/>
              <a:t>Vertical and Horizontal Mapping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376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E3F02D8-BD49-CBBA-BBA0-2B653AEAEB61}"/>
              </a:ext>
            </a:extLst>
          </p:cNvPr>
          <p:cNvSpPr txBox="1"/>
          <p:nvPr/>
        </p:nvSpPr>
        <p:spPr>
          <a:xfrm>
            <a:off x="1768882" y="0"/>
            <a:ext cx="95907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Paradigm Shift in Education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360" y="1954157"/>
            <a:ext cx="117561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5. 4 Cs of 21</a:t>
            </a:r>
            <a:r>
              <a:rPr lang="en-US" sz="4400" baseline="30000" dirty="0" smtClean="0"/>
              <a:t>st</a:t>
            </a:r>
            <a:r>
              <a:rPr lang="en-US" sz="4400" dirty="0" smtClean="0"/>
              <a:t> Century Skills – Critical Thinking,   	Creative, Collaborative and Communication 	Skills</a:t>
            </a:r>
          </a:p>
          <a:p>
            <a:r>
              <a:rPr lang="en-US" sz="4400" dirty="0" smtClean="0"/>
              <a:t>6. Toy Pedagogy</a:t>
            </a:r>
          </a:p>
          <a:p>
            <a:r>
              <a:rPr lang="en-US" sz="4400" dirty="0" smtClean="0"/>
              <a:t>7. Art Integration</a:t>
            </a:r>
          </a:p>
          <a:p>
            <a:r>
              <a:rPr lang="en-US" sz="4400" dirty="0" smtClean="0"/>
              <a:t>8. Project Based Learning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5423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E3F02D8-BD49-CBBA-BBA0-2B653AEAEB61}"/>
              </a:ext>
            </a:extLst>
          </p:cNvPr>
          <p:cNvSpPr txBox="1"/>
          <p:nvPr/>
        </p:nvSpPr>
        <p:spPr>
          <a:xfrm>
            <a:off x="1768882" y="0"/>
            <a:ext cx="95907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Paradigm Shift in Education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360" y="1954157"/>
            <a:ext cx="117561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9. Student Centric Teaching Learning Process</a:t>
            </a:r>
          </a:p>
          <a:p>
            <a:r>
              <a:rPr lang="en-US" sz="4400" dirty="0" smtClean="0"/>
              <a:t>10. Skill Based Education</a:t>
            </a:r>
          </a:p>
          <a:p>
            <a:r>
              <a:rPr lang="en-US" sz="4400" dirty="0" smtClean="0"/>
              <a:t>11. Experiential Learning- Approach Based, 	Research Based and Case Study</a:t>
            </a:r>
          </a:p>
          <a:p>
            <a:r>
              <a:rPr lang="en-US" sz="4400" dirty="0" smtClean="0"/>
              <a:t>12. Emotional Intelligence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371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E3F02D8-BD49-CBBA-BBA0-2B653AEAEB61}"/>
              </a:ext>
            </a:extLst>
          </p:cNvPr>
          <p:cNvSpPr txBox="1"/>
          <p:nvPr/>
        </p:nvSpPr>
        <p:spPr>
          <a:xfrm>
            <a:off x="1768882" y="0"/>
            <a:ext cx="95907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Paradigm Shift in Education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360" y="1954157"/>
            <a:ext cx="117561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13. Innovative Practices</a:t>
            </a:r>
          </a:p>
          <a:p>
            <a:r>
              <a:rPr lang="en-US" sz="4400" dirty="0" smtClean="0"/>
              <a:t>14. Learning by Doing</a:t>
            </a:r>
          </a:p>
          <a:p>
            <a:r>
              <a:rPr lang="en-US" sz="4400" dirty="0" smtClean="0"/>
              <a:t>15. Holistic and Vocational Education</a:t>
            </a:r>
          </a:p>
          <a:p>
            <a:r>
              <a:rPr lang="en-US" sz="4400" dirty="0" smtClean="0"/>
              <a:t>16. ICT Enabled Teaching Learning</a:t>
            </a:r>
          </a:p>
          <a:p>
            <a:r>
              <a:rPr lang="en-US" sz="4400" dirty="0" smtClean="0"/>
              <a:t>17. Teacher as a Facilitator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8104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E3F02D8-BD49-CBBA-BBA0-2B653AEAEB61}"/>
              </a:ext>
            </a:extLst>
          </p:cNvPr>
          <p:cNvSpPr txBox="1"/>
          <p:nvPr/>
        </p:nvSpPr>
        <p:spPr>
          <a:xfrm>
            <a:off x="158360" y="150125"/>
            <a:ext cx="121655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Capacity Building </a:t>
            </a:r>
            <a:r>
              <a:rPr lang="en-US" sz="6600" dirty="0" err="1" smtClean="0">
                <a:solidFill>
                  <a:srgbClr val="C00000"/>
                </a:solidFill>
              </a:rPr>
              <a:t>Programmes</a:t>
            </a:r>
            <a:r>
              <a:rPr lang="en-US" sz="6600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for Teachers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360" y="2486422"/>
            <a:ext cx="117561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400" dirty="0" smtClean="0"/>
              <a:t>50 Hours Mandatory Training </a:t>
            </a:r>
            <a:r>
              <a:rPr lang="en-US" sz="4400" dirty="0" err="1" smtClean="0"/>
              <a:t>Programmes</a:t>
            </a:r>
            <a:endParaRPr lang="en-US" sz="4400" dirty="0" smtClean="0"/>
          </a:p>
          <a:p>
            <a:pPr marL="742950" indent="-742950">
              <a:buAutoNum type="arabicPeriod"/>
            </a:pPr>
            <a:r>
              <a:rPr lang="en-US" sz="4400" dirty="0" smtClean="0"/>
              <a:t>Mandatory Courses by </a:t>
            </a:r>
            <a:r>
              <a:rPr lang="en-US" sz="4400" dirty="0" err="1" smtClean="0"/>
              <a:t>Diksha</a:t>
            </a:r>
            <a:r>
              <a:rPr lang="en-US" sz="4400" dirty="0" smtClean="0"/>
              <a:t>, </a:t>
            </a:r>
            <a:r>
              <a:rPr lang="en-US" sz="4400" dirty="0" err="1" smtClean="0"/>
              <a:t>Swayam</a:t>
            </a:r>
            <a:r>
              <a:rPr lang="en-US" sz="4400" dirty="0" smtClean="0"/>
              <a:t> and </a:t>
            </a:r>
            <a:r>
              <a:rPr lang="en-US" sz="4400" dirty="0" err="1" smtClean="0"/>
              <a:t>Nishtha</a:t>
            </a:r>
            <a:r>
              <a:rPr lang="en-US" sz="4400" dirty="0" smtClean="0"/>
              <a:t> Portal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In-House Faculty Development </a:t>
            </a:r>
            <a:r>
              <a:rPr lang="en-US" sz="4400" dirty="0" err="1" smtClean="0"/>
              <a:t>Programmes</a:t>
            </a:r>
            <a:endParaRPr lang="en-US" sz="4400" dirty="0" smtClean="0"/>
          </a:p>
          <a:p>
            <a:pPr marL="742950" indent="-742950">
              <a:buAutoNum type="arabicPeriod"/>
            </a:pPr>
            <a:r>
              <a:rPr lang="en-US" sz="4400" dirty="0" smtClean="0"/>
              <a:t>CBSE and other training institutes trainings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In-Service Professional Development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24837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E3F02D8-BD49-CBBA-BBA0-2B653AEAEB61}"/>
              </a:ext>
            </a:extLst>
          </p:cNvPr>
          <p:cNvSpPr txBox="1"/>
          <p:nvPr/>
        </p:nvSpPr>
        <p:spPr>
          <a:xfrm>
            <a:off x="3996266" y="2875002"/>
            <a:ext cx="37041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C00000"/>
                </a:solidFill>
              </a:rPr>
              <a:t>Thank You</a:t>
            </a:r>
            <a:endParaRPr lang="en-IN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8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="" xmlns:a16="http://schemas.microsoft.com/office/drawing/2014/main" id="{DE7DFF81-D4CA-8014-50E2-8FD86E26345C}"/>
              </a:ext>
            </a:extLst>
          </p:cNvPr>
          <p:cNvSpPr txBox="1">
            <a:spLocks/>
          </p:cNvSpPr>
          <p:nvPr/>
        </p:nvSpPr>
        <p:spPr>
          <a:xfrm>
            <a:off x="823957" y="423393"/>
            <a:ext cx="10239154" cy="818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C00000"/>
                </a:solidFill>
                <a:latin typeface="Book Antiqua" panose="02040602050305030304" pitchFamily="18" charset="0"/>
              </a:rPr>
              <a:t>What is CUET?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2E713B8-7218-F6B3-0FD0-F5B5D43701FC}"/>
              </a:ext>
            </a:extLst>
          </p:cNvPr>
          <p:cNvSpPr txBox="1"/>
          <p:nvPr/>
        </p:nvSpPr>
        <p:spPr>
          <a:xfrm>
            <a:off x="468423" y="1481063"/>
            <a:ext cx="11493728" cy="49535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  <a:latin typeface="Book Antiqua" panose="02040602050305030304" pitchFamily="18" charset="0"/>
              </a:rPr>
              <a:t>Undergraduate entrance tests for all the Central Universities (CUs)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000" dirty="0">
                <a:latin typeface="Book Antiqua" panose="02040602050305030304" pitchFamily="18" charset="0"/>
              </a:rPr>
              <a:t>A</a:t>
            </a:r>
            <a:r>
              <a:rPr lang="en-US" sz="4000" dirty="0">
                <a:effectLst/>
                <a:latin typeface="Book Antiqua" panose="02040602050305030304" pitchFamily="18" charset="0"/>
              </a:rPr>
              <a:t> single window opportunity </a:t>
            </a:r>
            <a:r>
              <a:rPr lang="en-US" sz="4000" dirty="0">
                <a:latin typeface="Book Antiqua" panose="02040602050305030304" pitchFamily="18" charset="0"/>
              </a:rPr>
              <a:t>for</a:t>
            </a:r>
            <a:r>
              <a:rPr lang="en-US" sz="4000" dirty="0">
                <a:effectLst/>
                <a:latin typeface="Book Antiqua" panose="02040602050305030304" pitchFamily="18" charset="0"/>
              </a:rPr>
              <a:t> students seeking admission in any of the </a:t>
            </a:r>
            <a:r>
              <a:rPr lang="en-US" sz="4000" b="1" dirty="0">
                <a:effectLst/>
                <a:latin typeface="Book Antiqua" panose="02040602050305030304" pitchFamily="18" charset="0"/>
              </a:rPr>
              <a:t>Central Universities (CUs) across the country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other participating organizations (including State</a:t>
            </a:r>
            <a:r>
              <a:rPr lang="en-US" sz="40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Universities,</a:t>
            </a:r>
            <a:r>
              <a:rPr lang="en-US" sz="4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Deemed and Private</a:t>
            </a:r>
            <a:r>
              <a:rPr lang="en-US" sz="4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Universities)</a:t>
            </a:r>
            <a:r>
              <a:rPr lang="en-US" sz="40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across the</a:t>
            </a:r>
            <a:r>
              <a:rPr lang="en-US" sz="4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Country.</a:t>
            </a:r>
            <a:endParaRPr lang="en-US" sz="4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0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7DC3F64-E1F8-208F-ED36-F100312AA416}"/>
              </a:ext>
            </a:extLst>
          </p:cNvPr>
          <p:cNvSpPr txBox="1"/>
          <p:nvPr/>
        </p:nvSpPr>
        <p:spPr>
          <a:xfrm>
            <a:off x="180622" y="1024329"/>
            <a:ext cx="12011378" cy="4809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0" marR="910590" algn="just">
              <a:lnSpc>
                <a:spcPct val="107000"/>
              </a:lnSpc>
              <a:spcBef>
                <a:spcPts val="710"/>
              </a:spcBef>
              <a:spcAft>
                <a:spcPts val="0"/>
              </a:spcAft>
            </a:pP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National Testing Agency (NTA) is An Autonomous Organization Under the Department of Higher Education, Ministry of Education, Government of India .</a:t>
            </a:r>
          </a:p>
          <a:p>
            <a:pPr marL="889000" marR="910590" algn="just">
              <a:lnSpc>
                <a:spcPct val="107000"/>
              </a:lnSpc>
              <a:spcBef>
                <a:spcPts val="710"/>
              </a:spcBef>
              <a:spcAft>
                <a:spcPts val="0"/>
              </a:spcAft>
            </a:pPr>
            <a:endParaRPr lang="en-IN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F7452C03-05CF-83F8-5E28-E0A17A880430}"/>
              </a:ext>
            </a:extLst>
          </p:cNvPr>
          <p:cNvSpPr txBox="1">
            <a:spLocks/>
          </p:cNvSpPr>
          <p:nvPr/>
        </p:nvSpPr>
        <p:spPr>
          <a:xfrm>
            <a:off x="2562089" y="220246"/>
            <a:ext cx="7067821" cy="8640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Who will conduct?</a:t>
            </a:r>
          </a:p>
        </p:txBody>
      </p:sp>
    </p:spTree>
    <p:extLst>
      <p:ext uri="{BB962C8B-B14F-4D97-AF65-F5344CB8AC3E}">
        <p14:creationId xmlns:p14="http://schemas.microsoft.com/office/powerpoint/2010/main" val="104912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9C14BB-DCC2-35E6-CA16-DD96742FBEA9}"/>
              </a:ext>
            </a:extLst>
          </p:cNvPr>
          <p:cNvSpPr txBox="1">
            <a:spLocks/>
          </p:cNvSpPr>
          <p:nvPr/>
        </p:nvSpPr>
        <p:spPr>
          <a:xfrm>
            <a:off x="745067" y="777240"/>
            <a:ext cx="10126133" cy="13450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C00000"/>
                </a:solidFill>
                <a:latin typeface="Book Antiqua" panose="02040602050305030304" pitchFamily="18" charset="0"/>
              </a:rPr>
              <a:t>How will CUET (UG) - 2023 be conducted?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5345739-FF79-A8B9-DA5A-A26137F1BA71}"/>
              </a:ext>
            </a:extLst>
          </p:cNvPr>
          <p:cNvSpPr txBox="1"/>
          <p:nvPr/>
        </p:nvSpPr>
        <p:spPr>
          <a:xfrm>
            <a:off x="1924955" y="2987605"/>
            <a:ext cx="7952823" cy="873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</a:pPr>
            <a:r>
              <a:rPr lang="en-US" sz="4000" dirty="0">
                <a:solidFill>
                  <a:srgbClr val="002060"/>
                </a:solidFill>
                <a:effectLst/>
                <a:latin typeface="Book Antiqua" panose="02040602050305030304" pitchFamily="18" charset="0"/>
              </a:rPr>
              <a:t>Computer Based Test (CBT) Mode</a:t>
            </a:r>
            <a:endParaRPr lang="en-US" sz="40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4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475F378-4C32-8AA0-9992-7E229F43BE6C}"/>
              </a:ext>
            </a:extLst>
          </p:cNvPr>
          <p:cNvSpPr txBox="1"/>
          <p:nvPr/>
        </p:nvSpPr>
        <p:spPr>
          <a:xfrm>
            <a:off x="654757" y="2876092"/>
            <a:ext cx="11537243" cy="110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0" marR="882015" algn="just">
              <a:lnSpc>
                <a:spcPct val="107000"/>
              </a:lnSpc>
              <a:spcBef>
                <a:spcPts val="460"/>
              </a:spcBef>
              <a:spcAft>
                <a:spcPts val="0"/>
              </a:spcAft>
            </a:pPr>
            <a:r>
              <a:rPr lang="en-US" sz="6600" b="1" u="none" strike="noStrike" dirty="0">
                <a:solidFill>
                  <a:srgbClr val="0461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https://cuet.samarth.ac.in/</a:t>
            </a:r>
            <a:endParaRPr lang="en-IN" sz="6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E969C747-525F-1040-62E1-F2DE5E90CF19}"/>
              </a:ext>
            </a:extLst>
          </p:cNvPr>
          <p:cNvSpPr txBox="1">
            <a:spLocks/>
          </p:cNvSpPr>
          <p:nvPr/>
        </p:nvSpPr>
        <p:spPr>
          <a:xfrm>
            <a:off x="733615" y="293511"/>
            <a:ext cx="11029407" cy="13942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000" b="1" dirty="0">
                <a:solidFill>
                  <a:srgbClr val="C00000"/>
                </a:solidFill>
                <a:latin typeface="Book Antiqua" panose="02040602050305030304" pitchFamily="18" charset="0"/>
              </a:rPr>
              <a:t>Where can you get the details of the </a:t>
            </a:r>
            <a:r>
              <a:rPr lang="en-US" sz="4000" b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Programmes</a:t>
            </a:r>
            <a:r>
              <a:rPr lang="en-US" sz="4000" b="1" dirty="0">
                <a:solidFill>
                  <a:srgbClr val="C00000"/>
                </a:solidFill>
                <a:latin typeface="Book Antiqua" panose="02040602050305030304" pitchFamily="18" charset="0"/>
              </a:rPr>
              <a:t> offered by Central Universities?</a:t>
            </a:r>
          </a:p>
        </p:txBody>
      </p:sp>
    </p:spTree>
    <p:extLst>
      <p:ext uri="{BB962C8B-B14F-4D97-AF65-F5344CB8AC3E}">
        <p14:creationId xmlns:p14="http://schemas.microsoft.com/office/powerpoint/2010/main" val="241641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72DD059-F532-0E98-1363-702DF86C26F6}"/>
              </a:ext>
            </a:extLst>
          </p:cNvPr>
          <p:cNvSpPr txBox="1"/>
          <p:nvPr/>
        </p:nvSpPr>
        <p:spPr>
          <a:xfrm>
            <a:off x="570089" y="716965"/>
            <a:ext cx="11051821" cy="463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0" marR="883285" algn="just">
              <a:lnSpc>
                <a:spcPct val="108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CUET</a:t>
            </a:r>
            <a:r>
              <a:rPr lang="en-US" sz="24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(UG)</a:t>
            </a:r>
            <a:r>
              <a:rPr lang="en-US" sz="24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24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2023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following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scheme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examination: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8F308D-C12C-6F82-C08C-6251B7E81D29}"/>
              </a:ext>
            </a:extLst>
          </p:cNvPr>
          <p:cNvSpPr txBox="1">
            <a:spLocks/>
          </p:cNvSpPr>
          <p:nvPr/>
        </p:nvSpPr>
        <p:spPr>
          <a:xfrm>
            <a:off x="570089" y="174573"/>
            <a:ext cx="10622844" cy="5423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C00000"/>
                </a:solidFill>
                <a:latin typeface="Book Antiqua" panose="02040602050305030304" pitchFamily="18" charset="0"/>
              </a:rPr>
              <a:t>Examination Structure for CUET (UG) - 2023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79D78D5F-C1FA-147E-30D0-7EDB85F54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697151"/>
              </p:ext>
            </p:extLst>
          </p:nvPr>
        </p:nvGraphicFramePr>
        <p:xfrm>
          <a:off x="280743" y="1259357"/>
          <a:ext cx="11666418" cy="52151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36466">
                  <a:extLst>
                    <a:ext uri="{9D8B030D-6E8A-4147-A177-3AD203B41FA5}">
                      <a16:colId xmlns="" xmlns:a16="http://schemas.microsoft.com/office/drawing/2014/main" val="2565962943"/>
                    </a:ext>
                  </a:extLst>
                </a:gridCol>
                <a:gridCol w="6359306">
                  <a:extLst>
                    <a:ext uri="{9D8B030D-6E8A-4147-A177-3AD203B41FA5}">
                      <a16:colId xmlns="" xmlns:a16="http://schemas.microsoft.com/office/drawing/2014/main" val="492285504"/>
                    </a:ext>
                  </a:extLst>
                </a:gridCol>
                <a:gridCol w="3270646">
                  <a:extLst>
                    <a:ext uri="{9D8B030D-6E8A-4147-A177-3AD203B41FA5}">
                      <a16:colId xmlns="" xmlns:a16="http://schemas.microsoft.com/office/drawing/2014/main" val="2883251634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pPr marL="266065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Section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 marR="73660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Subjects/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Tests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6545" marR="293370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Questions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to be</a:t>
                      </a:r>
                      <a:endParaRPr lang="en-IN" sz="2000">
                        <a:effectLst/>
                      </a:endParaRPr>
                    </a:p>
                    <a:p>
                      <a:pPr marL="296545" marR="292735" algn="ctr"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Attempted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61021668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marL="111125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Section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1A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endParaRPr lang="en-IN" sz="2000">
                        <a:effectLst/>
                      </a:endParaRPr>
                    </a:p>
                    <a:p>
                      <a:pPr marL="151765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Languages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 marR="7429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There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are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13 different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languages. Any</a:t>
                      </a:r>
                      <a:r>
                        <a:rPr lang="en-US" sz="2400" spc="-2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of these</a:t>
                      </a:r>
                      <a:endParaRPr lang="en-IN" sz="2000">
                        <a:effectLst/>
                      </a:endParaRPr>
                    </a:p>
                    <a:p>
                      <a:pPr marL="80010" marR="73660" algn="ctr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languages may</a:t>
                      </a:r>
                      <a:r>
                        <a:rPr lang="en-US" sz="2400" spc="-3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be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chosen.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36525" marR="130810" indent="635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40 questions to be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attempted</a:t>
                      </a:r>
                      <a:r>
                        <a:rPr lang="en-US" sz="2400" spc="-2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out</a:t>
                      </a:r>
                      <a:r>
                        <a:rPr lang="en-US" sz="2400" spc="-2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of</a:t>
                      </a:r>
                      <a:r>
                        <a:rPr lang="en-US" sz="2400" spc="-2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50</a:t>
                      </a:r>
                      <a:r>
                        <a:rPr lang="en-US" sz="2400" spc="-2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in</a:t>
                      </a:r>
                      <a:r>
                        <a:rPr lang="en-US" sz="2400" spc="-28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each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language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326286076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marL="113665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Section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1B -</a:t>
                      </a:r>
                      <a:endParaRPr lang="en-IN" sz="2000">
                        <a:effectLst/>
                      </a:endParaRPr>
                    </a:p>
                    <a:p>
                      <a:pPr marL="151765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Languages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 marR="7493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There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are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20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Languages.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Any</a:t>
                      </a:r>
                      <a:r>
                        <a:rPr lang="en-US" sz="2400" spc="-3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of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these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languages</a:t>
                      </a:r>
                      <a:endParaRPr lang="en-IN" sz="2000">
                        <a:effectLst/>
                      </a:endParaRPr>
                    </a:p>
                    <a:p>
                      <a:pPr marL="78740" marR="74930" algn="ctr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may</a:t>
                      </a:r>
                      <a:r>
                        <a:rPr lang="en-US" sz="2400" spc="-2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be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chosen.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876231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151765" marR="146050"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Section 2 –</a:t>
                      </a:r>
                      <a:r>
                        <a:rPr lang="en-US" sz="2400" spc="-28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Domain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Specific</a:t>
                      </a:r>
                      <a:endParaRPr lang="en-IN" sz="2000">
                        <a:effectLst/>
                      </a:endParaRPr>
                    </a:p>
                    <a:p>
                      <a:pPr marL="151765" marR="146050" algn="ctr">
                        <a:lnSpc>
                          <a:spcPts val="1375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Subject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795" marR="130810" indent="1270" algn="ctr">
                        <a:lnSpc>
                          <a:spcPct val="11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There are 27 Domain specific subjects being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offered under this section. A candidate may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choose any subject as desired by the applicable</a:t>
                      </a:r>
                      <a:r>
                        <a:rPr lang="en-US" sz="2400" spc="-28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University/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Organization.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IN" sz="2000">
                        <a:effectLst/>
                      </a:endParaRPr>
                    </a:p>
                    <a:p>
                      <a:pPr marL="116840" marR="110490" indent="25400">
                        <a:lnSpc>
                          <a:spcPct val="115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35/40 Questions to be</a:t>
                      </a:r>
                      <a:r>
                        <a:rPr lang="en-US" sz="2400" spc="-28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attempted</a:t>
                      </a:r>
                      <a:r>
                        <a:rPr lang="en-US" sz="2400" spc="-3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out</a:t>
                      </a:r>
                      <a:r>
                        <a:rPr lang="en-US" sz="2400" spc="-3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of</a:t>
                      </a:r>
                      <a:r>
                        <a:rPr lang="en-US" sz="2400" spc="-2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45/50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301265657"/>
                  </a:ext>
                </a:extLst>
              </a:tr>
              <a:tr h="622935">
                <a:tc>
                  <a:txBody>
                    <a:bodyPr/>
                    <a:lstStyle/>
                    <a:p>
                      <a:pPr marL="81915" marR="74930" indent="83820">
                        <a:lnSpc>
                          <a:spcPct val="115000"/>
                        </a:lnSpc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Section 3 -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General</a:t>
                      </a:r>
                      <a:r>
                        <a:rPr lang="en-US" sz="2400" spc="-7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Test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 marR="73660" indent="635" algn="ctr">
                        <a:lnSpc>
                          <a:spcPct val="115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For any such undergraduate programme /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programmes</a:t>
                      </a:r>
                      <a:r>
                        <a:rPr lang="en-US" sz="2400" spc="-1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being</a:t>
                      </a:r>
                      <a:r>
                        <a:rPr lang="en-US" sz="2400" spc="-2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offered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by</a:t>
                      </a:r>
                      <a:r>
                        <a:rPr lang="en-US" sz="2400" spc="-3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Universities</a:t>
                      </a:r>
                      <a:r>
                        <a:rPr lang="en-US" sz="2400" spc="-1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where</a:t>
                      </a:r>
                      <a:r>
                        <a:rPr lang="en-US" sz="2400" spc="-28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a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General</a:t>
                      </a:r>
                      <a:r>
                        <a:rPr lang="en-US" sz="2400" spc="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Test is</a:t>
                      </a:r>
                      <a:r>
                        <a:rPr lang="en-US" sz="2400" spc="-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being</a:t>
                      </a:r>
                      <a:r>
                        <a:rPr lang="en-US" sz="2400" spc="-1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used for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admission.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70180" indent="38100">
                        <a:lnSpc>
                          <a:spcPct val="115000"/>
                        </a:lnSpc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 Questions to be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attempted</a:t>
                      </a:r>
                      <a:r>
                        <a:rPr lang="en-US" sz="2400" spc="-3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out</a:t>
                      </a:r>
                      <a:r>
                        <a:rPr lang="en-US" sz="2400" spc="-2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of</a:t>
                      </a:r>
                      <a:r>
                        <a:rPr lang="en-US" sz="2400" spc="-2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60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536556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55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8C09145-E897-3BC2-5788-2A6225ED14D8}"/>
              </a:ext>
            </a:extLst>
          </p:cNvPr>
          <p:cNvSpPr txBox="1"/>
          <p:nvPr/>
        </p:nvSpPr>
        <p:spPr>
          <a:xfrm>
            <a:off x="134912" y="24328"/>
            <a:ext cx="1162052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5405" lvl="0">
              <a:spcBef>
                <a:spcPts val="325"/>
              </a:spcBef>
              <a:spcAft>
                <a:spcPts val="0"/>
              </a:spcAft>
              <a:tabLst>
                <a:tab pos="288290" algn="l"/>
              </a:tabLs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</a:t>
            </a:r>
            <a:r>
              <a:rPr lang="en-US" sz="44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44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en-US" sz="44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subjects</a:t>
            </a:r>
            <a:r>
              <a:rPr lang="en-US" sz="44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44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languages,</a:t>
            </a:r>
            <a:r>
              <a:rPr lang="en-US" sz="44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44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candidate</a:t>
            </a:r>
            <a:r>
              <a:rPr lang="en-US" sz="4400" b="1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z="44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choose</a:t>
            </a:r>
            <a:r>
              <a:rPr lang="en-US" sz="4400" b="1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maximum</a:t>
            </a:r>
            <a:r>
              <a:rPr lang="en-US" sz="4400" b="1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4400" b="1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n-US" sz="4400" b="1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subjects</a:t>
            </a:r>
            <a:r>
              <a:rPr lang="en-US" sz="4400" b="1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</a:t>
            </a:r>
            <a:r>
              <a:rPr lang="en-US" sz="4400" b="1" spc="-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</a:t>
            </a:r>
            <a:r>
              <a:rPr lang="en-US" sz="44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three Section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z="4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given in</a:t>
            </a:r>
            <a:r>
              <a:rPr lang="en-US" sz="4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tables below.</a:t>
            </a:r>
            <a:endParaRPr lang="en-IN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7FF1DD8-0380-826F-FE2C-070D8828E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244194"/>
              </p:ext>
            </p:extLst>
          </p:nvPr>
        </p:nvGraphicFramePr>
        <p:xfrm>
          <a:off x="442933" y="2147986"/>
          <a:ext cx="4159047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12700">
                  <a:extLst>
                    <a:ext uri="{9D8B030D-6E8A-4147-A177-3AD203B41FA5}">
                      <a16:colId xmlns="" xmlns:a16="http://schemas.microsoft.com/office/drawing/2014/main" val="4058496519"/>
                    </a:ext>
                  </a:extLst>
                </a:gridCol>
                <a:gridCol w="2146347">
                  <a:extLst>
                    <a:ext uri="{9D8B030D-6E8A-4147-A177-3AD203B41FA5}">
                      <a16:colId xmlns="" xmlns:a16="http://schemas.microsoft.com/office/drawing/2014/main" val="1862341023"/>
                    </a:ext>
                  </a:extLst>
                </a:gridCol>
              </a:tblGrid>
              <a:tr h="626605">
                <a:tc>
                  <a:txBody>
                    <a:bodyPr/>
                    <a:lstStyle/>
                    <a:p>
                      <a:pPr marL="149225" marR="142875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Subject</a:t>
                      </a:r>
                      <a:r>
                        <a:rPr lang="en-US" sz="2800" spc="-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Code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Subject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Name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275725797"/>
                  </a:ext>
                </a:extLst>
              </a:tr>
              <a:tr h="298393">
                <a:tc gridSpan="2">
                  <a:txBody>
                    <a:bodyPr/>
                    <a:lstStyle/>
                    <a:p>
                      <a:pPr marL="822960" marR="815975" algn="ctr"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Section 1A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1133625"/>
                  </a:ext>
                </a:extLst>
              </a:tr>
              <a:tr h="313302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101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English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4067924067"/>
                  </a:ext>
                </a:extLst>
              </a:tr>
              <a:tr h="313302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102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Hindi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767871453"/>
                  </a:ext>
                </a:extLst>
              </a:tr>
              <a:tr h="313302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103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Assamese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521534589"/>
                  </a:ext>
                </a:extLst>
              </a:tr>
              <a:tr h="313302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104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Bengali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743671971"/>
                  </a:ext>
                </a:extLst>
              </a:tr>
              <a:tr h="313302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105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Gujarati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935594744"/>
                  </a:ext>
                </a:extLst>
              </a:tr>
              <a:tr h="313302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106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90"/>
                        </a:spcBef>
                      </a:pPr>
                      <a:r>
                        <a:rPr lang="en-US" sz="2800">
                          <a:effectLst/>
                        </a:rPr>
                        <a:t>Kannada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379213644"/>
                  </a:ext>
                </a:extLst>
              </a:tr>
              <a:tr h="287354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107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>
                          <a:effectLst/>
                        </a:rPr>
                        <a:t>Malayalam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735540505"/>
                  </a:ext>
                </a:extLst>
              </a:tr>
              <a:tr h="313302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108</a:t>
                      </a:r>
                      <a:endParaRPr lang="en-I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800" dirty="0">
                          <a:effectLst/>
                        </a:rPr>
                        <a:t>Marathi</a:t>
                      </a:r>
                      <a:endParaRPr lang="en-I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4544910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B45E8720-100E-8E39-28A3-FC4EEAF19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739231"/>
              </p:ext>
            </p:extLst>
          </p:nvPr>
        </p:nvGraphicFramePr>
        <p:xfrm>
          <a:off x="5509607" y="3429000"/>
          <a:ext cx="5043468" cy="3076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440701">
                  <a:extLst>
                    <a:ext uri="{9D8B030D-6E8A-4147-A177-3AD203B41FA5}">
                      <a16:colId xmlns="" xmlns:a16="http://schemas.microsoft.com/office/drawing/2014/main" val="2557996261"/>
                    </a:ext>
                  </a:extLst>
                </a:gridCol>
                <a:gridCol w="2602767">
                  <a:extLst>
                    <a:ext uri="{9D8B030D-6E8A-4147-A177-3AD203B41FA5}">
                      <a16:colId xmlns="" xmlns:a16="http://schemas.microsoft.com/office/drawing/2014/main" val="689098311"/>
                    </a:ext>
                  </a:extLst>
                </a:gridCol>
              </a:tblGrid>
              <a:tr h="673140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109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Odia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008292981"/>
                  </a:ext>
                </a:extLst>
              </a:tr>
              <a:tr h="673140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110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Punjabi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949299441"/>
                  </a:ext>
                </a:extLst>
              </a:tr>
              <a:tr h="673140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111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Tamil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911337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112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605"/>
                        </a:spcBef>
                      </a:pPr>
                      <a:r>
                        <a:rPr lang="en-US" sz="3200" dirty="0">
                          <a:effectLst/>
                        </a:rPr>
                        <a:t>Telugu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23691006"/>
                  </a:ext>
                </a:extLst>
              </a:tr>
              <a:tr h="569580">
                <a:tc>
                  <a:txBody>
                    <a:bodyPr/>
                    <a:lstStyle/>
                    <a:p>
                      <a:pPr marL="147955" marR="1428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147955" marR="1428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147955" marR="1428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113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endParaRPr lang="en-US" sz="3200" dirty="0">
                        <a:effectLst/>
                      </a:endParaRPr>
                    </a:p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endParaRPr lang="en-US" sz="3200" dirty="0">
                        <a:effectLst/>
                      </a:endParaRPr>
                    </a:p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r>
                        <a:rPr lang="en-US" sz="3200" dirty="0">
                          <a:effectLst/>
                        </a:rPr>
                        <a:t>Urdu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39676829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94800CFF-1DE5-ACF1-DAA8-2FC0EE504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459032"/>
              </p:ext>
            </p:extLst>
          </p:nvPr>
        </p:nvGraphicFramePr>
        <p:xfrm>
          <a:off x="5148493" y="2147986"/>
          <a:ext cx="5765695" cy="9779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765695">
                  <a:extLst>
                    <a:ext uri="{9D8B030D-6E8A-4147-A177-3AD203B41FA5}">
                      <a16:colId xmlns="" xmlns:a16="http://schemas.microsoft.com/office/drawing/2014/main" val="2545104004"/>
                    </a:ext>
                  </a:extLst>
                </a:gridCol>
              </a:tblGrid>
              <a:tr h="977904">
                <a:tc>
                  <a:txBody>
                    <a:bodyPr/>
                    <a:lstStyle/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C00000"/>
                          </a:solidFill>
                          <a:effectLst/>
                        </a:rPr>
                        <a:t>LANGAUGE</a:t>
                      </a:r>
                      <a:r>
                        <a:rPr lang="en-US" sz="4400" spc="-2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4400" dirty="0">
                          <a:solidFill>
                            <a:srgbClr val="C00000"/>
                          </a:solidFill>
                          <a:effectLst/>
                        </a:rPr>
                        <a:t>SUBJECTS</a:t>
                      </a:r>
                      <a:endParaRPr lang="en-IN" sz="4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970837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841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94800CFF-1DE5-ACF1-DAA8-2FC0EE504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158327"/>
              </p:ext>
            </p:extLst>
          </p:nvPr>
        </p:nvGraphicFramePr>
        <p:xfrm>
          <a:off x="3213152" y="124316"/>
          <a:ext cx="5765695" cy="8297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765695">
                  <a:extLst>
                    <a:ext uri="{9D8B030D-6E8A-4147-A177-3AD203B41FA5}">
                      <a16:colId xmlns="" xmlns:a16="http://schemas.microsoft.com/office/drawing/2014/main" val="2545104004"/>
                    </a:ext>
                  </a:extLst>
                </a:gridCol>
              </a:tblGrid>
              <a:tr h="610204">
                <a:tc>
                  <a:txBody>
                    <a:bodyPr/>
                    <a:lstStyle/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243205">
                        <a:lnSpc>
                          <a:spcPts val="1165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C00000"/>
                          </a:solidFill>
                          <a:effectLst/>
                        </a:rPr>
                        <a:t>LANGAUGE</a:t>
                      </a:r>
                      <a:r>
                        <a:rPr lang="en-US" sz="4400" spc="-2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4400" dirty="0">
                          <a:solidFill>
                            <a:srgbClr val="C00000"/>
                          </a:solidFill>
                          <a:effectLst/>
                        </a:rPr>
                        <a:t>SUBJECTS</a:t>
                      </a:r>
                      <a:endParaRPr lang="en-IN" sz="4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97083795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C6A5BD86-234A-8E0E-8CF9-4DFA9660E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413356"/>
              </p:ext>
            </p:extLst>
          </p:nvPr>
        </p:nvGraphicFramePr>
        <p:xfrm>
          <a:off x="457923" y="1029021"/>
          <a:ext cx="5103428" cy="58289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469717">
                  <a:extLst>
                    <a:ext uri="{9D8B030D-6E8A-4147-A177-3AD203B41FA5}">
                      <a16:colId xmlns="" xmlns:a16="http://schemas.microsoft.com/office/drawing/2014/main" val="3614271083"/>
                    </a:ext>
                  </a:extLst>
                </a:gridCol>
                <a:gridCol w="2633711">
                  <a:extLst>
                    <a:ext uri="{9D8B030D-6E8A-4147-A177-3AD203B41FA5}">
                      <a16:colId xmlns="" xmlns:a16="http://schemas.microsoft.com/office/drawing/2014/main" val="3382043996"/>
                    </a:ext>
                  </a:extLst>
                </a:gridCol>
              </a:tblGrid>
              <a:tr h="408106">
                <a:tc gridSpan="2">
                  <a:txBody>
                    <a:bodyPr/>
                    <a:lstStyle/>
                    <a:p>
                      <a:pPr marL="822325" marR="8159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822325" marR="8159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Section</a:t>
                      </a:r>
                      <a:r>
                        <a:rPr lang="en-US" sz="3200" spc="-5" dirty="0">
                          <a:effectLst/>
                        </a:rPr>
                        <a:t> </a:t>
                      </a:r>
                      <a:r>
                        <a:rPr lang="en-US" sz="3200" dirty="0">
                          <a:effectLst/>
                        </a:rPr>
                        <a:t>1B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0313946"/>
                  </a:ext>
                </a:extLst>
              </a:tr>
              <a:tr h="403285">
                <a:tc>
                  <a:txBody>
                    <a:bodyPr/>
                    <a:lstStyle/>
                    <a:p>
                      <a:pPr marL="147955" marR="142875" algn="ctr">
                        <a:lnSpc>
                          <a:spcPts val="116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147955" marR="142875" algn="ctr">
                        <a:lnSpc>
                          <a:spcPts val="116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201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  <a:spcBef>
                          <a:spcPts val="85"/>
                        </a:spcBef>
                      </a:pPr>
                      <a:endParaRPr lang="en-US" sz="3200" dirty="0">
                        <a:effectLst/>
                      </a:endParaRPr>
                    </a:p>
                    <a:p>
                      <a:pPr marL="67945">
                        <a:lnSpc>
                          <a:spcPts val="1160"/>
                        </a:lnSpc>
                        <a:spcBef>
                          <a:spcPts val="85"/>
                        </a:spcBef>
                      </a:pPr>
                      <a:r>
                        <a:rPr lang="en-US" sz="3200" dirty="0">
                          <a:effectLst/>
                        </a:rPr>
                        <a:t>Arabic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317835876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202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Bodo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308302361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203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Chinese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736196404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204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75"/>
                        </a:spcBef>
                      </a:pPr>
                      <a:r>
                        <a:rPr lang="en-US" sz="3200">
                          <a:effectLst/>
                        </a:rPr>
                        <a:t>Dogri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393777475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205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French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143876568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206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German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549506490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207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 dirty="0">
                          <a:effectLst/>
                        </a:rPr>
                        <a:t>Italian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620755872"/>
                  </a:ext>
                </a:extLst>
              </a:tr>
              <a:tr h="408106">
                <a:tc>
                  <a:txBody>
                    <a:bodyPr/>
                    <a:lstStyle/>
                    <a:p>
                      <a:pPr marL="147955" marR="1428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147955" marR="1428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208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endParaRPr lang="en-US" sz="3200" dirty="0">
                        <a:effectLst/>
                      </a:endParaRPr>
                    </a:p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r>
                        <a:rPr lang="en-US" sz="3200" dirty="0">
                          <a:effectLst/>
                        </a:rPr>
                        <a:t>Japanese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699702683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209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Kashmiri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431062620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210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Konkani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979564291"/>
                  </a:ext>
                </a:extLst>
              </a:tr>
              <a:tr h="51216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211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 dirty="0">
                          <a:effectLst/>
                        </a:rPr>
                        <a:t>Maithili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93205491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8FC91652-C6A4-74B5-5F98-A74649BE7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43557"/>
              </p:ext>
            </p:extLst>
          </p:nvPr>
        </p:nvGraphicFramePr>
        <p:xfrm>
          <a:off x="6095999" y="1029020"/>
          <a:ext cx="5638078" cy="55966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728452">
                  <a:extLst>
                    <a:ext uri="{9D8B030D-6E8A-4147-A177-3AD203B41FA5}">
                      <a16:colId xmlns="" xmlns:a16="http://schemas.microsoft.com/office/drawing/2014/main" val="3440673357"/>
                    </a:ext>
                  </a:extLst>
                </a:gridCol>
                <a:gridCol w="2909626">
                  <a:extLst>
                    <a:ext uri="{9D8B030D-6E8A-4147-A177-3AD203B41FA5}">
                      <a16:colId xmlns="" xmlns:a16="http://schemas.microsoft.com/office/drawing/2014/main" val="2774531975"/>
                    </a:ext>
                  </a:extLst>
                </a:gridCol>
              </a:tblGrid>
              <a:tr h="631469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212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Manipuri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574895330"/>
                  </a:ext>
                </a:extLst>
              </a:tr>
              <a:tr h="63780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213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Nepali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658031208"/>
                  </a:ext>
                </a:extLst>
              </a:tr>
              <a:tr h="631469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214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Persian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096520408"/>
                  </a:ext>
                </a:extLst>
              </a:tr>
              <a:tr h="631469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215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Russian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50086559"/>
                  </a:ext>
                </a:extLst>
              </a:tr>
              <a:tr h="627245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216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Santhali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288663924"/>
                  </a:ext>
                </a:extLst>
              </a:tr>
              <a:tr h="627245">
                <a:tc>
                  <a:txBody>
                    <a:bodyPr/>
                    <a:lstStyle/>
                    <a:p>
                      <a:pPr marL="146685" marR="142875" algn="ctr">
                        <a:lnSpc>
                          <a:spcPts val="1255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146685" marR="142875" algn="ctr">
                        <a:lnSpc>
                          <a:spcPts val="1255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217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75"/>
                        </a:spcBef>
                      </a:pPr>
                      <a:r>
                        <a:rPr lang="en-US" sz="3200" dirty="0">
                          <a:effectLst/>
                        </a:rPr>
                        <a:t>Sindhi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4213450003"/>
                  </a:ext>
                </a:extLst>
              </a:tr>
              <a:tr h="536432">
                <a:tc>
                  <a:txBody>
                    <a:bodyPr/>
                    <a:lstStyle/>
                    <a:p>
                      <a:pPr marL="147955" marR="1428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147955" marR="142875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218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endParaRPr lang="en-US" sz="3200" dirty="0">
                        <a:effectLst/>
                      </a:endParaRPr>
                    </a:p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r>
                        <a:rPr lang="en-US" sz="3200" dirty="0">
                          <a:effectLst/>
                        </a:rPr>
                        <a:t>Spanish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770798595"/>
                  </a:ext>
                </a:extLst>
              </a:tr>
              <a:tr h="631469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219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>
                          <a:effectLst/>
                        </a:rPr>
                        <a:t>Tibetan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261926129"/>
                  </a:ext>
                </a:extLst>
              </a:tr>
              <a:tr h="642029">
                <a:tc>
                  <a:txBody>
                    <a:bodyPr/>
                    <a:lstStyle/>
                    <a:p>
                      <a:pPr marL="147955" marR="1428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220</a:t>
                      </a:r>
                      <a:endParaRPr lang="en-IN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3200" dirty="0">
                          <a:effectLst/>
                        </a:rPr>
                        <a:t>Sanskrit*</a:t>
                      </a:r>
                      <a:endParaRPr lang="en-I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52069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61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CE81EBF6-5E95-E689-75B4-7392B5216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08193"/>
              </p:ext>
            </p:extLst>
          </p:nvPr>
        </p:nvGraphicFramePr>
        <p:xfrm>
          <a:off x="284814" y="861030"/>
          <a:ext cx="11047750" cy="57486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72571">
                  <a:extLst>
                    <a:ext uri="{9D8B030D-6E8A-4147-A177-3AD203B41FA5}">
                      <a16:colId xmlns="" xmlns:a16="http://schemas.microsoft.com/office/drawing/2014/main" val="953913859"/>
                    </a:ext>
                  </a:extLst>
                </a:gridCol>
                <a:gridCol w="8775179">
                  <a:extLst>
                    <a:ext uri="{9D8B030D-6E8A-4147-A177-3AD203B41FA5}">
                      <a16:colId xmlns="" xmlns:a16="http://schemas.microsoft.com/office/drawing/2014/main" val="3374057892"/>
                    </a:ext>
                  </a:extLst>
                </a:gridCol>
              </a:tblGrid>
              <a:tr h="500808">
                <a:tc>
                  <a:txBody>
                    <a:bodyPr/>
                    <a:lstStyle/>
                    <a:p>
                      <a:pPr marL="296545" marR="211455" indent="-70485">
                        <a:lnSpc>
                          <a:spcPts val="126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296545" marR="211455" indent="-70485">
                        <a:lnSpc>
                          <a:spcPts val="126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Subject</a:t>
                      </a:r>
                      <a:r>
                        <a:rPr lang="en-US" sz="2400" spc="-26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Code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1435" marR="1315085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Subject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Name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445486375"/>
                  </a:ext>
                </a:extLst>
              </a:tr>
              <a:tr h="339137">
                <a:tc gridSpan="2">
                  <a:txBody>
                    <a:bodyPr/>
                    <a:lstStyle/>
                    <a:p>
                      <a:pPr marL="1520825" marR="1513840" algn="ctr"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Section 2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1412200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301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Accountancy/Book</a:t>
                      </a:r>
                      <a:r>
                        <a:rPr lang="en-US" sz="2400" spc="-3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Keeping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06718529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302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Agriculture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935590885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303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Anthropology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4218862646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304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Biology/Biological</a:t>
                      </a:r>
                      <a:r>
                        <a:rPr lang="en-US" sz="2400" spc="-2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Studies/Biotechnology</a:t>
                      </a:r>
                      <a:r>
                        <a:rPr lang="en-US" sz="2400" spc="-3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/Biochemistry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854999375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305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Business Studies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64258098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306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90"/>
                        </a:spcBef>
                      </a:pPr>
                      <a:r>
                        <a:rPr lang="en-US" sz="2400">
                          <a:effectLst/>
                        </a:rPr>
                        <a:t>Chemistry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562482024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307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Environmental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Studies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9151394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308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Computer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Science</a:t>
                      </a:r>
                      <a:r>
                        <a:rPr lang="en-US" sz="2400" spc="-1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/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Informatics</a:t>
                      </a:r>
                      <a:r>
                        <a:rPr lang="en-US" sz="2400" spc="-1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Practices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637246103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309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Economics/Business</a:t>
                      </a:r>
                      <a:r>
                        <a:rPr lang="en-US" sz="2400" spc="-2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Economics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997021030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310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>
                          <a:effectLst/>
                        </a:rPr>
                        <a:t>Engineering</a:t>
                      </a:r>
                      <a:r>
                        <a:rPr lang="en-US" sz="2400" spc="-2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Graphics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58950530"/>
                  </a:ext>
                </a:extLst>
              </a:tr>
              <a:tr h="339137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311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85"/>
                        </a:spcBef>
                      </a:pPr>
                      <a:r>
                        <a:rPr lang="en-US" sz="2400" dirty="0">
                          <a:effectLst/>
                        </a:rPr>
                        <a:t>Entrepreneurship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468635929"/>
                  </a:ext>
                </a:extLst>
              </a:tr>
              <a:tr h="500808">
                <a:tc>
                  <a:txBody>
                    <a:bodyPr/>
                    <a:lstStyle/>
                    <a:p>
                      <a:pPr marL="334645" marR="330200" algn="ctr"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312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16535">
                        <a:lnSpc>
                          <a:spcPts val="126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67945" marR="216535">
                        <a:lnSpc>
                          <a:spcPts val="126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Fine</a:t>
                      </a:r>
                      <a:r>
                        <a:rPr lang="en-US" sz="2400" spc="-1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Arts</a:t>
                      </a:r>
                      <a:r>
                        <a:rPr lang="en-US" sz="2400" spc="-2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/</a:t>
                      </a:r>
                      <a:r>
                        <a:rPr lang="en-US" sz="2400" spc="-2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Visual</a:t>
                      </a:r>
                      <a:r>
                        <a:rPr lang="en-US" sz="2400" spc="-1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Arts/(Sculpture/Painting)/</a:t>
                      </a:r>
                      <a:r>
                        <a:rPr lang="en-US" sz="2400" spc="-1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Commercial</a:t>
                      </a:r>
                      <a:r>
                        <a:rPr lang="en-US" sz="2400" spc="-26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Art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698905709"/>
                  </a:ext>
                </a:extLst>
              </a:tr>
              <a:tr h="243662">
                <a:tc>
                  <a:txBody>
                    <a:bodyPr/>
                    <a:lstStyle/>
                    <a:p>
                      <a:pPr marL="334645" marR="330200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334645" marR="330200" algn="ctr">
                        <a:lnSpc>
                          <a:spcPts val="117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313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endParaRPr lang="en-US" sz="2400" dirty="0">
                        <a:effectLst/>
                      </a:endParaRPr>
                    </a:p>
                    <a:p>
                      <a:pPr marL="67945">
                        <a:lnSpc>
                          <a:spcPts val="1170"/>
                        </a:lnSpc>
                        <a:spcBef>
                          <a:spcPts val="85"/>
                        </a:spcBef>
                      </a:pPr>
                      <a:r>
                        <a:rPr lang="en-US" sz="2400" dirty="0">
                          <a:effectLst/>
                        </a:rPr>
                        <a:t>Geography/</a:t>
                      </a:r>
                      <a:r>
                        <a:rPr lang="en-US" sz="2400" spc="-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Geology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33920247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720AB50-BBD6-E633-7328-F5C4CB53AE25}"/>
              </a:ext>
            </a:extLst>
          </p:cNvPr>
          <p:cNvSpPr txBox="1"/>
          <p:nvPr/>
        </p:nvSpPr>
        <p:spPr>
          <a:xfrm>
            <a:off x="4272197" y="241735"/>
            <a:ext cx="44071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DOMAIN</a:t>
            </a:r>
            <a:r>
              <a:rPr lang="en-US" sz="2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SUBJECTS</a:t>
            </a:r>
            <a:endParaRPr lang="en-I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720</Words>
  <Application>Microsoft Office PowerPoint</Application>
  <PresentationFormat>Widescreen</PresentationFormat>
  <Paragraphs>240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Common University Entrance Test (CUET)   (Part of Higher Education, NEP 2020)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University Entrance Test (CUET)   (Part of Higher Education, NEP 2020)</dc:title>
  <dc:creator>PRAVESH</dc:creator>
  <cp:lastModifiedBy>Pravesh</cp:lastModifiedBy>
  <cp:revision>19</cp:revision>
  <dcterms:created xsi:type="dcterms:W3CDTF">2023-02-21T05:08:25Z</dcterms:created>
  <dcterms:modified xsi:type="dcterms:W3CDTF">2023-02-24T13:02:00Z</dcterms:modified>
</cp:coreProperties>
</file>