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3" r:id="rId3"/>
    <p:sldId id="273" r:id="rId4"/>
    <p:sldId id="272" r:id="rId5"/>
    <p:sldId id="264" r:id="rId6"/>
    <p:sldId id="265" r:id="rId7"/>
    <p:sldId id="266" r:id="rId8"/>
    <p:sldId id="267" r:id="rId9"/>
    <p:sldId id="268" r:id="rId10"/>
    <p:sldId id="269" r:id="rId11"/>
    <p:sldId id="270" r:id="rId12"/>
    <p:sldId id="271" r:id="rId13"/>
    <p:sldId id="262"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45B7B-E9D8-473A-AA38-482374828485}" v="9" dt="2023-02-24T02:30:26.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53" autoAdjust="0"/>
    <p:restoredTop sz="94364" autoAdjust="0"/>
  </p:normalViewPr>
  <p:slideViewPr>
    <p:cSldViewPr snapToGrid="0">
      <p:cViewPr varScale="1">
        <p:scale>
          <a:sx n="68" d="100"/>
          <a:sy n="68" d="100"/>
        </p:scale>
        <p:origin x="486" y="60"/>
      </p:cViewPr>
      <p:guideLst>
        <p:guide orient="horz" pos="2160"/>
        <p:guide pos="3840"/>
      </p:guideLst>
    </p:cSldViewPr>
  </p:slideViewPr>
  <p:notesTextViewPr>
    <p:cViewPr>
      <p:scale>
        <a:sx n="1" d="1"/>
        <a:sy n="1" d="1"/>
      </p:scale>
      <p:origin x="0" y="0"/>
    </p:cViewPr>
  </p:notesTextViewPr>
  <p:sorterViewPr>
    <p:cViewPr>
      <p:scale>
        <a:sx n="39" d="100"/>
        <a:sy n="3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HIRENDRA SINGH" userId="7592a5c1-f1bc-4869-a42f-53f89f9aee4d" providerId="ADAL" clId="{11E45B7B-E9D8-473A-AA38-482374828485}"/>
    <pc:docChg chg="undo custSel addSld modSld sldOrd">
      <pc:chgData name="DHIRENDRA SINGH" userId="7592a5c1-f1bc-4869-a42f-53f89f9aee4d" providerId="ADAL" clId="{11E45B7B-E9D8-473A-AA38-482374828485}" dt="2023-02-24T02:30:26.827" v="129"/>
      <pc:docMkLst>
        <pc:docMk/>
      </pc:docMkLst>
      <pc:sldChg chg="addSp delSp modSp mod setBg">
        <pc:chgData name="DHIRENDRA SINGH" userId="7592a5c1-f1bc-4869-a42f-53f89f9aee4d" providerId="ADAL" clId="{11E45B7B-E9D8-473A-AA38-482374828485}" dt="2023-02-24T02:09:17.871" v="6" actId="26606"/>
        <pc:sldMkLst>
          <pc:docMk/>
          <pc:sldMk cId="0" sldId="263"/>
        </pc:sldMkLst>
        <pc:spChg chg="add del">
          <ac:chgData name="DHIRENDRA SINGH" userId="7592a5c1-f1bc-4869-a42f-53f89f9aee4d" providerId="ADAL" clId="{11E45B7B-E9D8-473A-AA38-482374828485}" dt="2023-02-24T02:09:14.486" v="3" actId="26606"/>
          <ac:spMkLst>
            <pc:docMk/>
            <pc:sldMk cId="0" sldId="263"/>
            <ac:spMk id="8" creationId="{B670DBD5-770C-4383-9F54-5B86E86BD5BB}"/>
          </ac:spMkLst>
        </pc:spChg>
        <pc:spChg chg="add del">
          <ac:chgData name="DHIRENDRA SINGH" userId="7592a5c1-f1bc-4869-a42f-53f89f9aee4d" providerId="ADAL" clId="{11E45B7B-E9D8-473A-AA38-482374828485}" dt="2023-02-24T02:09:17.869" v="5" actId="26606"/>
          <ac:spMkLst>
            <pc:docMk/>
            <pc:sldMk cId="0" sldId="263"/>
            <ac:spMk id="10" creationId="{50F864A1-23CF-4954-887F-3C4458622A68}"/>
          </ac:spMkLst>
        </pc:spChg>
        <pc:spChg chg="add del">
          <ac:chgData name="DHIRENDRA SINGH" userId="7592a5c1-f1bc-4869-a42f-53f89f9aee4d" providerId="ADAL" clId="{11E45B7B-E9D8-473A-AA38-482374828485}" dt="2023-02-24T02:09:17.869" v="5" actId="26606"/>
          <ac:spMkLst>
            <pc:docMk/>
            <pc:sldMk cId="0" sldId="263"/>
            <ac:spMk id="11" creationId="{7EBFDB7D-DD97-44CE-AFFB-458781A3DB9B}"/>
          </ac:spMkLst>
        </pc:spChg>
        <pc:spChg chg="add del">
          <ac:chgData name="DHIRENDRA SINGH" userId="7592a5c1-f1bc-4869-a42f-53f89f9aee4d" providerId="ADAL" clId="{11E45B7B-E9D8-473A-AA38-482374828485}" dt="2023-02-24T02:09:17.869" v="5" actId="26606"/>
          <ac:spMkLst>
            <pc:docMk/>
            <pc:sldMk cId="0" sldId="263"/>
            <ac:spMk id="12" creationId="{8D313E8C-7457-407E-BDA5-EACA44D38247}"/>
          </ac:spMkLst>
        </pc:spChg>
        <pc:spChg chg="add">
          <ac:chgData name="DHIRENDRA SINGH" userId="7592a5c1-f1bc-4869-a42f-53f89f9aee4d" providerId="ADAL" clId="{11E45B7B-E9D8-473A-AA38-482374828485}" dt="2023-02-24T02:09:17.871" v="6" actId="26606"/>
          <ac:spMkLst>
            <pc:docMk/>
            <pc:sldMk cId="0" sldId="263"/>
            <ac:spMk id="14" creationId="{42A4FC2C-047E-45A5-965D-8E1E3BF09BC6}"/>
          </ac:spMkLst>
        </pc:spChg>
        <pc:picChg chg="add mod">
          <ac:chgData name="DHIRENDRA SINGH" userId="7592a5c1-f1bc-4869-a42f-53f89f9aee4d" providerId="ADAL" clId="{11E45B7B-E9D8-473A-AA38-482374828485}" dt="2023-02-24T02:09:17.871" v="6" actId="26606"/>
          <ac:picMkLst>
            <pc:docMk/>
            <pc:sldMk cId="0" sldId="263"/>
            <ac:picMk id="3" creationId="{1034214F-7BD7-9FFC-9A0C-0DAE25275D31}"/>
          </ac:picMkLst>
        </pc:picChg>
      </pc:sldChg>
      <pc:sldChg chg="modAnim">
        <pc:chgData name="DHIRENDRA SINGH" userId="7592a5c1-f1bc-4869-a42f-53f89f9aee4d" providerId="ADAL" clId="{11E45B7B-E9D8-473A-AA38-482374828485}" dt="2023-02-24T02:29:02.371" v="123"/>
        <pc:sldMkLst>
          <pc:docMk/>
          <pc:sldMk cId="0" sldId="264"/>
        </pc:sldMkLst>
      </pc:sldChg>
      <pc:sldChg chg="modAnim">
        <pc:chgData name="DHIRENDRA SINGH" userId="7592a5c1-f1bc-4869-a42f-53f89f9aee4d" providerId="ADAL" clId="{11E45B7B-E9D8-473A-AA38-482374828485}" dt="2023-02-24T02:29:51.620" v="126"/>
        <pc:sldMkLst>
          <pc:docMk/>
          <pc:sldMk cId="0" sldId="266"/>
        </pc:sldMkLst>
      </pc:sldChg>
      <pc:sldChg chg="modAnim">
        <pc:chgData name="DHIRENDRA SINGH" userId="7592a5c1-f1bc-4869-a42f-53f89f9aee4d" providerId="ADAL" clId="{11E45B7B-E9D8-473A-AA38-482374828485}" dt="2023-02-24T02:30:02.528" v="127"/>
        <pc:sldMkLst>
          <pc:docMk/>
          <pc:sldMk cId="0" sldId="267"/>
        </pc:sldMkLst>
      </pc:sldChg>
      <pc:sldChg chg="modAnim">
        <pc:chgData name="DHIRENDRA SINGH" userId="7592a5c1-f1bc-4869-a42f-53f89f9aee4d" providerId="ADAL" clId="{11E45B7B-E9D8-473A-AA38-482374828485}" dt="2023-02-24T02:30:15.086" v="128"/>
        <pc:sldMkLst>
          <pc:docMk/>
          <pc:sldMk cId="0" sldId="268"/>
        </pc:sldMkLst>
      </pc:sldChg>
      <pc:sldChg chg="modAnim">
        <pc:chgData name="DHIRENDRA SINGH" userId="7592a5c1-f1bc-4869-a42f-53f89f9aee4d" providerId="ADAL" clId="{11E45B7B-E9D8-473A-AA38-482374828485}" dt="2023-02-24T02:30:26.827" v="129"/>
        <pc:sldMkLst>
          <pc:docMk/>
          <pc:sldMk cId="0" sldId="269"/>
        </pc:sldMkLst>
      </pc:sldChg>
      <pc:sldChg chg="modAnim">
        <pc:chgData name="DHIRENDRA SINGH" userId="7592a5c1-f1bc-4869-a42f-53f89f9aee4d" providerId="ADAL" clId="{11E45B7B-E9D8-473A-AA38-482374828485}" dt="2023-02-24T02:29:25.879" v="125"/>
        <pc:sldMkLst>
          <pc:docMk/>
          <pc:sldMk cId="0" sldId="272"/>
        </pc:sldMkLst>
      </pc:sldChg>
      <pc:sldChg chg="addSp delSp modSp new mod ord setBg">
        <pc:chgData name="DHIRENDRA SINGH" userId="7592a5c1-f1bc-4869-a42f-53f89f9aee4d" providerId="ADAL" clId="{11E45B7B-E9D8-473A-AA38-482374828485}" dt="2023-02-24T02:23:08.237" v="46"/>
        <pc:sldMkLst>
          <pc:docMk/>
          <pc:sldMk cId="2503266682" sldId="274"/>
        </pc:sldMkLst>
        <pc:spChg chg="mod">
          <ac:chgData name="DHIRENDRA SINGH" userId="7592a5c1-f1bc-4869-a42f-53f89f9aee4d" providerId="ADAL" clId="{11E45B7B-E9D8-473A-AA38-482374828485}" dt="2023-02-24T02:13:23.502" v="44" actId="26606"/>
          <ac:spMkLst>
            <pc:docMk/>
            <pc:sldMk cId="2503266682" sldId="274"/>
            <ac:spMk id="2" creationId="{CC546829-DE16-49D0-3FB6-D3D931215566}"/>
          </ac:spMkLst>
        </pc:spChg>
        <pc:spChg chg="del">
          <ac:chgData name="DHIRENDRA SINGH" userId="7592a5c1-f1bc-4869-a42f-53f89f9aee4d" providerId="ADAL" clId="{11E45B7B-E9D8-473A-AA38-482374828485}" dt="2023-02-24T02:12:52.676" v="8" actId="22"/>
          <ac:spMkLst>
            <pc:docMk/>
            <pc:sldMk cId="2503266682" sldId="274"/>
            <ac:spMk id="3" creationId="{929AB95E-DED8-4FC3-01A0-914B4B96D879}"/>
          </ac:spMkLst>
        </pc:spChg>
        <pc:spChg chg="add">
          <ac:chgData name="DHIRENDRA SINGH" userId="7592a5c1-f1bc-4869-a42f-53f89f9aee4d" providerId="ADAL" clId="{11E45B7B-E9D8-473A-AA38-482374828485}" dt="2023-02-24T02:13:23.502" v="44" actId="26606"/>
          <ac:spMkLst>
            <pc:docMk/>
            <pc:sldMk cId="2503266682" sldId="274"/>
            <ac:spMk id="10" creationId="{D12DDE76-C203-4047-9998-63900085B5E8}"/>
          </ac:spMkLst>
        </pc:spChg>
        <pc:picChg chg="add mod ord">
          <ac:chgData name="DHIRENDRA SINGH" userId="7592a5c1-f1bc-4869-a42f-53f89f9aee4d" providerId="ADAL" clId="{11E45B7B-E9D8-473A-AA38-482374828485}" dt="2023-02-24T02:13:23.502" v="44" actId="26606"/>
          <ac:picMkLst>
            <pc:docMk/>
            <pc:sldMk cId="2503266682" sldId="274"/>
            <ac:picMk id="5" creationId="{58EF642C-05EB-661F-0B80-FE979480BB1D}"/>
          </ac:picMkLst>
        </pc:picChg>
      </pc:sldChg>
      <pc:sldChg chg="addSp delSp modSp new mod setBg setClrOvrMap">
        <pc:chgData name="DHIRENDRA SINGH" userId="7592a5c1-f1bc-4869-a42f-53f89f9aee4d" providerId="ADAL" clId="{11E45B7B-E9D8-473A-AA38-482374828485}" dt="2023-02-24T02:27:33.464" v="121" actId="20577"/>
        <pc:sldMkLst>
          <pc:docMk/>
          <pc:sldMk cId="2202350520" sldId="275"/>
        </pc:sldMkLst>
        <pc:spChg chg="mod">
          <ac:chgData name="DHIRENDRA SINGH" userId="7592a5c1-f1bc-4869-a42f-53f89f9aee4d" providerId="ADAL" clId="{11E45B7B-E9D8-473A-AA38-482374828485}" dt="2023-02-24T02:27:33.464" v="121" actId="20577"/>
          <ac:spMkLst>
            <pc:docMk/>
            <pc:sldMk cId="2202350520" sldId="275"/>
            <ac:spMk id="2" creationId="{75147C93-65CA-8194-91CE-ECDA0D2EAEB8}"/>
          </ac:spMkLst>
        </pc:spChg>
        <pc:spChg chg="del">
          <ac:chgData name="DHIRENDRA SINGH" userId="7592a5c1-f1bc-4869-a42f-53f89f9aee4d" providerId="ADAL" clId="{11E45B7B-E9D8-473A-AA38-482374828485}" dt="2023-02-24T02:26:31.416" v="48"/>
          <ac:spMkLst>
            <pc:docMk/>
            <pc:sldMk cId="2202350520" sldId="275"/>
            <ac:spMk id="3" creationId="{86E3C51F-4E07-E597-D7F2-D5AFE3725C1F}"/>
          </ac:spMkLst>
        </pc:spChg>
        <pc:spChg chg="add">
          <ac:chgData name="DHIRENDRA SINGH" userId="7592a5c1-f1bc-4869-a42f-53f89f9aee4d" providerId="ADAL" clId="{11E45B7B-E9D8-473A-AA38-482374828485}" dt="2023-02-24T02:27:15.309" v="79" actId="26606"/>
          <ac:spMkLst>
            <pc:docMk/>
            <pc:sldMk cId="2202350520" sldId="275"/>
            <ac:spMk id="9" creationId="{E49CC64F-7275-4E33-961B-0C5CDC439875}"/>
          </ac:spMkLst>
        </pc:spChg>
        <pc:picChg chg="add mod">
          <ac:chgData name="DHIRENDRA SINGH" userId="7592a5c1-f1bc-4869-a42f-53f89f9aee4d" providerId="ADAL" clId="{11E45B7B-E9D8-473A-AA38-482374828485}" dt="2023-02-24T02:27:15.309" v="79" actId="26606"/>
          <ac:picMkLst>
            <pc:docMk/>
            <pc:sldMk cId="2202350520" sldId="275"/>
            <ac:picMk id="4" creationId="{0C97A583-3CED-3F87-F9DD-2E3C7BD6402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A86DC-173F-4288-93A9-EB340FC04C65}" type="datetimeFigureOut">
              <a:rPr lang="en-IN" smtClean="0"/>
              <a:pPr/>
              <a:t>24/02/2023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5AF8C-E71D-4A7C-83A4-F9B863DF1BCB}" type="slidenum">
              <a:rPr lang="en-IN" smtClean="0"/>
              <a:pPr/>
              <a:t>‹#›</a:t>
            </a:fld>
            <a:endParaRPr lang="en-IN"/>
          </a:p>
        </p:txBody>
      </p:sp>
    </p:spTree>
    <p:extLst>
      <p:ext uri="{BB962C8B-B14F-4D97-AF65-F5344CB8AC3E}">
        <p14:creationId xmlns:p14="http://schemas.microsoft.com/office/powerpoint/2010/main" val="321627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2FE5E5-7558-4841-8268-86271F877AA1}" type="datetimeFigureOut">
              <a:rPr lang="en-US" smtClean="0">
                <a:solidFill>
                  <a:prstClr val="black">
                    <a:tint val="75000"/>
                  </a:prstClr>
                </a:solidFill>
              </a:rPr>
              <a:pPr/>
              <a:t>2/24/2023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A201B-80D9-48C9-87E2-1577309616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70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FE5E5-7558-4841-8268-86271F877AA1}" type="datetimeFigureOut">
              <a:rPr lang="en-US" smtClean="0">
                <a:solidFill>
                  <a:prstClr val="black">
                    <a:tint val="75000"/>
                  </a:prstClr>
                </a:solidFill>
              </a:rPr>
              <a:pPr/>
              <a:t>2/24/2023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A201B-80D9-48C9-87E2-1577309616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12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FE5E5-7558-4841-8268-86271F877AA1}" type="datetimeFigureOut">
              <a:rPr lang="en-US" smtClean="0">
                <a:solidFill>
                  <a:prstClr val="black">
                    <a:tint val="75000"/>
                  </a:prstClr>
                </a:solidFill>
              </a:rPr>
              <a:pPr/>
              <a:t>2/24/2023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A201B-80D9-48C9-87E2-1577309616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056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337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attFill prst="solidDmnd">
            <a:fgClr>
              <a:schemeClr val="bg1">
                <a:lumMod val="85000"/>
              </a:schemeClr>
            </a:fgClr>
            <a:bgClr>
              <a:schemeClr val="bg1"/>
            </a:bgClr>
          </a:pattFill>
        </p:spPr>
        <p:txBody>
          <a:bodyPr anchor="ctr">
            <a:normAutofit/>
          </a:bodyPr>
          <a:lstStyle>
            <a:lvl1pPr algn="ctr">
              <a:defRPr sz="1600"/>
            </a:lvl1pPr>
          </a:lstStyle>
          <a:p>
            <a:endParaRPr lang="en-US"/>
          </a:p>
        </p:txBody>
      </p:sp>
    </p:spTree>
    <p:extLst>
      <p:ext uri="{BB962C8B-B14F-4D97-AF65-F5344CB8AC3E}">
        <p14:creationId xmlns:p14="http://schemas.microsoft.com/office/powerpoint/2010/main" val="3028277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239000" y="1856478"/>
            <a:ext cx="4152900" cy="5001522"/>
          </a:xfrm>
          <a:custGeom>
            <a:avLst/>
            <a:gdLst>
              <a:gd name="connsiteX0" fmla="*/ 0 w 4152900"/>
              <a:gd name="connsiteY0" fmla="*/ 0 h 5001522"/>
              <a:gd name="connsiteX1" fmla="*/ 4152900 w 4152900"/>
              <a:gd name="connsiteY1" fmla="*/ 0 h 5001522"/>
              <a:gd name="connsiteX2" fmla="*/ 4152900 w 4152900"/>
              <a:gd name="connsiteY2" fmla="*/ 5001522 h 5001522"/>
              <a:gd name="connsiteX3" fmla="*/ 0 w 4152900"/>
              <a:gd name="connsiteY3" fmla="*/ 5001522 h 5001522"/>
            </a:gdLst>
            <a:ahLst/>
            <a:cxnLst>
              <a:cxn ang="0">
                <a:pos x="connsiteX0" y="connsiteY0"/>
              </a:cxn>
              <a:cxn ang="0">
                <a:pos x="connsiteX1" y="connsiteY1"/>
              </a:cxn>
              <a:cxn ang="0">
                <a:pos x="connsiteX2" y="connsiteY2"/>
              </a:cxn>
              <a:cxn ang="0">
                <a:pos x="connsiteX3" y="connsiteY3"/>
              </a:cxn>
            </a:cxnLst>
            <a:rect l="l" t="t" r="r" b="b"/>
            <a:pathLst>
              <a:path w="4152900" h="5001522">
                <a:moveTo>
                  <a:pt x="0" y="0"/>
                </a:moveTo>
                <a:lnTo>
                  <a:pt x="4152900" y="0"/>
                </a:lnTo>
                <a:lnTo>
                  <a:pt x="4152900" y="5001522"/>
                </a:lnTo>
                <a:lnTo>
                  <a:pt x="0" y="5001522"/>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1743437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0"/>
            <a:ext cx="7728155" cy="6858000"/>
          </a:xfrm>
          <a:custGeom>
            <a:avLst/>
            <a:gdLst>
              <a:gd name="connsiteX0" fmla="*/ 0 w 7728155"/>
              <a:gd name="connsiteY0" fmla="*/ 0 h 6858000"/>
              <a:gd name="connsiteX1" fmla="*/ 7728155 w 7728155"/>
              <a:gd name="connsiteY1" fmla="*/ 0 h 6858000"/>
              <a:gd name="connsiteX2" fmla="*/ 7728155 w 7728155"/>
              <a:gd name="connsiteY2" fmla="*/ 6858000 h 6858000"/>
              <a:gd name="connsiteX3" fmla="*/ 0 w 772815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728155" h="6858000">
                <a:moveTo>
                  <a:pt x="0" y="0"/>
                </a:moveTo>
                <a:lnTo>
                  <a:pt x="7728155" y="0"/>
                </a:lnTo>
                <a:lnTo>
                  <a:pt x="7728155"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1147682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7639050" y="3790950"/>
            <a:ext cx="2743200" cy="3067049"/>
          </a:xfrm>
          <a:custGeom>
            <a:avLst/>
            <a:gdLst>
              <a:gd name="connsiteX0" fmla="*/ 0 w 2743200"/>
              <a:gd name="connsiteY0" fmla="*/ 0 h 3067049"/>
              <a:gd name="connsiteX1" fmla="*/ 2743200 w 2743200"/>
              <a:gd name="connsiteY1" fmla="*/ 0 h 3067049"/>
              <a:gd name="connsiteX2" fmla="*/ 2743200 w 2743200"/>
              <a:gd name="connsiteY2" fmla="*/ 3067049 h 3067049"/>
              <a:gd name="connsiteX3" fmla="*/ 0 w 2743200"/>
              <a:gd name="connsiteY3" fmla="*/ 3067049 h 3067049"/>
            </a:gdLst>
            <a:ahLst/>
            <a:cxnLst>
              <a:cxn ang="0">
                <a:pos x="connsiteX0" y="connsiteY0"/>
              </a:cxn>
              <a:cxn ang="0">
                <a:pos x="connsiteX1" y="connsiteY1"/>
              </a:cxn>
              <a:cxn ang="0">
                <a:pos x="connsiteX2" y="connsiteY2"/>
              </a:cxn>
              <a:cxn ang="0">
                <a:pos x="connsiteX3" y="connsiteY3"/>
              </a:cxn>
            </a:cxnLst>
            <a:rect l="l" t="t" r="r" b="b"/>
            <a:pathLst>
              <a:path w="2743200" h="3067049">
                <a:moveTo>
                  <a:pt x="0" y="0"/>
                </a:moveTo>
                <a:lnTo>
                  <a:pt x="2743200" y="0"/>
                </a:lnTo>
                <a:lnTo>
                  <a:pt x="2743200" y="3067049"/>
                </a:lnTo>
                <a:lnTo>
                  <a:pt x="0" y="3067049"/>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4" name="Picture Placeholder 13"/>
          <p:cNvSpPr>
            <a:spLocks noGrp="1"/>
          </p:cNvSpPr>
          <p:nvPr>
            <p:ph type="pic" sz="quarter" idx="11"/>
          </p:nvPr>
        </p:nvSpPr>
        <p:spPr>
          <a:xfrm>
            <a:off x="0" y="0"/>
            <a:ext cx="9220200" cy="2552700"/>
          </a:xfrm>
          <a:custGeom>
            <a:avLst/>
            <a:gdLst>
              <a:gd name="connsiteX0" fmla="*/ 0 w 8172450"/>
              <a:gd name="connsiteY0" fmla="*/ 0 h 2552700"/>
              <a:gd name="connsiteX1" fmla="*/ 8172450 w 8172450"/>
              <a:gd name="connsiteY1" fmla="*/ 0 h 2552700"/>
              <a:gd name="connsiteX2" fmla="*/ 8172450 w 8172450"/>
              <a:gd name="connsiteY2" fmla="*/ 2552700 h 2552700"/>
              <a:gd name="connsiteX3" fmla="*/ 0 w 8172450"/>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8172450" h="2552700">
                <a:moveTo>
                  <a:pt x="0" y="0"/>
                </a:moveTo>
                <a:lnTo>
                  <a:pt x="8172450" y="0"/>
                </a:lnTo>
                <a:lnTo>
                  <a:pt x="8172450" y="2552700"/>
                </a:lnTo>
                <a:lnTo>
                  <a:pt x="0" y="25527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1565903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0" y="0"/>
            <a:ext cx="12192000" cy="4400550"/>
          </a:xfrm>
          <a:custGeom>
            <a:avLst/>
            <a:gdLst>
              <a:gd name="connsiteX0" fmla="*/ 0 w 12192000"/>
              <a:gd name="connsiteY0" fmla="*/ 0 h 4400550"/>
              <a:gd name="connsiteX1" fmla="*/ 12192000 w 12192000"/>
              <a:gd name="connsiteY1" fmla="*/ 0 h 4400550"/>
              <a:gd name="connsiteX2" fmla="*/ 12192000 w 12192000"/>
              <a:gd name="connsiteY2" fmla="*/ 4400550 h 4400550"/>
              <a:gd name="connsiteX3" fmla="*/ 0 w 12192000"/>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12192000" h="4400550">
                <a:moveTo>
                  <a:pt x="0" y="0"/>
                </a:moveTo>
                <a:lnTo>
                  <a:pt x="12192000" y="0"/>
                </a:lnTo>
                <a:lnTo>
                  <a:pt x="12192000" y="4400550"/>
                </a:lnTo>
                <a:lnTo>
                  <a:pt x="0" y="44005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8" name="Picture Placeholder 7"/>
          <p:cNvSpPr>
            <a:spLocks noGrp="1"/>
          </p:cNvSpPr>
          <p:nvPr>
            <p:ph type="pic" sz="quarter" idx="12"/>
          </p:nvPr>
        </p:nvSpPr>
        <p:spPr>
          <a:xfrm>
            <a:off x="1" y="4400550"/>
            <a:ext cx="5219701" cy="2457450"/>
          </a:xfrm>
          <a:custGeom>
            <a:avLst/>
            <a:gdLst>
              <a:gd name="connsiteX0" fmla="*/ 0 w 5219701"/>
              <a:gd name="connsiteY0" fmla="*/ 0 h 2457450"/>
              <a:gd name="connsiteX1" fmla="*/ 5219701 w 5219701"/>
              <a:gd name="connsiteY1" fmla="*/ 0 h 2457450"/>
              <a:gd name="connsiteX2" fmla="*/ 5219701 w 5219701"/>
              <a:gd name="connsiteY2" fmla="*/ 2457450 h 2457450"/>
              <a:gd name="connsiteX3" fmla="*/ 0 w 5219701"/>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5219701" h="2457450">
                <a:moveTo>
                  <a:pt x="0" y="0"/>
                </a:moveTo>
                <a:lnTo>
                  <a:pt x="5219701" y="0"/>
                </a:lnTo>
                <a:lnTo>
                  <a:pt x="5219701" y="2457450"/>
                </a:lnTo>
                <a:lnTo>
                  <a:pt x="0" y="24574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783512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7315200" y="0"/>
            <a:ext cx="4876800" cy="6858000"/>
          </a:xfrm>
          <a:custGeom>
            <a:avLst/>
            <a:gdLst>
              <a:gd name="connsiteX0" fmla="*/ 0 w 4876800"/>
              <a:gd name="connsiteY0" fmla="*/ 0 h 6858000"/>
              <a:gd name="connsiteX1" fmla="*/ 4876800 w 4876800"/>
              <a:gd name="connsiteY1" fmla="*/ 0 h 6858000"/>
              <a:gd name="connsiteX2" fmla="*/ 4876800 w 4876800"/>
              <a:gd name="connsiteY2" fmla="*/ 6858000 h 6858000"/>
              <a:gd name="connsiteX3" fmla="*/ 0 w 4876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76800" h="6858000">
                <a:moveTo>
                  <a:pt x="0" y="0"/>
                </a:moveTo>
                <a:lnTo>
                  <a:pt x="4876800" y="0"/>
                </a:lnTo>
                <a:lnTo>
                  <a:pt x="48768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0" name="Picture Placeholder 9"/>
          <p:cNvSpPr>
            <a:spLocks noGrp="1"/>
          </p:cNvSpPr>
          <p:nvPr>
            <p:ph type="pic" sz="quarter" idx="12"/>
          </p:nvPr>
        </p:nvSpPr>
        <p:spPr>
          <a:xfrm>
            <a:off x="0" y="4476750"/>
            <a:ext cx="2209800" cy="2381250"/>
          </a:xfrm>
          <a:custGeom>
            <a:avLst/>
            <a:gdLst>
              <a:gd name="connsiteX0" fmla="*/ 0 w 2209800"/>
              <a:gd name="connsiteY0" fmla="*/ 0 h 2381250"/>
              <a:gd name="connsiteX1" fmla="*/ 2209800 w 2209800"/>
              <a:gd name="connsiteY1" fmla="*/ 0 h 2381250"/>
              <a:gd name="connsiteX2" fmla="*/ 2209800 w 2209800"/>
              <a:gd name="connsiteY2" fmla="*/ 2381250 h 2381250"/>
              <a:gd name="connsiteX3" fmla="*/ 0 w 2209800"/>
              <a:gd name="connsiteY3" fmla="*/ 2381250 h 2381250"/>
            </a:gdLst>
            <a:ahLst/>
            <a:cxnLst>
              <a:cxn ang="0">
                <a:pos x="connsiteX0" y="connsiteY0"/>
              </a:cxn>
              <a:cxn ang="0">
                <a:pos x="connsiteX1" y="connsiteY1"/>
              </a:cxn>
              <a:cxn ang="0">
                <a:pos x="connsiteX2" y="connsiteY2"/>
              </a:cxn>
              <a:cxn ang="0">
                <a:pos x="connsiteX3" y="connsiteY3"/>
              </a:cxn>
            </a:cxnLst>
            <a:rect l="l" t="t" r="r" b="b"/>
            <a:pathLst>
              <a:path w="2209800" h="2381250">
                <a:moveTo>
                  <a:pt x="0" y="0"/>
                </a:moveTo>
                <a:lnTo>
                  <a:pt x="2209800" y="0"/>
                </a:lnTo>
                <a:lnTo>
                  <a:pt x="2209800" y="2381250"/>
                </a:lnTo>
                <a:lnTo>
                  <a:pt x="0" y="23812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1992703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342900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47173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FE5E5-7558-4841-8268-86271F877AA1}" type="datetimeFigureOut">
              <a:rPr lang="en-US" smtClean="0">
                <a:solidFill>
                  <a:prstClr val="black">
                    <a:tint val="75000"/>
                  </a:prstClr>
                </a:solidFill>
              </a:rPr>
              <a:pPr/>
              <a:t>2/24/2023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A201B-80D9-48C9-87E2-1577309616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795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Picture Placeholder 13"/>
          <p:cNvSpPr>
            <a:spLocks noGrp="1"/>
          </p:cNvSpPr>
          <p:nvPr>
            <p:ph type="pic" sz="quarter" idx="11"/>
          </p:nvPr>
        </p:nvSpPr>
        <p:spPr>
          <a:xfrm>
            <a:off x="0" y="0"/>
            <a:ext cx="4648200" cy="6858000"/>
          </a:xfrm>
          <a:custGeom>
            <a:avLst/>
            <a:gdLst>
              <a:gd name="connsiteX0" fmla="*/ 0 w 8172450"/>
              <a:gd name="connsiteY0" fmla="*/ 0 h 2552700"/>
              <a:gd name="connsiteX1" fmla="*/ 8172450 w 8172450"/>
              <a:gd name="connsiteY1" fmla="*/ 0 h 2552700"/>
              <a:gd name="connsiteX2" fmla="*/ 8172450 w 8172450"/>
              <a:gd name="connsiteY2" fmla="*/ 2552700 h 2552700"/>
              <a:gd name="connsiteX3" fmla="*/ 0 w 8172450"/>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8172450" h="2552700">
                <a:moveTo>
                  <a:pt x="0" y="0"/>
                </a:moveTo>
                <a:lnTo>
                  <a:pt x="8172450" y="0"/>
                </a:lnTo>
                <a:lnTo>
                  <a:pt x="8172450" y="2552700"/>
                </a:lnTo>
                <a:lnTo>
                  <a:pt x="0" y="25527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939577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88917" y="1314450"/>
            <a:ext cx="5543550" cy="1981200"/>
          </a:xfrm>
          <a:custGeom>
            <a:avLst/>
            <a:gdLst>
              <a:gd name="connsiteX0" fmla="*/ 0 w 5543550"/>
              <a:gd name="connsiteY0" fmla="*/ 0 h 1981200"/>
              <a:gd name="connsiteX1" fmla="*/ 5543550 w 5543550"/>
              <a:gd name="connsiteY1" fmla="*/ 0 h 1981200"/>
              <a:gd name="connsiteX2" fmla="*/ 5543550 w 5543550"/>
              <a:gd name="connsiteY2" fmla="*/ 1981200 h 1981200"/>
              <a:gd name="connsiteX3" fmla="*/ 0 w 5543550"/>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5543550" h="1981200">
                <a:moveTo>
                  <a:pt x="0" y="0"/>
                </a:moveTo>
                <a:lnTo>
                  <a:pt x="5543550" y="0"/>
                </a:lnTo>
                <a:lnTo>
                  <a:pt x="5543550" y="1981200"/>
                </a:lnTo>
                <a:lnTo>
                  <a:pt x="0" y="19812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4087478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4687579" y="0"/>
            <a:ext cx="7504421" cy="6858000"/>
          </a:xfrm>
          <a:custGeom>
            <a:avLst/>
            <a:gdLst>
              <a:gd name="connsiteX0" fmla="*/ 0 w 7504421"/>
              <a:gd name="connsiteY0" fmla="*/ 0 h 6858000"/>
              <a:gd name="connsiteX1" fmla="*/ 7504421 w 7504421"/>
              <a:gd name="connsiteY1" fmla="*/ 0 h 6858000"/>
              <a:gd name="connsiteX2" fmla="*/ 7504421 w 7504421"/>
              <a:gd name="connsiteY2" fmla="*/ 6858000 h 6858000"/>
              <a:gd name="connsiteX3" fmla="*/ 0 w 75044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04421" h="6858000">
                <a:moveTo>
                  <a:pt x="0" y="0"/>
                </a:moveTo>
                <a:lnTo>
                  <a:pt x="7504421" y="0"/>
                </a:lnTo>
                <a:lnTo>
                  <a:pt x="7504421"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1944831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1943180" y="666750"/>
            <a:ext cx="8305639" cy="1121030"/>
          </a:xfrm>
          <a:custGeom>
            <a:avLst/>
            <a:gdLst/>
            <a:ahLst/>
            <a:cxnLst/>
            <a:rect l="l" t="t" r="r" b="b"/>
            <a:pathLst>
              <a:path w="1224534" h="165278">
                <a:moveTo>
                  <a:pt x="418567" y="34290"/>
                </a:moveTo>
                <a:lnTo>
                  <a:pt x="418567" y="81610"/>
                </a:lnTo>
                <a:lnTo>
                  <a:pt x="444627" y="81610"/>
                </a:lnTo>
                <a:cubicBezTo>
                  <a:pt x="456819" y="81610"/>
                  <a:pt x="465125" y="79629"/>
                  <a:pt x="469544" y="75667"/>
                </a:cubicBezTo>
                <a:cubicBezTo>
                  <a:pt x="473964" y="71704"/>
                  <a:pt x="476174" y="65418"/>
                  <a:pt x="476174" y="56807"/>
                </a:cubicBezTo>
                <a:cubicBezTo>
                  <a:pt x="476174" y="48197"/>
                  <a:pt x="473888" y="42291"/>
                  <a:pt x="469316" y="39091"/>
                </a:cubicBezTo>
                <a:cubicBezTo>
                  <a:pt x="464744" y="35890"/>
                  <a:pt x="456743" y="34290"/>
                  <a:pt x="445313" y="34290"/>
                </a:cubicBezTo>
                <a:close/>
                <a:moveTo>
                  <a:pt x="1106805" y="3658"/>
                </a:moveTo>
                <a:lnTo>
                  <a:pt x="1222019" y="3658"/>
                </a:lnTo>
                <a:lnTo>
                  <a:pt x="1222019" y="35433"/>
                </a:lnTo>
                <a:lnTo>
                  <a:pt x="1142466" y="35433"/>
                </a:lnTo>
                <a:lnTo>
                  <a:pt x="1142466" y="68352"/>
                </a:lnTo>
                <a:lnTo>
                  <a:pt x="1214018" y="68352"/>
                </a:lnTo>
                <a:lnTo>
                  <a:pt x="1214018" y="98755"/>
                </a:lnTo>
                <a:lnTo>
                  <a:pt x="1142466" y="98755"/>
                </a:lnTo>
                <a:lnTo>
                  <a:pt x="1142466" y="131902"/>
                </a:lnTo>
                <a:lnTo>
                  <a:pt x="1224534" y="131902"/>
                </a:lnTo>
                <a:lnTo>
                  <a:pt x="1224534" y="163449"/>
                </a:lnTo>
                <a:lnTo>
                  <a:pt x="1106805" y="163449"/>
                </a:lnTo>
                <a:close/>
                <a:moveTo>
                  <a:pt x="782955" y="3658"/>
                </a:moveTo>
                <a:lnTo>
                  <a:pt x="818616" y="3658"/>
                </a:lnTo>
                <a:lnTo>
                  <a:pt x="818616" y="163449"/>
                </a:lnTo>
                <a:lnTo>
                  <a:pt x="782955" y="163449"/>
                </a:lnTo>
                <a:close/>
                <a:moveTo>
                  <a:pt x="562585" y="3658"/>
                </a:moveTo>
                <a:lnTo>
                  <a:pt x="601218" y="3658"/>
                </a:lnTo>
                <a:lnTo>
                  <a:pt x="641909" y="105385"/>
                </a:lnTo>
                <a:lnTo>
                  <a:pt x="682599" y="3658"/>
                </a:lnTo>
                <a:lnTo>
                  <a:pt x="721233" y="3658"/>
                </a:lnTo>
                <a:lnTo>
                  <a:pt x="656996" y="163449"/>
                </a:lnTo>
                <a:lnTo>
                  <a:pt x="626821" y="163449"/>
                </a:lnTo>
                <a:close/>
                <a:moveTo>
                  <a:pt x="382905" y="3658"/>
                </a:moveTo>
                <a:lnTo>
                  <a:pt x="443484" y="3658"/>
                </a:lnTo>
                <a:cubicBezTo>
                  <a:pt x="468325" y="3658"/>
                  <a:pt x="486041" y="7849"/>
                  <a:pt x="496633" y="16231"/>
                </a:cubicBezTo>
                <a:cubicBezTo>
                  <a:pt x="507225" y="24613"/>
                  <a:pt x="512521" y="38100"/>
                  <a:pt x="512521" y="56693"/>
                </a:cubicBezTo>
                <a:cubicBezTo>
                  <a:pt x="512521" y="82296"/>
                  <a:pt x="502386" y="98832"/>
                  <a:pt x="482117" y="106299"/>
                </a:cubicBezTo>
                <a:lnTo>
                  <a:pt x="522580" y="163449"/>
                </a:lnTo>
                <a:lnTo>
                  <a:pt x="478688" y="163449"/>
                </a:lnTo>
                <a:lnTo>
                  <a:pt x="443255" y="112471"/>
                </a:lnTo>
                <a:lnTo>
                  <a:pt x="418567" y="112471"/>
                </a:lnTo>
                <a:lnTo>
                  <a:pt x="418567" y="163449"/>
                </a:lnTo>
                <a:lnTo>
                  <a:pt x="382905" y="163449"/>
                </a:lnTo>
                <a:close/>
                <a:moveTo>
                  <a:pt x="192405" y="3658"/>
                </a:moveTo>
                <a:lnTo>
                  <a:pt x="307619" y="3658"/>
                </a:lnTo>
                <a:lnTo>
                  <a:pt x="307619" y="35433"/>
                </a:lnTo>
                <a:lnTo>
                  <a:pt x="228067" y="35433"/>
                </a:lnTo>
                <a:lnTo>
                  <a:pt x="228067" y="68352"/>
                </a:lnTo>
                <a:lnTo>
                  <a:pt x="299618" y="68352"/>
                </a:lnTo>
                <a:lnTo>
                  <a:pt x="299618" y="98755"/>
                </a:lnTo>
                <a:lnTo>
                  <a:pt x="228067" y="98755"/>
                </a:lnTo>
                <a:lnTo>
                  <a:pt x="228067" y="131902"/>
                </a:lnTo>
                <a:lnTo>
                  <a:pt x="310134" y="131902"/>
                </a:lnTo>
                <a:lnTo>
                  <a:pt x="310134" y="163449"/>
                </a:lnTo>
                <a:lnTo>
                  <a:pt x="192405" y="163449"/>
                </a:lnTo>
                <a:close/>
                <a:moveTo>
                  <a:pt x="971550" y="0"/>
                </a:moveTo>
                <a:cubicBezTo>
                  <a:pt x="997763" y="0"/>
                  <a:pt x="1019708" y="9982"/>
                  <a:pt x="1037387" y="29947"/>
                </a:cubicBezTo>
                <a:lnTo>
                  <a:pt x="1015212" y="55093"/>
                </a:lnTo>
                <a:cubicBezTo>
                  <a:pt x="1003935" y="41072"/>
                  <a:pt x="989914" y="34062"/>
                  <a:pt x="973150" y="34062"/>
                </a:cubicBezTo>
                <a:cubicBezTo>
                  <a:pt x="959739" y="34062"/>
                  <a:pt x="948271" y="38443"/>
                  <a:pt x="938746" y="47206"/>
                </a:cubicBezTo>
                <a:cubicBezTo>
                  <a:pt x="929221" y="55969"/>
                  <a:pt x="924458" y="67780"/>
                  <a:pt x="924458" y="82639"/>
                </a:cubicBezTo>
                <a:cubicBezTo>
                  <a:pt x="924458" y="97498"/>
                  <a:pt x="928954" y="109423"/>
                  <a:pt x="937946" y="118415"/>
                </a:cubicBezTo>
                <a:cubicBezTo>
                  <a:pt x="946937" y="127407"/>
                  <a:pt x="957834" y="131902"/>
                  <a:pt x="970635" y="131902"/>
                </a:cubicBezTo>
                <a:cubicBezTo>
                  <a:pt x="988161" y="131902"/>
                  <a:pt x="1002487" y="124968"/>
                  <a:pt x="1013612" y="111100"/>
                </a:cubicBezTo>
                <a:lnTo>
                  <a:pt x="1036472" y="134646"/>
                </a:lnTo>
                <a:cubicBezTo>
                  <a:pt x="1018337" y="155067"/>
                  <a:pt x="996963" y="165278"/>
                  <a:pt x="972350" y="165278"/>
                </a:cubicBezTo>
                <a:cubicBezTo>
                  <a:pt x="947737" y="165278"/>
                  <a:pt x="927468" y="157506"/>
                  <a:pt x="911542" y="141961"/>
                </a:cubicBezTo>
                <a:cubicBezTo>
                  <a:pt x="895616" y="126416"/>
                  <a:pt x="887654" y="106794"/>
                  <a:pt x="887654" y="83096"/>
                </a:cubicBezTo>
                <a:cubicBezTo>
                  <a:pt x="887654" y="59398"/>
                  <a:pt x="895769" y="39624"/>
                  <a:pt x="911999" y="23775"/>
                </a:cubicBezTo>
                <a:cubicBezTo>
                  <a:pt x="928230" y="7925"/>
                  <a:pt x="948080" y="0"/>
                  <a:pt x="971550" y="0"/>
                </a:cubicBezTo>
                <a:close/>
                <a:moveTo>
                  <a:pt x="64008" y="0"/>
                </a:moveTo>
                <a:cubicBezTo>
                  <a:pt x="74676" y="0"/>
                  <a:pt x="85344" y="1829"/>
                  <a:pt x="96012" y="5487"/>
                </a:cubicBezTo>
                <a:cubicBezTo>
                  <a:pt x="106680" y="9144"/>
                  <a:pt x="115976" y="14326"/>
                  <a:pt x="123901" y="21031"/>
                </a:cubicBezTo>
                <a:lnTo>
                  <a:pt x="105842" y="47092"/>
                </a:lnTo>
                <a:cubicBezTo>
                  <a:pt x="91973" y="36576"/>
                  <a:pt x="77648" y="31318"/>
                  <a:pt x="62865" y="31318"/>
                </a:cubicBezTo>
                <a:cubicBezTo>
                  <a:pt x="56921" y="31318"/>
                  <a:pt x="52235" y="32728"/>
                  <a:pt x="48806" y="35547"/>
                </a:cubicBezTo>
                <a:cubicBezTo>
                  <a:pt x="45377" y="38367"/>
                  <a:pt x="43663" y="42101"/>
                  <a:pt x="43663" y="46749"/>
                </a:cubicBezTo>
                <a:cubicBezTo>
                  <a:pt x="43663" y="51397"/>
                  <a:pt x="45758" y="55093"/>
                  <a:pt x="49949" y="57836"/>
                </a:cubicBezTo>
                <a:cubicBezTo>
                  <a:pt x="54140" y="60579"/>
                  <a:pt x="63817" y="63818"/>
                  <a:pt x="78981" y="67551"/>
                </a:cubicBezTo>
                <a:cubicBezTo>
                  <a:pt x="94145" y="71285"/>
                  <a:pt x="105918" y="76886"/>
                  <a:pt x="114300" y="84354"/>
                </a:cubicBezTo>
                <a:cubicBezTo>
                  <a:pt x="122682" y="91821"/>
                  <a:pt x="126873" y="102718"/>
                  <a:pt x="126873" y="117043"/>
                </a:cubicBezTo>
                <a:cubicBezTo>
                  <a:pt x="126873" y="131369"/>
                  <a:pt x="121501" y="142989"/>
                  <a:pt x="110757" y="151905"/>
                </a:cubicBezTo>
                <a:cubicBezTo>
                  <a:pt x="100012" y="160820"/>
                  <a:pt x="85877" y="165278"/>
                  <a:pt x="68351" y="165278"/>
                </a:cubicBezTo>
                <a:cubicBezTo>
                  <a:pt x="43053" y="165278"/>
                  <a:pt x="20269" y="155905"/>
                  <a:pt x="0" y="137160"/>
                </a:cubicBezTo>
                <a:lnTo>
                  <a:pt x="21260" y="111100"/>
                </a:lnTo>
                <a:cubicBezTo>
                  <a:pt x="38481" y="126187"/>
                  <a:pt x="54407" y="133731"/>
                  <a:pt x="69037" y="133731"/>
                </a:cubicBezTo>
                <a:cubicBezTo>
                  <a:pt x="75590" y="133731"/>
                  <a:pt x="80734" y="132321"/>
                  <a:pt x="84467" y="129502"/>
                </a:cubicBezTo>
                <a:cubicBezTo>
                  <a:pt x="88201" y="126683"/>
                  <a:pt x="90068" y="122873"/>
                  <a:pt x="90068" y="118072"/>
                </a:cubicBezTo>
                <a:cubicBezTo>
                  <a:pt x="90068" y="113271"/>
                  <a:pt x="88087" y="109461"/>
                  <a:pt x="84125" y="106642"/>
                </a:cubicBezTo>
                <a:cubicBezTo>
                  <a:pt x="80162" y="103823"/>
                  <a:pt x="72314" y="100965"/>
                  <a:pt x="60579" y="98070"/>
                </a:cubicBezTo>
                <a:cubicBezTo>
                  <a:pt x="41986" y="93650"/>
                  <a:pt x="28384" y="87897"/>
                  <a:pt x="19774" y="80810"/>
                </a:cubicBezTo>
                <a:cubicBezTo>
                  <a:pt x="11163" y="73724"/>
                  <a:pt x="6858" y="62598"/>
                  <a:pt x="6858" y="47435"/>
                </a:cubicBezTo>
                <a:cubicBezTo>
                  <a:pt x="6858" y="32271"/>
                  <a:pt x="12306" y="20574"/>
                  <a:pt x="23203" y="12345"/>
                </a:cubicBezTo>
                <a:cubicBezTo>
                  <a:pt x="34099" y="4115"/>
                  <a:pt x="47701" y="0"/>
                  <a:pt x="64008"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001305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3105150"/>
            <a:ext cx="12192000" cy="3752850"/>
          </a:xfrm>
          <a:custGeom>
            <a:avLst/>
            <a:gdLst>
              <a:gd name="connsiteX0" fmla="*/ 0 w 12192000"/>
              <a:gd name="connsiteY0" fmla="*/ 0 h 3752850"/>
              <a:gd name="connsiteX1" fmla="*/ 12192000 w 12192000"/>
              <a:gd name="connsiteY1" fmla="*/ 0 h 3752850"/>
              <a:gd name="connsiteX2" fmla="*/ 12192000 w 12192000"/>
              <a:gd name="connsiteY2" fmla="*/ 3752850 h 3752850"/>
              <a:gd name="connsiteX3" fmla="*/ 0 w 12192000"/>
              <a:gd name="connsiteY3" fmla="*/ 3752850 h 3752850"/>
            </a:gdLst>
            <a:ahLst/>
            <a:cxnLst>
              <a:cxn ang="0">
                <a:pos x="connsiteX0" y="connsiteY0"/>
              </a:cxn>
              <a:cxn ang="0">
                <a:pos x="connsiteX1" y="connsiteY1"/>
              </a:cxn>
              <a:cxn ang="0">
                <a:pos x="connsiteX2" y="connsiteY2"/>
              </a:cxn>
              <a:cxn ang="0">
                <a:pos x="connsiteX3" y="connsiteY3"/>
              </a:cxn>
            </a:cxnLst>
            <a:rect l="l" t="t" r="r" b="b"/>
            <a:pathLst>
              <a:path w="12192000" h="3752850">
                <a:moveTo>
                  <a:pt x="0" y="0"/>
                </a:moveTo>
                <a:lnTo>
                  <a:pt x="12192000" y="0"/>
                </a:lnTo>
                <a:lnTo>
                  <a:pt x="12192000" y="3752850"/>
                </a:lnTo>
                <a:lnTo>
                  <a:pt x="0" y="37528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611057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16"/>
          <p:cNvSpPr>
            <a:spLocks noGrp="1"/>
          </p:cNvSpPr>
          <p:nvPr>
            <p:ph type="pic" sz="quarter" idx="14"/>
          </p:nvPr>
        </p:nvSpPr>
        <p:spPr>
          <a:xfrm>
            <a:off x="2324100" y="3429000"/>
            <a:ext cx="4495800" cy="3429000"/>
          </a:xfrm>
          <a:custGeom>
            <a:avLst/>
            <a:gdLst>
              <a:gd name="connsiteX0" fmla="*/ 0 w 4495800"/>
              <a:gd name="connsiteY0" fmla="*/ 0 h 3429000"/>
              <a:gd name="connsiteX1" fmla="*/ 4495800 w 4495800"/>
              <a:gd name="connsiteY1" fmla="*/ 0 h 3429000"/>
              <a:gd name="connsiteX2" fmla="*/ 4495800 w 4495800"/>
              <a:gd name="connsiteY2" fmla="*/ 3429000 h 3429000"/>
              <a:gd name="connsiteX3" fmla="*/ 0 w 44958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495800" h="3429000">
                <a:moveTo>
                  <a:pt x="0" y="0"/>
                </a:moveTo>
                <a:lnTo>
                  <a:pt x="4495800" y="0"/>
                </a:lnTo>
                <a:lnTo>
                  <a:pt x="449580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7" name="Picture Placeholder 15"/>
          <p:cNvSpPr>
            <a:spLocks noGrp="1"/>
          </p:cNvSpPr>
          <p:nvPr>
            <p:ph type="pic" sz="quarter" idx="15"/>
          </p:nvPr>
        </p:nvSpPr>
        <p:spPr>
          <a:xfrm>
            <a:off x="9124950" y="800100"/>
            <a:ext cx="3067050" cy="6057900"/>
          </a:xfrm>
          <a:custGeom>
            <a:avLst/>
            <a:gdLst>
              <a:gd name="connsiteX0" fmla="*/ 0 w 3067050"/>
              <a:gd name="connsiteY0" fmla="*/ 0 h 6057900"/>
              <a:gd name="connsiteX1" fmla="*/ 3067050 w 3067050"/>
              <a:gd name="connsiteY1" fmla="*/ 0 h 6057900"/>
              <a:gd name="connsiteX2" fmla="*/ 3067050 w 3067050"/>
              <a:gd name="connsiteY2" fmla="*/ 6057900 h 6057900"/>
              <a:gd name="connsiteX3" fmla="*/ 0 w 3067050"/>
              <a:gd name="connsiteY3" fmla="*/ 6057900 h 6057900"/>
            </a:gdLst>
            <a:ahLst/>
            <a:cxnLst>
              <a:cxn ang="0">
                <a:pos x="connsiteX0" y="connsiteY0"/>
              </a:cxn>
              <a:cxn ang="0">
                <a:pos x="connsiteX1" y="connsiteY1"/>
              </a:cxn>
              <a:cxn ang="0">
                <a:pos x="connsiteX2" y="connsiteY2"/>
              </a:cxn>
              <a:cxn ang="0">
                <a:pos x="connsiteX3" y="connsiteY3"/>
              </a:cxn>
            </a:cxnLst>
            <a:rect l="l" t="t" r="r" b="b"/>
            <a:pathLst>
              <a:path w="3067050" h="6057900">
                <a:moveTo>
                  <a:pt x="0" y="0"/>
                </a:moveTo>
                <a:lnTo>
                  <a:pt x="3067050" y="0"/>
                </a:lnTo>
                <a:lnTo>
                  <a:pt x="3067050" y="6057900"/>
                </a:lnTo>
                <a:lnTo>
                  <a:pt x="0" y="60579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558114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495301" y="2667000"/>
            <a:ext cx="2490371" cy="1828800"/>
          </a:xfrm>
          <a:custGeom>
            <a:avLst/>
            <a:gdLst>
              <a:gd name="connsiteX0" fmla="*/ 0 w 2490371"/>
              <a:gd name="connsiteY0" fmla="*/ 0 h 1828800"/>
              <a:gd name="connsiteX1" fmla="*/ 2490371 w 2490371"/>
              <a:gd name="connsiteY1" fmla="*/ 0 h 1828800"/>
              <a:gd name="connsiteX2" fmla="*/ 2490371 w 2490371"/>
              <a:gd name="connsiteY2" fmla="*/ 1828800 h 1828800"/>
              <a:gd name="connsiteX3" fmla="*/ 0 w 2490371"/>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490371" h="1828800">
                <a:moveTo>
                  <a:pt x="0" y="0"/>
                </a:moveTo>
                <a:lnTo>
                  <a:pt x="2490371" y="0"/>
                </a:lnTo>
                <a:lnTo>
                  <a:pt x="2490371" y="1828800"/>
                </a:lnTo>
                <a:lnTo>
                  <a:pt x="0" y="1828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9" name="Picture Placeholder 18"/>
          <p:cNvSpPr>
            <a:spLocks noGrp="1"/>
          </p:cNvSpPr>
          <p:nvPr>
            <p:ph type="pic" sz="quarter" idx="15"/>
          </p:nvPr>
        </p:nvSpPr>
        <p:spPr>
          <a:xfrm>
            <a:off x="3418027" y="2667000"/>
            <a:ext cx="2490371" cy="1828800"/>
          </a:xfrm>
          <a:custGeom>
            <a:avLst/>
            <a:gdLst>
              <a:gd name="connsiteX0" fmla="*/ 0 w 2490371"/>
              <a:gd name="connsiteY0" fmla="*/ 0 h 1828800"/>
              <a:gd name="connsiteX1" fmla="*/ 2490371 w 2490371"/>
              <a:gd name="connsiteY1" fmla="*/ 0 h 1828800"/>
              <a:gd name="connsiteX2" fmla="*/ 2490371 w 2490371"/>
              <a:gd name="connsiteY2" fmla="*/ 1828800 h 1828800"/>
              <a:gd name="connsiteX3" fmla="*/ 0 w 2490371"/>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490371" h="1828800">
                <a:moveTo>
                  <a:pt x="0" y="0"/>
                </a:moveTo>
                <a:lnTo>
                  <a:pt x="2490371" y="0"/>
                </a:lnTo>
                <a:lnTo>
                  <a:pt x="2490371" y="1828800"/>
                </a:lnTo>
                <a:lnTo>
                  <a:pt x="0" y="1828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0" name="Picture Placeholder 19"/>
          <p:cNvSpPr>
            <a:spLocks noGrp="1"/>
          </p:cNvSpPr>
          <p:nvPr>
            <p:ph type="pic" sz="quarter" idx="16"/>
          </p:nvPr>
        </p:nvSpPr>
        <p:spPr>
          <a:xfrm>
            <a:off x="6340754" y="2667000"/>
            <a:ext cx="2490371" cy="1828800"/>
          </a:xfrm>
          <a:custGeom>
            <a:avLst/>
            <a:gdLst>
              <a:gd name="connsiteX0" fmla="*/ 0 w 2490371"/>
              <a:gd name="connsiteY0" fmla="*/ 0 h 1828800"/>
              <a:gd name="connsiteX1" fmla="*/ 2490371 w 2490371"/>
              <a:gd name="connsiteY1" fmla="*/ 0 h 1828800"/>
              <a:gd name="connsiteX2" fmla="*/ 2490371 w 2490371"/>
              <a:gd name="connsiteY2" fmla="*/ 1828800 h 1828800"/>
              <a:gd name="connsiteX3" fmla="*/ 0 w 2490371"/>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490371" h="1828800">
                <a:moveTo>
                  <a:pt x="0" y="0"/>
                </a:moveTo>
                <a:lnTo>
                  <a:pt x="2490371" y="0"/>
                </a:lnTo>
                <a:lnTo>
                  <a:pt x="2490371" y="1828800"/>
                </a:lnTo>
                <a:lnTo>
                  <a:pt x="0" y="1828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1" name="Picture Placeholder 20"/>
          <p:cNvSpPr>
            <a:spLocks noGrp="1"/>
          </p:cNvSpPr>
          <p:nvPr>
            <p:ph type="pic" sz="quarter" idx="17"/>
          </p:nvPr>
        </p:nvSpPr>
        <p:spPr>
          <a:xfrm>
            <a:off x="9263480" y="2667000"/>
            <a:ext cx="2490371" cy="1828800"/>
          </a:xfrm>
          <a:custGeom>
            <a:avLst/>
            <a:gdLst>
              <a:gd name="connsiteX0" fmla="*/ 0 w 2490371"/>
              <a:gd name="connsiteY0" fmla="*/ 0 h 1828800"/>
              <a:gd name="connsiteX1" fmla="*/ 2490371 w 2490371"/>
              <a:gd name="connsiteY1" fmla="*/ 0 h 1828800"/>
              <a:gd name="connsiteX2" fmla="*/ 2490371 w 2490371"/>
              <a:gd name="connsiteY2" fmla="*/ 1828800 h 1828800"/>
              <a:gd name="connsiteX3" fmla="*/ 0 w 2490371"/>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490371" h="1828800">
                <a:moveTo>
                  <a:pt x="0" y="0"/>
                </a:moveTo>
                <a:lnTo>
                  <a:pt x="2490371" y="0"/>
                </a:lnTo>
                <a:lnTo>
                  <a:pt x="2490371" y="1828800"/>
                </a:lnTo>
                <a:lnTo>
                  <a:pt x="0" y="1828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4249318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6" name="Picture Placeholder 25"/>
          <p:cNvSpPr>
            <a:spLocks noGrp="1"/>
          </p:cNvSpPr>
          <p:nvPr>
            <p:ph type="pic" sz="quarter" idx="17"/>
          </p:nvPr>
        </p:nvSpPr>
        <p:spPr>
          <a:xfrm>
            <a:off x="1092038" y="3095171"/>
            <a:ext cx="1316691" cy="1318042"/>
          </a:xfrm>
          <a:custGeom>
            <a:avLst/>
            <a:gdLst>
              <a:gd name="connsiteX0" fmla="*/ 72026 w 1316691"/>
              <a:gd name="connsiteY0" fmla="*/ 0 h 1318042"/>
              <a:gd name="connsiteX1" fmla="*/ 1244665 w 1316691"/>
              <a:gd name="connsiteY1" fmla="*/ 0 h 1318042"/>
              <a:gd name="connsiteX2" fmla="*/ 1316691 w 1316691"/>
              <a:gd name="connsiteY2" fmla="*/ 72026 h 1318042"/>
              <a:gd name="connsiteX3" fmla="*/ 1316691 w 1316691"/>
              <a:gd name="connsiteY3" fmla="*/ 81027 h 1318042"/>
              <a:gd name="connsiteX4" fmla="*/ 1316691 w 1316691"/>
              <a:gd name="connsiteY4" fmla="*/ 360119 h 1318042"/>
              <a:gd name="connsiteX5" fmla="*/ 1316691 w 1316691"/>
              <a:gd name="connsiteY5" fmla="*/ 957923 h 1318042"/>
              <a:gd name="connsiteX6" fmla="*/ 1316691 w 1316691"/>
              <a:gd name="connsiteY6" fmla="*/ 1053353 h 1318042"/>
              <a:gd name="connsiteX7" fmla="*/ 1316691 w 1316691"/>
              <a:gd name="connsiteY7" fmla="*/ 1246016 h 1318042"/>
              <a:gd name="connsiteX8" fmla="*/ 1244665 w 1316691"/>
              <a:gd name="connsiteY8" fmla="*/ 1318042 h 1318042"/>
              <a:gd name="connsiteX9" fmla="*/ 72026 w 1316691"/>
              <a:gd name="connsiteY9" fmla="*/ 1318042 h 1318042"/>
              <a:gd name="connsiteX10" fmla="*/ 0 w 1316691"/>
              <a:gd name="connsiteY10" fmla="*/ 1246016 h 1318042"/>
              <a:gd name="connsiteX11" fmla="*/ 0 w 1316691"/>
              <a:gd name="connsiteY11" fmla="*/ 1053353 h 1318042"/>
              <a:gd name="connsiteX12" fmla="*/ 0 w 1316691"/>
              <a:gd name="connsiteY12" fmla="*/ 957923 h 1318042"/>
              <a:gd name="connsiteX13" fmla="*/ 0 w 1316691"/>
              <a:gd name="connsiteY13" fmla="*/ 360119 h 1318042"/>
              <a:gd name="connsiteX14" fmla="*/ 0 w 1316691"/>
              <a:gd name="connsiteY14" fmla="*/ 81027 h 1318042"/>
              <a:gd name="connsiteX15" fmla="*/ 0 w 1316691"/>
              <a:gd name="connsiteY15" fmla="*/ 72026 h 1318042"/>
              <a:gd name="connsiteX16" fmla="*/ 72026 w 1316691"/>
              <a:gd name="connsiteY16" fmla="*/ 0 h 131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691" h="1318042">
                <a:moveTo>
                  <a:pt x="72026" y="0"/>
                </a:moveTo>
                <a:lnTo>
                  <a:pt x="1244665" y="0"/>
                </a:lnTo>
                <a:cubicBezTo>
                  <a:pt x="1284444" y="0"/>
                  <a:pt x="1316691" y="32247"/>
                  <a:pt x="1316691" y="72026"/>
                </a:cubicBezTo>
                <a:lnTo>
                  <a:pt x="1316691" y="81027"/>
                </a:lnTo>
                <a:lnTo>
                  <a:pt x="1316691" y="360119"/>
                </a:lnTo>
                <a:lnTo>
                  <a:pt x="1316691" y="957923"/>
                </a:lnTo>
                <a:lnTo>
                  <a:pt x="1316691" y="1053353"/>
                </a:lnTo>
                <a:lnTo>
                  <a:pt x="1316691" y="1246016"/>
                </a:lnTo>
                <a:cubicBezTo>
                  <a:pt x="1316691" y="1285795"/>
                  <a:pt x="1284444" y="1318042"/>
                  <a:pt x="1244665" y="1318042"/>
                </a:cubicBezTo>
                <a:lnTo>
                  <a:pt x="72026" y="1318042"/>
                </a:lnTo>
                <a:cubicBezTo>
                  <a:pt x="32247" y="1318042"/>
                  <a:pt x="0" y="1285795"/>
                  <a:pt x="0" y="1246016"/>
                </a:cubicBezTo>
                <a:lnTo>
                  <a:pt x="0" y="1053353"/>
                </a:lnTo>
                <a:lnTo>
                  <a:pt x="0" y="957923"/>
                </a:lnTo>
                <a:lnTo>
                  <a:pt x="0" y="360119"/>
                </a:lnTo>
                <a:lnTo>
                  <a:pt x="0" y="81027"/>
                </a:lnTo>
                <a:lnTo>
                  <a:pt x="0" y="72026"/>
                </a:lnTo>
                <a:cubicBezTo>
                  <a:pt x="0" y="32247"/>
                  <a:pt x="32247" y="0"/>
                  <a:pt x="72026"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7" name="Picture Placeholder 26"/>
          <p:cNvSpPr>
            <a:spLocks noGrp="1"/>
          </p:cNvSpPr>
          <p:nvPr>
            <p:ph type="pic" sz="quarter" idx="18"/>
          </p:nvPr>
        </p:nvSpPr>
        <p:spPr>
          <a:xfrm>
            <a:off x="2877866" y="3095171"/>
            <a:ext cx="1316691" cy="1318042"/>
          </a:xfrm>
          <a:custGeom>
            <a:avLst/>
            <a:gdLst>
              <a:gd name="connsiteX0" fmla="*/ 72026 w 1316691"/>
              <a:gd name="connsiteY0" fmla="*/ 0 h 1318042"/>
              <a:gd name="connsiteX1" fmla="*/ 1244665 w 1316691"/>
              <a:gd name="connsiteY1" fmla="*/ 0 h 1318042"/>
              <a:gd name="connsiteX2" fmla="*/ 1316691 w 1316691"/>
              <a:gd name="connsiteY2" fmla="*/ 72026 h 1318042"/>
              <a:gd name="connsiteX3" fmla="*/ 1316691 w 1316691"/>
              <a:gd name="connsiteY3" fmla="*/ 81027 h 1318042"/>
              <a:gd name="connsiteX4" fmla="*/ 1316691 w 1316691"/>
              <a:gd name="connsiteY4" fmla="*/ 360119 h 1318042"/>
              <a:gd name="connsiteX5" fmla="*/ 1316691 w 1316691"/>
              <a:gd name="connsiteY5" fmla="*/ 957923 h 1318042"/>
              <a:gd name="connsiteX6" fmla="*/ 1316691 w 1316691"/>
              <a:gd name="connsiteY6" fmla="*/ 1053353 h 1318042"/>
              <a:gd name="connsiteX7" fmla="*/ 1316691 w 1316691"/>
              <a:gd name="connsiteY7" fmla="*/ 1246016 h 1318042"/>
              <a:gd name="connsiteX8" fmla="*/ 1244665 w 1316691"/>
              <a:gd name="connsiteY8" fmla="*/ 1318042 h 1318042"/>
              <a:gd name="connsiteX9" fmla="*/ 72026 w 1316691"/>
              <a:gd name="connsiteY9" fmla="*/ 1318042 h 1318042"/>
              <a:gd name="connsiteX10" fmla="*/ 0 w 1316691"/>
              <a:gd name="connsiteY10" fmla="*/ 1246016 h 1318042"/>
              <a:gd name="connsiteX11" fmla="*/ 0 w 1316691"/>
              <a:gd name="connsiteY11" fmla="*/ 1053353 h 1318042"/>
              <a:gd name="connsiteX12" fmla="*/ 0 w 1316691"/>
              <a:gd name="connsiteY12" fmla="*/ 957923 h 1318042"/>
              <a:gd name="connsiteX13" fmla="*/ 0 w 1316691"/>
              <a:gd name="connsiteY13" fmla="*/ 360119 h 1318042"/>
              <a:gd name="connsiteX14" fmla="*/ 0 w 1316691"/>
              <a:gd name="connsiteY14" fmla="*/ 81027 h 1318042"/>
              <a:gd name="connsiteX15" fmla="*/ 0 w 1316691"/>
              <a:gd name="connsiteY15" fmla="*/ 72026 h 1318042"/>
              <a:gd name="connsiteX16" fmla="*/ 72026 w 1316691"/>
              <a:gd name="connsiteY16" fmla="*/ 0 h 131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691" h="1318042">
                <a:moveTo>
                  <a:pt x="72026" y="0"/>
                </a:moveTo>
                <a:lnTo>
                  <a:pt x="1244665" y="0"/>
                </a:lnTo>
                <a:cubicBezTo>
                  <a:pt x="1284444" y="0"/>
                  <a:pt x="1316691" y="32247"/>
                  <a:pt x="1316691" y="72026"/>
                </a:cubicBezTo>
                <a:lnTo>
                  <a:pt x="1316691" y="81027"/>
                </a:lnTo>
                <a:lnTo>
                  <a:pt x="1316691" y="360119"/>
                </a:lnTo>
                <a:lnTo>
                  <a:pt x="1316691" y="957923"/>
                </a:lnTo>
                <a:lnTo>
                  <a:pt x="1316691" y="1053353"/>
                </a:lnTo>
                <a:lnTo>
                  <a:pt x="1316691" y="1246016"/>
                </a:lnTo>
                <a:cubicBezTo>
                  <a:pt x="1316691" y="1285795"/>
                  <a:pt x="1284444" y="1318042"/>
                  <a:pt x="1244665" y="1318042"/>
                </a:cubicBezTo>
                <a:lnTo>
                  <a:pt x="72026" y="1318042"/>
                </a:lnTo>
                <a:cubicBezTo>
                  <a:pt x="32247" y="1318042"/>
                  <a:pt x="0" y="1285795"/>
                  <a:pt x="0" y="1246016"/>
                </a:cubicBezTo>
                <a:lnTo>
                  <a:pt x="0" y="1053353"/>
                </a:lnTo>
                <a:lnTo>
                  <a:pt x="0" y="957923"/>
                </a:lnTo>
                <a:lnTo>
                  <a:pt x="0" y="360119"/>
                </a:lnTo>
                <a:lnTo>
                  <a:pt x="0" y="81027"/>
                </a:lnTo>
                <a:lnTo>
                  <a:pt x="0" y="72026"/>
                </a:lnTo>
                <a:cubicBezTo>
                  <a:pt x="0" y="32247"/>
                  <a:pt x="32247" y="0"/>
                  <a:pt x="72026"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8" name="Picture Placeholder 27"/>
          <p:cNvSpPr>
            <a:spLocks noGrp="1"/>
          </p:cNvSpPr>
          <p:nvPr>
            <p:ph type="pic" sz="quarter" idx="19"/>
          </p:nvPr>
        </p:nvSpPr>
        <p:spPr>
          <a:xfrm>
            <a:off x="4663694" y="3095171"/>
            <a:ext cx="1316691" cy="1318042"/>
          </a:xfrm>
          <a:custGeom>
            <a:avLst/>
            <a:gdLst>
              <a:gd name="connsiteX0" fmla="*/ 72026 w 1316691"/>
              <a:gd name="connsiteY0" fmla="*/ 0 h 1318042"/>
              <a:gd name="connsiteX1" fmla="*/ 1244665 w 1316691"/>
              <a:gd name="connsiteY1" fmla="*/ 0 h 1318042"/>
              <a:gd name="connsiteX2" fmla="*/ 1316691 w 1316691"/>
              <a:gd name="connsiteY2" fmla="*/ 72026 h 1318042"/>
              <a:gd name="connsiteX3" fmla="*/ 1316691 w 1316691"/>
              <a:gd name="connsiteY3" fmla="*/ 81027 h 1318042"/>
              <a:gd name="connsiteX4" fmla="*/ 1316691 w 1316691"/>
              <a:gd name="connsiteY4" fmla="*/ 360119 h 1318042"/>
              <a:gd name="connsiteX5" fmla="*/ 1316691 w 1316691"/>
              <a:gd name="connsiteY5" fmla="*/ 957923 h 1318042"/>
              <a:gd name="connsiteX6" fmla="*/ 1316691 w 1316691"/>
              <a:gd name="connsiteY6" fmla="*/ 1053353 h 1318042"/>
              <a:gd name="connsiteX7" fmla="*/ 1316691 w 1316691"/>
              <a:gd name="connsiteY7" fmla="*/ 1246016 h 1318042"/>
              <a:gd name="connsiteX8" fmla="*/ 1244665 w 1316691"/>
              <a:gd name="connsiteY8" fmla="*/ 1318042 h 1318042"/>
              <a:gd name="connsiteX9" fmla="*/ 72026 w 1316691"/>
              <a:gd name="connsiteY9" fmla="*/ 1318042 h 1318042"/>
              <a:gd name="connsiteX10" fmla="*/ 0 w 1316691"/>
              <a:gd name="connsiteY10" fmla="*/ 1246016 h 1318042"/>
              <a:gd name="connsiteX11" fmla="*/ 0 w 1316691"/>
              <a:gd name="connsiteY11" fmla="*/ 1053353 h 1318042"/>
              <a:gd name="connsiteX12" fmla="*/ 0 w 1316691"/>
              <a:gd name="connsiteY12" fmla="*/ 957923 h 1318042"/>
              <a:gd name="connsiteX13" fmla="*/ 0 w 1316691"/>
              <a:gd name="connsiteY13" fmla="*/ 360119 h 1318042"/>
              <a:gd name="connsiteX14" fmla="*/ 0 w 1316691"/>
              <a:gd name="connsiteY14" fmla="*/ 81027 h 1318042"/>
              <a:gd name="connsiteX15" fmla="*/ 0 w 1316691"/>
              <a:gd name="connsiteY15" fmla="*/ 72026 h 1318042"/>
              <a:gd name="connsiteX16" fmla="*/ 72026 w 1316691"/>
              <a:gd name="connsiteY16" fmla="*/ 0 h 131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691" h="1318042">
                <a:moveTo>
                  <a:pt x="72026" y="0"/>
                </a:moveTo>
                <a:lnTo>
                  <a:pt x="1244665" y="0"/>
                </a:lnTo>
                <a:cubicBezTo>
                  <a:pt x="1284444" y="0"/>
                  <a:pt x="1316691" y="32247"/>
                  <a:pt x="1316691" y="72026"/>
                </a:cubicBezTo>
                <a:lnTo>
                  <a:pt x="1316691" y="81027"/>
                </a:lnTo>
                <a:lnTo>
                  <a:pt x="1316691" y="360119"/>
                </a:lnTo>
                <a:lnTo>
                  <a:pt x="1316691" y="957923"/>
                </a:lnTo>
                <a:lnTo>
                  <a:pt x="1316691" y="1053353"/>
                </a:lnTo>
                <a:lnTo>
                  <a:pt x="1316691" y="1246016"/>
                </a:lnTo>
                <a:cubicBezTo>
                  <a:pt x="1316691" y="1285795"/>
                  <a:pt x="1284444" y="1318042"/>
                  <a:pt x="1244665" y="1318042"/>
                </a:cubicBezTo>
                <a:lnTo>
                  <a:pt x="72026" y="1318042"/>
                </a:lnTo>
                <a:cubicBezTo>
                  <a:pt x="32247" y="1318042"/>
                  <a:pt x="0" y="1285795"/>
                  <a:pt x="0" y="1246016"/>
                </a:cubicBezTo>
                <a:lnTo>
                  <a:pt x="0" y="1053353"/>
                </a:lnTo>
                <a:lnTo>
                  <a:pt x="0" y="957923"/>
                </a:lnTo>
                <a:lnTo>
                  <a:pt x="0" y="360119"/>
                </a:lnTo>
                <a:lnTo>
                  <a:pt x="0" y="81027"/>
                </a:lnTo>
                <a:lnTo>
                  <a:pt x="0" y="72026"/>
                </a:lnTo>
                <a:cubicBezTo>
                  <a:pt x="0" y="32247"/>
                  <a:pt x="32247" y="0"/>
                  <a:pt x="72026"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9" name="Picture Placeholder 28"/>
          <p:cNvSpPr>
            <a:spLocks noGrp="1"/>
          </p:cNvSpPr>
          <p:nvPr>
            <p:ph type="pic" sz="quarter" idx="20"/>
          </p:nvPr>
        </p:nvSpPr>
        <p:spPr>
          <a:xfrm>
            <a:off x="6449522" y="3095171"/>
            <a:ext cx="1316691" cy="1318042"/>
          </a:xfrm>
          <a:custGeom>
            <a:avLst/>
            <a:gdLst>
              <a:gd name="connsiteX0" fmla="*/ 72026 w 1316691"/>
              <a:gd name="connsiteY0" fmla="*/ 0 h 1318042"/>
              <a:gd name="connsiteX1" fmla="*/ 1244665 w 1316691"/>
              <a:gd name="connsiteY1" fmla="*/ 0 h 1318042"/>
              <a:gd name="connsiteX2" fmla="*/ 1316691 w 1316691"/>
              <a:gd name="connsiteY2" fmla="*/ 72026 h 1318042"/>
              <a:gd name="connsiteX3" fmla="*/ 1316691 w 1316691"/>
              <a:gd name="connsiteY3" fmla="*/ 81027 h 1318042"/>
              <a:gd name="connsiteX4" fmla="*/ 1316691 w 1316691"/>
              <a:gd name="connsiteY4" fmla="*/ 360119 h 1318042"/>
              <a:gd name="connsiteX5" fmla="*/ 1316691 w 1316691"/>
              <a:gd name="connsiteY5" fmla="*/ 957923 h 1318042"/>
              <a:gd name="connsiteX6" fmla="*/ 1316691 w 1316691"/>
              <a:gd name="connsiteY6" fmla="*/ 1053353 h 1318042"/>
              <a:gd name="connsiteX7" fmla="*/ 1316691 w 1316691"/>
              <a:gd name="connsiteY7" fmla="*/ 1246016 h 1318042"/>
              <a:gd name="connsiteX8" fmla="*/ 1244665 w 1316691"/>
              <a:gd name="connsiteY8" fmla="*/ 1318042 h 1318042"/>
              <a:gd name="connsiteX9" fmla="*/ 72026 w 1316691"/>
              <a:gd name="connsiteY9" fmla="*/ 1318042 h 1318042"/>
              <a:gd name="connsiteX10" fmla="*/ 0 w 1316691"/>
              <a:gd name="connsiteY10" fmla="*/ 1246016 h 1318042"/>
              <a:gd name="connsiteX11" fmla="*/ 0 w 1316691"/>
              <a:gd name="connsiteY11" fmla="*/ 1053353 h 1318042"/>
              <a:gd name="connsiteX12" fmla="*/ 0 w 1316691"/>
              <a:gd name="connsiteY12" fmla="*/ 957923 h 1318042"/>
              <a:gd name="connsiteX13" fmla="*/ 0 w 1316691"/>
              <a:gd name="connsiteY13" fmla="*/ 360119 h 1318042"/>
              <a:gd name="connsiteX14" fmla="*/ 0 w 1316691"/>
              <a:gd name="connsiteY14" fmla="*/ 81027 h 1318042"/>
              <a:gd name="connsiteX15" fmla="*/ 0 w 1316691"/>
              <a:gd name="connsiteY15" fmla="*/ 72026 h 1318042"/>
              <a:gd name="connsiteX16" fmla="*/ 72026 w 1316691"/>
              <a:gd name="connsiteY16" fmla="*/ 0 h 131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691" h="1318042">
                <a:moveTo>
                  <a:pt x="72026" y="0"/>
                </a:moveTo>
                <a:lnTo>
                  <a:pt x="1244665" y="0"/>
                </a:lnTo>
                <a:cubicBezTo>
                  <a:pt x="1284444" y="0"/>
                  <a:pt x="1316691" y="32247"/>
                  <a:pt x="1316691" y="72026"/>
                </a:cubicBezTo>
                <a:lnTo>
                  <a:pt x="1316691" y="81027"/>
                </a:lnTo>
                <a:lnTo>
                  <a:pt x="1316691" y="360119"/>
                </a:lnTo>
                <a:lnTo>
                  <a:pt x="1316691" y="957923"/>
                </a:lnTo>
                <a:lnTo>
                  <a:pt x="1316691" y="1053353"/>
                </a:lnTo>
                <a:lnTo>
                  <a:pt x="1316691" y="1246016"/>
                </a:lnTo>
                <a:cubicBezTo>
                  <a:pt x="1316691" y="1285795"/>
                  <a:pt x="1284444" y="1318042"/>
                  <a:pt x="1244665" y="1318042"/>
                </a:cubicBezTo>
                <a:lnTo>
                  <a:pt x="72026" y="1318042"/>
                </a:lnTo>
                <a:cubicBezTo>
                  <a:pt x="32247" y="1318042"/>
                  <a:pt x="0" y="1285795"/>
                  <a:pt x="0" y="1246016"/>
                </a:cubicBezTo>
                <a:lnTo>
                  <a:pt x="0" y="1053353"/>
                </a:lnTo>
                <a:lnTo>
                  <a:pt x="0" y="957923"/>
                </a:lnTo>
                <a:lnTo>
                  <a:pt x="0" y="360119"/>
                </a:lnTo>
                <a:lnTo>
                  <a:pt x="0" y="81027"/>
                </a:lnTo>
                <a:lnTo>
                  <a:pt x="0" y="72026"/>
                </a:lnTo>
                <a:cubicBezTo>
                  <a:pt x="0" y="32247"/>
                  <a:pt x="32247" y="0"/>
                  <a:pt x="72026"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30" name="Picture Placeholder 29"/>
          <p:cNvSpPr>
            <a:spLocks noGrp="1"/>
          </p:cNvSpPr>
          <p:nvPr>
            <p:ph type="pic" sz="quarter" idx="21"/>
          </p:nvPr>
        </p:nvSpPr>
        <p:spPr>
          <a:xfrm>
            <a:off x="1092038" y="4827652"/>
            <a:ext cx="1316691" cy="1318042"/>
          </a:xfrm>
          <a:custGeom>
            <a:avLst/>
            <a:gdLst>
              <a:gd name="connsiteX0" fmla="*/ 72026 w 1316691"/>
              <a:gd name="connsiteY0" fmla="*/ 0 h 1318042"/>
              <a:gd name="connsiteX1" fmla="*/ 1244665 w 1316691"/>
              <a:gd name="connsiteY1" fmla="*/ 0 h 1318042"/>
              <a:gd name="connsiteX2" fmla="*/ 1316691 w 1316691"/>
              <a:gd name="connsiteY2" fmla="*/ 72026 h 1318042"/>
              <a:gd name="connsiteX3" fmla="*/ 1316691 w 1316691"/>
              <a:gd name="connsiteY3" fmla="*/ 81027 h 1318042"/>
              <a:gd name="connsiteX4" fmla="*/ 1316691 w 1316691"/>
              <a:gd name="connsiteY4" fmla="*/ 360119 h 1318042"/>
              <a:gd name="connsiteX5" fmla="*/ 1316691 w 1316691"/>
              <a:gd name="connsiteY5" fmla="*/ 957923 h 1318042"/>
              <a:gd name="connsiteX6" fmla="*/ 1316691 w 1316691"/>
              <a:gd name="connsiteY6" fmla="*/ 1053353 h 1318042"/>
              <a:gd name="connsiteX7" fmla="*/ 1316691 w 1316691"/>
              <a:gd name="connsiteY7" fmla="*/ 1246016 h 1318042"/>
              <a:gd name="connsiteX8" fmla="*/ 1244665 w 1316691"/>
              <a:gd name="connsiteY8" fmla="*/ 1318042 h 1318042"/>
              <a:gd name="connsiteX9" fmla="*/ 72026 w 1316691"/>
              <a:gd name="connsiteY9" fmla="*/ 1318042 h 1318042"/>
              <a:gd name="connsiteX10" fmla="*/ 0 w 1316691"/>
              <a:gd name="connsiteY10" fmla="*/ 1246016 h 1318042"/>
              <a:gd name="connsiteX11" fmla="*/ 0 w 1316691"/>
              <a:gd name="connsiteY11" fmla="*/ 1053353 h 1318042"/>
              <a:gd name="connsiteX12" fmla="*/ 0 w 1316691"/>
              <a:gd name="connsiteY12" fmla="*/ 957923 h 1318042"/>
              <a:gd name="connsiteX13" fmla="*/ 0 w 1316691"/>
              <a:gd name="connsiteY13" fmla="*/ 360119 h 1318042"/>
              <a:gd name="connsiteX14" fmla="*/ 0 w 1316691"/>
              <a:gd name="connsiteY14" fmla="*/ 81027 h 1318042"/>
              <a:gd name="connsiteX15" fmla="*/ 0 w 1316691"/>
              <a:gd name="connsiteY15" fmla="*/ 72026 h 1318042"/>
              <a:gd name="connsiteX16" fmla="*/ 72026 w 1316691"/>
              <a:gd name="connsiteY16" fmla="*/ 0 h 131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691" h="1318042">
                <a:moveTo>
                  <a:pt x="72026" y="0"/>
                </a:moveTo>
                <a:lnTo>
                  <a:pt x="1244665" y="0"/>
                </a:lnTo>
                <a:cubicBezTo>
                  <a:pt x="1284444" y="0"/>
                  <a:pt x="1316691" y="32247"/>
                  <a:pt x="1316691" y="72026"/>
                </a:cubicBezTo>
                <a:lnTo>
                  <a:pt x="1316691" y="81027"/>
                </a:lnTo>
                <a:lnTo>
                  <a:pt x="1316691" y="360119"/>
                </a:lnTo>
                <a:lnTo>
                  <a:pt x="1316691" y="957923"/>
                </a:lnTo>
                <a:lnTo>
                  <a:pt x="1316691" y="1053353"/>
                </a:lnTo>
                <a:lnTo>
                  <a:pt x="1316691" y="1246016"/>
                </a:lnTo>
                <a:cubicBezTo>
                  <a:pt x="1316691" y="1285795"/>
                  <a:pt x="1284444" y="1318042"/>
                  <a:pt x="1244665" y="1318042"/>
                </a:cubicBezTo>
                <a:lnTo>
                  <a:pt x="72026" y="1318042"/>
                </a:lnTo>
                <a:cubicBezTo>
                  <a:pt x="32247" y="1318042"/>
                  <a:pt x="0" y="1285795"/>
                  <a:pt x="0" y="1246016"/>
                </a:cubicBezTo>
                <a:lnTo>
                  <a:pt x="0" y="1053353"/>
                </a:lnTo>
                <a:lnTo>
                  <a:pt x="0" y="957923"/>
                </a:lnTo>
                <a:lnTo>
                  <a:pt x="0" y="360119"/>
                </a:lnTo>
                <a:lnTo>
                  <a:pt x="0" y="81027"/>
                </a:lnTo>
                <a:lnTo>
                  <a:pt x="0" y="72026"/>
                </a:lnTo>
                <a:cubicBezTo>
                  <a:pt x="0" y="32247"/>
                  <a:pt x="32247" y="0"/>
                  <a:pt x="72026"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31" name="Picture Placeholder 30"/>
          <p:cNvSpPr>
            <a:spLocks noGrp="1"/>
          </p:cNvSpPr>
          <p:nvPr>
            <p:ph type="pic" sz="quarter" idx="22"/>
          </p:nvPr>
        </p:nvSpPr>
        <p:spPr>
          <a:xfrm>
            <a:off x="2877866" y="4827652"/>
            <a:ext cx="1316691" cy="1318042"/>
          </a:xfrm>
          <a:custGeom>
            <a:avLst/>
            <a:gdLst>
              <a:gd name="connsiteX0" fmla="*/ 72026 w 1316691"/>
              <a:gd name="connsiteY0" fmla="*/ 0 h 1318042"/>
              <a:gd name="connsiteX1" fmla="*/ 1244665 w 1316691"/>
              <a:gd name="connsiteY1" fmla="*/ 0 h 1318042"/>
              <a:gd name="connsiteX2" fmla="*/ 1316691 w 1316691"/>
              <a:gd name="connsiteY2" fmla="*/ 72026 h 1318042"/>
              <a:gd name="connsiteX3" fmla="*/ 1316691 w 1316691"/>
              <a:gd name="connsiteY3" fmla="*/ 81027 h 1318042"/>
              <a:gd name="connsiteX4" fmla="*/ 1316691 w 1316691"/>
              <a:gd name="connsiteY4" fmla="*/ 360119 h 1318042"/>
              <a:gd name="connsiteX5" fmla="*/ 1316691 w 1316691"/>
              <a:gd name="connsiteY5" fmla="*/ 957923 h 1318042"/>
              <a:gd name="connsiteX6" fmla="*/ 1316691 w 1316691"/>
              <a:gd name="connsiteY6" fmla="*/ 1053353 h 1318042"/>
              <a:gd name="connsiteX7" fmla="*/ 1316691 w 1316691"/>
              <a:gd name="connsiteY7" fmla="*/ 1246016 h 1318042"/>
              <a:gd name="connsiteX8" fmla="*/ 1244665 w 1316691"/>
              <a:gd name="connsiteY8" fmla="*/ 1318042 h 1318042"/>
              <a:gd name="connsiteX9" fmla="*/ 72026 w 1316691"/>
              <a:gd name="connsiteY9" fmla="*/ 1318042 h 1318042"/>
              <a:gd name="connsiteX10" fmla="*/ 0 w 1316691"/>
              <a:gd name="connsiteY10" fmla="*/ 1246016 h 1318042"/>
              <a:gd name="connsiteX11" fmla="*/ 0 w 1316691"/>
              <a:gd name="connsiteY11" fmla="*/ 1053353 h 1318042"/>
              <a:gd name="connsiteX12" fmla="*/ 0 w 1316691"/>
              <a:gd name="connsiteY12" fmla="*/ 957923 h 1318042"/>
              <a:gd name="connsiteX13" fmla="*/ 0 w 1316691"/>
              <a:gd name="connsiteY13" fmla="*/ 360119 h 1318042"/>
              <a:gd name="connsiteX14" fmla="*/ 0 w 1316691"/>
              <a:gd name="connsiteY14" fmla="*/ 81027 h 1318042"/>
              <a:gd name="connsiteX15" fmla="*/ 0 w 1316691"/>
              <a:gd name="connsiteY15" fmla="*/ 72026 h 1318042"/>
              <a:gd name="connsiteX16" fmla="*/ 72026 w 1316691"/>
              <a:gd name="connsiteY16" fmla="*/ 0 h 131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691" h="1318042">
                <a:moveTo>
                  <a:pt x="72026" y="0"/>
                </a:moveTo>
                <a:lnTo>
                  <a:pt x="1244665" y="0"/>
                </a:lnTo>
                <a:cubicBezTo>
                  <a:pt x="1284444" y="0"/>
                  <a:pt x="1316691" y="32247"/>
                  <a:pt x="1316691" y="72026"/>
                </a:cubicBezTo>
                <a:lnTo>
                  <a:pt x="1316691" y="81027"/>
                </a:lnTo>
                <a:lnTo>
                  <a:pt x="1316691" y="360119"/>
                </a:lnTo>
                <a:lnTo>
                  <a:pt x="1316691" y="957923"/>
                </a:lnTo>
                <a:lnTo>
                  <a:pt x="1316691" y="1053353"/>
                </a:lnTo>
                <a:lnTo>
                  <a:pt x="1316691" y="1246016"/>
                </a:lnTo>
                <a:cubicBezTo>
                  <a:pt x="1316691" y="1285795"/>
                  <a:pt x="1284444" y="1318042"/>
                  <a:pt x="1244665" y="1318042"/>
                </a:cubicBezTo>
                <a:lnTo>
                  <a:pt x="72026" y="1318042"/>
                </a:lnTo>
                <a:cubicBezTo>
                  <a:pt x="32247" y="1318042"/>
                  <a:pt x="0" y="1285795"/>
                  <a:pt x="0" y="1246016"/>
                </a:cubicBezTo>
                <a:lnTo>
                  <a:pt x="0" y="1053353"/>
                </a:lnTo>
                <a:lnTo>
                  <a:pt x="0" y="957923"/>
                </a:lnTo>
                <a:lnTo>
                  <a:pt x="0" y="360119"/>
                </a:lnTo>
                <a:lnTo>
                  <a:pt x="0" y="81027"/>
                </a:lnTo>
                <a:lnTo>
                  <a:pt x="0" y="72026"/>
                </a:lnTo>
                <a:cubicBezTo>
                  <a:pt x="0" y="32247"/>
                  <a:pt x="32247" y="0"/>
                  <a:pt x="72026"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32" name="Picture Placeholder 31"/>
          <p:cNvSpPr>
            <a:spLocks noGrp="1"/>
          </p:cNvSpPr>
          <p:nvPr>
            <p:ph type="pic" sz="quarter" idx="23"/>
          </p:nvPr>
        </p:nvSpPr>
        <p:spPr>
          <a:xfrm>
            <a:off x="4663694" y="4827652"/>
            <a:ext cx="1316691" cy="1318042"/>
          </a:xfrm>
          <a:custGeom>
            <a:avLst/>
            <a:gdLst>
              <a:gd name="connsiteX0" fmla="*/ 72026 w 1316691"/>
              <a:gd name="connsiteY0" fmla="*/ 0 h 1318042"/>
              <a:gd name="connsiteX1" fmla="*/ 1244665 w 1316691"/>
              <a:gd name="connsiteY1" fmla="*/ 0 h 1318042"/>
              <a:gd name="connsiteX2" fmla="*/ 1316691 w 1316691"/>
              <a:gd name="connsiteY2" fmla="*/ 72026 h 1318042"/>
              <a:gd name="connsiteX3" fmla="*/ 1316691 w 1316691"/>
              <a:gd name="connsiteY3" fmla="*/ 81027 h 1318042"/>
              <a:gd name="connsiteX4" fmla="*/ 1316691 w 1316691"/>
              <a:gd name="connsiteY4" fmla="*/ 360119 h 1318042"/>
              <a:gd name="connsiteX5" fmla="*/ 1316691 w 1316691"/>
              <a:gd name="connsiteY5" fmla="*/ 957923 h 1318042"/>
              <a:gd name="connsiteX6" fmla="*/ 1316691 w 1316691"/>
              <a:gd name="connsiteY6" fmla="*/ 1053353 h 1318042"/>
              <a:gd name="connsiteX7" fmla="*/ 1316691 w 1316691"/>
              <a:gd name="connsiteY7" fmla="*/ 1246016 h 1318042"/>
              <a:gd name="connsiteX8" fmla="*/ 1244665 w 1316691"/>
              <a:gd name="connsiteY8" fmla="*/ 1318042 h 1318042"/>
              <a:gd name="connsiteX9" fmla="*/ 72026 w 1316691"/>
              <a:gd name="connsiteY9" fmla="*/ 1318042 h 1318042"/>
              <a:gd name="connsiteX10" fmla="*/ 0 w 1316691"/>
              <a:gd name="connsiteY10" fmla="*/ 1246016 h 1318042"/>
              <a:gd name="connsiteX11" fmla="*/ 0 w 1316691"/>
              <a:gd name="connsiteY11" fmla="*/ 1053353 h 1318042"/>
              <a:gd name="connsiteX12" fmla="*/ 0 w 1316691"/>
              <a:gd name="connsiteY12" fmla="*/ 957923 h 1318042"/>
              <a:gd name="connsiteX13" fmla="*/ 0 w 1316691"/>
              <a:gd name="connsiteY13" fmla="*/ 360119 h 1318042"/>
              <a:gd name="connsiteX14" fmla="*/ 0 w 1316691"/>
              <a:gd name="connsiteY14" fmla="*/ 81027 h 1318042"/>
              <a:gd name="connsiteX15" fmla="*/ 0 w 1316691"/>
              <a:gd name="connsiteY15" fmla="*/ 72026 h 1318042"/>
              <a:gd name="connsiteX16" fmla="*/ 72026 w 1316691"/>
              <a:gd name="connsiteY16" fmla="*/ 0 h 131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691" h="1318042">
                <a:moveTo>
                  <a:pt x="72026" y="0"/>
                </a:moveTo>
                <a:lnTo>
                  <a:pt x="1244665" y="0"/>
                </a:lnTo>
                <a:cubicBezTo>
                  <a:pt x="1284444" y="0"/>
                  <a:pt x="1316691" y="32247"/>
                  <a:pt x="1316691" y="72026"/>
                </a:cubicBezTo>
                <a:lnTo>
                  <a:pt x="1316691" y="81027"/>
                </a:lnTo>
                <a:lnTo>
                  <a:pt x="1316691" y="360119"/>
                </a:lnTo>
                <a:lnTo>
                  <a:pt x="1316691" y="957923"/>
                </a:lnTo>
                <a:lnTo>
                  <a:pt x="1316691" y="1053353"/>
                </a:lnTo>
                <a:lnTo>
                  <a:pt x="1316691" y="1246016"/>
                </a:lnTo>
                <a:cubicBezTo>
                  <a:pt x="1316691" y="1285795"/>
                  <a:pt x="1284444" y="1318042"/>
                  <a:pt x="1244665" y="1318042"/>
                </a:cubicBezTo>
                <a:lnTo>
                  <a:pt x="72026" y="1318042"/>
                </a:lnTo>
                <a:cubicBezTo>
                  <a:pt x="32247" y="1318042"/>
                  <a:pt x="0" y="1285795"/>
                  <a:pt x="0" y="1246016"/>
                </a:cubicBezTo>
                <a:lnTo>
                  <a:pt x="0" y="1053353"/>
                </a:lnTo>
                <a:lnTo>
                  <a:pt x="0" y="957923"/>
                </a:lnTo>
                <a:lnTo>
                  <a:pt x="0" y="360119"/>
                </a:lnTo>
                <a:lnTo>
                  <a:pt x="0" y="81027"/>
                </a:lnTo>
                <a:lnTo>
                  <a:pt x="0" y="72026"/>
                </a:lnTo>
                <a:cubicBezTo>
                  <a:pt x="0" y="32247"/>
                  <a:pt x="32247" y="0"/>
                  <a:pt x="72026"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33" name="Picture Placeholder 32"/>
          <p:cNvSpPr>
            <a:spLocks noGrp="1"/>
          </p:cNvSpPr>
          <p:nvPr>
            <p:ph type="pic" sz="quarter" idx="24"/>
          </p:nvPr>
        </p:nvSpPr>
        <p:spPr>
          <a:xfrm>
            <a:off x="6449522" y="4827652"/>
            <a:ext cx="1316691" cy="1318042"/>
          </a:xfrm>
          <a:custGeom>
            <a:avLst/>
            <a:gdLst>
              <a:gd name="connsiteX0" fmla="*/ 72026 w 1316691"/>
              <a:gd name="connsiteY0" fmla="*/ 0 h 1318042"/>
              <a:gd name="connsiteX1" fmla="*/ 1244665 w 1316691"/>
              <a:gd name="connsiteY1" fmla="*/ 0 h 1318042"/>
              <a:gd name="connsiteX2" fmla="*/ 1316691 w 1316691"/>
              <a:gd name="connsiteY2" fmla="*/ 72026 h 1318042"/>
              <a:gd name="connsiteX3" fmla="*/ 1316691 w 1316691"/>
              <a:gd name="connsiteY3" fmla="*/ 81027 h 1318042"/>
              <a:gd name="connsiteX4" fmla="*/ 1316691 w 1316691"/>
              <a:gd name="connsiteY4" fmla="*/ 360119 h 1318042"/>
              <a:gd name="connsiteX5" fmla="*/ 1316691 w 1316691"/>
              <a:gd name="connsiteY5" fmla="*/ 957923 h 1318042"/>
              <a:gd name="connsiteX6" fmla="*/ 1316691 w 1316691"/>
              <a:gd name="connsiteY6" fmla="*/ 1053353 h 1318042"/>
              <a:gd name="connsiteX7" fmla="*/ 1316691 w 1316691"/>
              <a:gd name="connsiteY7" fmla="*/ 1246016 h 1318042"/>
              <a:gd name="connsiteX8" fmla="*/ 1244665 w 1316691"/>
              <a:gd name="connsiteY8" fmla="*/ 1318042 h 1318042"/>
              <a:gd name="connsiteX9" fmla="*/ 72026 w 1316691"/>
              <a:gd name="connsiteY9" fmla="*/ 1318042 h 1318042"/>
              <a:gd name="connsiteX10" fmla="*/ 0 w 1316691"/>
              <a:gd name="connsiteY10" fmla="*/ 1246016 h 1318042"/>
              <a:gd name="connsiteX11" fmla="*/ 0 w 1316691"/>
              <a:gd name="connsiteY11" fmla="*/ 1053353 h 1318042"/>
              <a:gd name="connsiteX12" fmla="*/ 0 w 1316691"/>
              <a:gd name="connsiteY12" fmla="*/ 957923 h 1318042"/>
              <a:gd name="connsiteX13" fmla="*/ 0 w 1316691"/>
              <a:gd name="connsiteY13" fmla="*/ 360119 h 1318042"/>
              <a:gd name="connsiteX14" fmla="*/ 0 w 1316691"/>
              <a:gd name="connsiteY14" fmla="*/ 81027 h 1318042"/>
              <a:gd name="connsiteX15" fmla="*/ 0 w 1316691"/>
              <a:gd name="connsiteY15" fmla="*/ 72026 h 1318042"/>
              <a:gd name="connsiteX16" fmla="*/ 72026 w 1316691"/>
              <a:gd name="connsiteY16" fmla="*/ 0 h 131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691" h="1318042">
                <a:moveTo>
                  <a:pt x="72026" y="0"/>
                </a:moveTo>
                <a:lnTo>
                  <a:pt x="1244665" y="0"/>
                </a:lnTo>
                <a:cubicBezTo>
                  <a:pt x="1284444" y="0"/>
                  <a:pt x="1316691" y="32247"/>
                  <a:pt x="1316691" y="72026"/>
                </a:cubicBezTo>
                <a:lnTo>
                  <a:pt x="1316691" y="81027"/>
                </a:lnTo>
                <a:lnTo>
                  <a:pt x="1316691" y="360119"/>
                </a:lnTo>
                <a:lnTo>
                  <a:pt x="1316691" y="957923"/>
                </a:lnTo>
                <a:lnTo>
                  <a:pt x="1316691" y="1053353"/>
                </a:lnTo>
                <a:lnTo>
                  <a:pt x="1316691" y="1246016"/>
                </a:lnTo>
                <a:cubicBezTo>
                  <a:pt x="1316691" y="1285795"/>
                  <a:pt x="1284444" y="1318042"/>
                  <a:pt x="1244665" y="1318042"/>
                </a:cubicBezTo>
                <a:lnTo>
                  <a:pt x="72026" y="1318042"/>
                </a:lnTo>
                <a:cubicBezTo>
                  <a:pt x="32247" y="1318042"/>
                  <a:pt x="0" y="1285795"/>
                  <a:pt x="0" y="1246016"/>
                </a:cubicBezTo>
                <a:lnTo>
                  <a:pt x="0" y="1053353"/>
                </a:lnTo>
                <a:lnTo>
                  <a:pt x="0" y="957923"/>
                </a:lnTo>
                <a:lnTo>
                  <a:pt x="0" y="360119"/>
                </a:lnTo>
                <a:lnTo>
                  <a:pt x="0" y="81027"/>
                </a:lnTo>
                <a:lnTo>
                  <a:pt x="0" y="72026"/>
                </a:lnTo>
                <a:cubicBezTo>
                  <a:pt x="0" y="32247"/>
                  <a:pt x="32247" y="0"/>
                  <a:pt x="72026"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14513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12"/>
          <p:cNvSpPr>
            <a:spLocks noGrp="1"/>
          </p:cNvSpPr>
          <p:nvPr>
            <p:ph type="pic" sz="quarter" idx="12"/>
          </p:nvPr>
        </p:nvSpPr>
        <p:spPr>
          <a:xfrm>
            <a:off x="533400" y="1352550"/>
            <a:ext cx="2381250" cy="2876550"/>
          </a:xfrm>
          <a:custGeom>
            <a:avLst/>
            <a:gdLst>
              <a:gd name="connsiteX0" fmla="*/ 0 w 2381250"/>
              <a:gd name="connsiteY0" fmla="*/ 0 h 2876550"/>
              <a:gd name="connsiteX1" fmla="*/ 2381250 w 2381250"/>
              <a:gd name="connsiteY1" fmla="*/ 0 h 2876550"/>
              <a:gd name="connsiteX2" fmla="*/ 2381250 w 2381250"/>
              <a:gd name="connsiteY2" fmla="*/ 2876550 h 2876550"/>
              <a:gd name="connsiteX3" fmla="*/ 0 w 2381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2381250" h="2876550">
                <a:moveTo>
                  <a:pt x="0" y="0"/>
                </a:moveTo>
                <a:lnTo>
                  <a:pt x="2381250" y="0"/>
                </a:lnTo>
                <a:lnTo>
                  <a:pt x="2381250" y="2876550"/>
                </a:lnTo>
                <a:lnTo>
                  <a:pt x="0" y="28765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7" name="Picture Placeholder 11"/>
          <p:cNvSpPr>
            <a:spLocks noGrp="1"/>
          </p:cNvSpPr>
          <p:nvPr>
            <p:ph type="pic" sz="quarter" idx="13"/>
          </p:nvPr>
        </p:nvSpPr>
        <p:spPr>
          <a:xfrm>
            <a:off x="3400425" y="1352550"/>
            <a:ext cx="2381250" cy="2876550"/>
          </a:xfrm>
          <a:custGeom>
            <a:avLst/>
            <a:gdLst>
              <a:gd name="connsiteX0" fmla="*/ 0 w 2381250"/>
              <a:gd name="connsiteY0" fmla="*/ 0 h 2876550"/>
              <a:gd name="connsiteX1" fmla="*/ 2381250 w 2381250"/>
              <a:gd name="connsiteY1" fmla="*/ 0 h 2876550"/>
              <a:gd name="connsiteX2" fmla="*/ 2381250 w 2381250"/>
              <a:gd name="connsiteY2" fmla="*/ 2876550 h 2876550"/>
              <a:gd name="connsiteX3" fmla="*/ 0 w 2381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2381250" h="2876550">
                <a:moveTo>
                  <a:pt x="0" y="0"/>
                </a:moveTo>
                <a:lnTo>
                  <a:pt x="2381250" y="0"/>
                </a:lnTo>
                <a:lnTo>
                  <a:pt x="2381250" y="2876550"/>
                </a:lnTo>
                <a:lnTo>
                  <a:pt x="0" y="28765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228931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4591050" y="2190750"/>
            <a:ext cx="7600950" cy="4667250"/>
          </a:xfrm>
          <a:custGeom>
            <a:avLst/>
            <a:gdLst>
              <a:gd name="connsiteX0" fmla="*/ 0 w 7600950"/>
              <a:gd name="connsiteY0" fmla="*/ 0 h 4667250"/>
              <a:gd name="connsiteX1" fmla="*/ 7600950 w 7600950"/>
              <a:gd name="connsiteY1" fmla="*/ 0 h 4667250"/>
              <a:gd name="connsiteX2" fmla="*/ 7600950 w 7600950"/>
              <a:gd name="connsiteY2" fmla="*/ 4667250 h 4667250"/>
              <a:gd name="connsiteX3" fmla="*/ 0 w 7600950"/>
              <a:gd name="connsiteY3" fmla="*/ 4667250 h 4667250"/>
            </a:gdLst>
            <a:ahLst/>
            <a:cxnLst>
              <a:cxn ang="0">
                <a:pos x="connsiteX0" y="connsiteY0"/>
              </a:cxn>
              <a:cxn ang="0">
                <a:pos x="connsiteX1" y="connsiteY1"/>
              </a:cxn>
              <a:cxn ang="0">
                <a:pos x="connsiteX2" y="connsiteY2"/>
              </a:cxn>
              <a:cxn ang="0">
                <a:pos x="connsiteX3" y="connsiteY3"/>
              </a:cxn>
            </a:cxnLst>
            <a:rect l="l" t="t" r="r" b="b"/>
            <a:pathLst>
              <a:path w="7600950" h="4667250">
                <a:moveTo>
                  <a:pt x="0" y="0"/>
                </a:moveTo>
                <a:lnTo>
                  <a:pt x="7600950" y="0"/>
                </a:lnTo>
                <a:lnTo>
                  <a:pt x="7600950" y="4667250"/>
                </a:lnTo>
                <a:lnTo>
                  <a:pt x="0" y="46672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222924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2FE5E5-7558-4841-8268-86271F877AA1}" type="datetimeFigureOut">
              <a:rPr lang="en-US" smtClean="0">
                <a:solidFill>
                  <a:prstClr val="black">
                    <a:tint val="75000"/>
                  </a:prstClr>
                </a:solidFill>
              </a:rPr>
              <a:pPr/>
              <a:t>2/24/2023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A201B-80D9-48C9-87E2-1577309616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010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994903" y="2199821"/>
            <a:ext cx="2137288" cy="2137288"/>
          </a:xfrm>
          <a:custGeom>
            <a:avLst/>
            <a:gdLst>
              <a:gd name="connsiteX0" fmla="*/ 1068644 w 2137288"/>
              <a:gd name="connsiteY0" fmla="*/ 0 h 2137288"/>
              <a:gd name="connsiteX1" fmla="*/ 2137288 w 2137288"/>
              <a:gd name="connsiteY1" fmla="*/ 1068644 h 2137288"/>
              <a:gd name="connsiteX2" fmla="*/ 1068644 w 2137288"/>
              <a:gd name="connsiteY2" fmla="*/ 2137288 h 2137288"/>
              <a:gd name="connsiteX3" fmla="*/ 0 w 2137288"/>
              <a:gd name="connsiteY3" fmla="*/ 1068644 h 2137288"/>
              <a:gd name="connsiteX4" fmla="*/ 1068644 w 2137288"/>
              <a:gd name="connsiteY4" fmla="*/ 0 h 2137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288" h="2137288">
                <a:moveTo>
                  <a:pt x="1068644" y="0"/>
                </a:moveTo>
                <a:cubicBezTo>
                  <a:pt x="1658840" y="0"/>
                  <a:pt x="2137288" y="478448"/>
                  <a:pt x="2137288" y="1068644"/>
                </a:cubicBezTo>
                <a:cubicBezTo>
                  <a:pt x="2137288" y="1658840"/>
                  <a:pt x="1658840" y="2137288"/>
                  <a:pt x="1068644" y="2137288"/>
                </a:cubicBezTo>
                <a:cubicBezTo>
                  <a:pt x="478448" y="2137288"/>
                  <a:pt x="0" y="1658840"/>
                  <a:pt x="0" y="1068644"/>
                </a:cubicBezTo>
                <a:cubicBezTo>
                  <a:pt x="0" y="478448"/>
                  <a:pt x="478448" y="0"/>
                  <a:pt x="1068644"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9" name="Picture Placeholder 18"/>
          <p:cNvSpPr>
            <a:spLocks noGrp="1"/>
          </p:cNvSpPr>
          <p:nvPr>
            <p:ph type="pic" sz="quarter" idx="14"/>
          </p:nvPr>
        </p:nvSpPr>
        <p:spPr>
          <a:xfrm>
            <a:off x="3683205" y="2199821"/>
            <a:ext cx="2137288" cy="2137288"/>
          </a:xfrm>
          <a:custGeom>
            <a:avLst/>
            <a:gdLst>
              <a:gd name="connsiteX0" fmla="*/ 1068644 w 2137288"/>
              <a:gd name="connsiteY0" fmla="*/ 0 h 2137288"/>
              <a:gd name="connsiteX1" fmla="*/ 2137288 w 2137288"/>
              <a:gd name="connsiteY1" fmla="*/ 1068644 h 2137288"/>
              <a:gd name="connsiteX2" fmla="*/ 1068644 w 2137288"/>
              <a:gd name="connsiteY2" fmla="*/ 2137288 h 2137288"/>
              <a:gd name="connsiteX3" fmla="*/ 0 w 2137288"/>
              <a:gd name="connsiteY3" fmla="*/ 1068644 h 2137288"/>
              <a:gd name="connsiteX4" fmla="*/ 1068644 w 2137288"/>
              <a:gd name="connsiteY4" fmla="*/ 0 h 2137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288" h="2137288">
                <a:moveTo>
                  <a:pt x="1068644" y="0"/>
                </a:moveTo>
                <a:cubicBezTo>
                  <a:pt x="1658840" y="0"/>
                  <a:pt x="2137288" y="478448"/>
                  <a:pt x="2137288" y="1068644"/>
                </a:cubicBezTo>
                <a:cubicBezTo>
                  <a:pt x="2137288" y="1658840"/>
                  <a:pt x="1658840" y="2137288"/>
                  <a:pt x="1068644" y="2137288"/>
                </a:cubicBezTo>
                <a:cubicBezTo>
                  <a:pt x="478448" y="2137288"/>
                  <a:pt x="0" y="1658840"/>
                  <a:pt x="0" y="1068644"/>
                </a:cubicBezTo>
                <a:cubicBezTo>
                  <a:pt x="0" y="478448"/>
                  <a:pt x="478448" y="0"/>
                  <a:pt x="1068644"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0" name="Picture Placeholder 19"/>
          <p:cNvSpPr>
            <a:spLocks noGrp="1"/>
          </p:cNvSpPr>
          <p:nvPr>
            <p:ph type="pic" sz="quarter" idx="15"/>
          </p:nvPr>
        </p:nvSpPr>
        <p:spPr>
          <a:xfrm>
            <a:off x="6371507" y="2199821"/>
            <a:ext cx="2137288" cy="2137288"/>
          </a:xfrm>
          <a:custGeom>
            <a:avLst/>
            <a:gdLst>
              <a:gd name="connsiteX0" fmla="*/ 1068644 w 2137288"/>
              <a:gd name="connsiteY0" fmla="*/ 0 h 2137288"/>
              <a:gd name="connsiteX1" fmla="*/ 2137288 w 2137288"/>
              <a:gd name="connsiteY1" fmla="*/ 1068644 h 2137288"/>
              <a:gd name="connsiteX2" fmla="*/ 1068644 w 2137288"/>
              <a:gd name="connsiteY2" fmla="*/ 2137288 h 2137288"/>
              <a:gd name="connsiteX3" fmla="*/ 0 w 2137288"/>
              <a:gd name="connsiteY3" fmla="*/ 1068644 h 2137288"/>
              <a:gd name="connsiteX4" fmla="*/ 1068644 w 2137288"/>
              <a:gd name="connsiteY4" fmla="*/ 0 h 2137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288" h="2137288">
                <a:moveTo>
                  <a:pt x="1068644" y="0"/>
                </a:moveTo>
                <a:cubicBezTo>
                  <a:pt x="1658840" y="0"/>
                  <a:pt x="2137288" y="478448"/>
                  <a:pt x="2137288" y="1068644"/>
                </a:cubicBezTo>
                <a:cubicBezTo>
                  <a:pt x="2137288" y="1658840"/>
                  <a:pt x="1658840" y="2137288"/>
                  <a:pt x="1068644" y="2137288"/>
                </a:cubicBezTo>
                <a:cubicBezTo>
                  <a:pt x="478448" y="2137288"/>
                  <a:pt x="0" y="1658840"/>
                  <a:pt x="0" y="1068644"/>
                </a:cubicBezTo>
                <a:cubicBezTo>
                  <a:pt x="0" y="478448"/>
                  <a:pt x="478448" y="0"/>
                  <a:pt x="1068644"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1" name="Picture Placeholder 20"/>
          <p:cNvSpPr>
            <a:spLocks noGrp="1"/>
          </p:cNvSpPr>
          <p:nvPr>
            <p:ph type="pic" sz="quarter" idx="16"/>
          </p:nvPr>
        </p:nvSpPr>
        <p:spPr>
          <a:xfrm>
            <a:off x="9059809" y="2199821"/>
            <a:ext cx="2137288" cy="2137288"/>
          </a:xfrm>
          <a:custGeom>
            <a:avLst/>
            <a:gdLst>
              <a:gd name="connsiteX0" fmla="*/ 1068644 w 2137288"/>
              <a:gd name="connsiteY0" fmla="*/ 0 h 2137288"/>
              <a:gd name="connsiteX1" fmla="*/ 2137288 w 2137288"/>
              <a:gd name="connsiteY1" fmla="*/ 1068644 h 2137288"/>
              <a:gd name="connsiteX2" fmla="*/ 1068644 w 2137288"/>
              <a:gd name="connsiteY2" fmla="*/ 2137288 h 2137288"/>
              <a:gd name="connsiteX3" fmla="*/ 0 w 2137288"/>
              <a:gd name="connsiteY3" fmla="*/ 1068644 h 2137288"/>
              <a:gd name="connsiteX4" fmla="*/ 1068644 w 2137288"/>
              <a:gd name="connsiteY4" fmla="*/ 0 h 2137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288" h="2137288">
                <a:moveTo>
                  <a:pt x="1068644" y="0"/>
                </a:moveTo>
                <a:cubicBezTo>
                  <a:pt x="1658840" y="0"/>
                  <a:pt x="2137288" y="478448"/>
                  <a:pt x="2137288" y="1068644"/>
                </a:cubicBezTo>
                <a:cubicBezTo>
                  <a:pt x="2137288" y="1658840"/>
                  <a:pt x="1658840" y="2137288"/>
                  <a:pt x="1068644" y="2137288"/>
                </a:cubicBezTo>
                <a:cubicBezTo>
                  <a:pt x="478448" y="2137288"/>
                  <a:pt x="0" y="1658840"/>
                  <a:pt x="0" y="1068644"/>
                </a:cubicBezTo>
                <a:cubicBezTo>
                  <a:pt x="0" y="478448"/>
                  <a:pt x="478448" y="0"/>
                  <a:pt x="1068644"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795667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2" name="Picture Placeholder 11"/>
          <p:cNvSpPr>
            <a:spLocks noGrp="1"/>
          </p:cNvSpPr>
          <p:nvPr>
            <p:ph type="pic" sz="quarter" idx="16"/>
          </p:nvPr>
        </p:nvSpPr>
        <p:spPr>
          <a:xfrm>
            <a:off x="5315404" y="2206172"/>
            <a:ext cx="1561192" cy="1561192"/>
          </a:xfrm>
          <a:custGeom>
            <a:avLst/>
            <a:gdLst>
              <a:gd name="connsiteX0" fmla="*/ 780596 w 1561192"/>
              <a:gd name="connsiteY0" fmla="*/ 0 h 1561192"/>
              <a:gd name="connsiteX1" fmla="*/ 1561192 w 1561192"/>
              <a:gd name="connsiteY1" fmla="*/ 780596 h 1561192"/>
              <a:gd name="connsiteX2" fmla="*/ 780596 w 1561192"/>
              <a:gd name="connsiteY2" fmla="*/ 1561192 h 1561192"/>
              <a:gd name="connsiteX3" fmla="*/ 0 w 1561192"/>
              <a:gd name="connsiteY3" fmla="*/ 780596 h 1561192"/>
              <a:gd name="connsiteX4" fmla="*/ 780596 w 1561192"/>
              <a:gd name="connsiteY4" fmla="*/ 0 h 1561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192" h="1561192">
                <a:moveTo>
                  <a:pt x="780596" y="0"/>
                </a:moveTo>
                <a:cubicBezTo>
                  <a:pt x="1211707" y="0"/>
                  <a:pt x="1561192" y="349485"/>
                  <a:pt x="1561192" y="780596"/>
                </a:cubicBezTo>
                <a:cubicBezTo>
                  <a:pt x="1561192" y="1211707"/>
                  <a:pt x="1211707" y="1561192"/>
                  <a:pt x="780596" y="1561192"/>
                </a:cubicBezTo>
                <a:cubicBezTo>
                  <a:pt x="349485" y="1561192"/>
                  <a:pt x="0" y="1211707"/>
                  <a:pt x="0" y="780596"/>
                </a:cubicBezTo>
                <a:cubicBezTo>
                  <a:pt x="0" y="349485"/>
                  <a:pt x="349485" y="0"/>
                  <a:pt x="780596"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367555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5624172" y="520092"/>
            <a:ext cx="5868584" cy="5494568"/>
          </a:xfrm>
          <a:custGeom>
            <a:avLst/>
            <a:gdLst>
              <a:gd name="connsiteX0" fmla="*/ 1541747 w 5868584"/>
              <a:gd name="connsiteY0" fmla="*/ 5257282 h 5494568"/>
              <a:gd name="connsiteX1" fmla="*/ 1571794 w 5868584"/>
              <a:gd name="connsiteY1" fmla="*/ 5257282 h 5494568"/>
              <a:gd name="connsiteX2" fmla="*/ 1617383 w 5868584"/>
              <a:gd name="connsiteY2" fmla="*/ 5271262 h 5494568"/>
              <a:gd name="connsiteX3" fmla="*/ 1631889 w 5868584"/>
              <a:gd name="connsiteY3" fmla="*/ 5298291 h 5494568"/>
              <a:gd name="connsiteX4" fmla="*/ 1594589 w 5868584"/>
              <a:gd name="connsiteY4" fmla="*/ 5387765 h 5494568"/>
              <a:gd name="connsiteX5" fmla="*/ 1442279 w 5868584"/>
              <a:gd name="connsiteY5" fmla="*/ 5455803 h 5494568"/>
              <a:gd name="connsiteX6" fmla="*/ 1382184 w 5868584"/>
              <a:gd name="connsiteY6" fmla="*/ 5455803 h 5494568"/>
              <a:gd name="connsiteX7" fmla="*/ 1260958 w 5868584"/>
              <a:gd name="connsiteY7" fmla="*/ 5408270 h 5494568"/>
              <a:gd name="connsiteX8" fmla="*/ 1229874 w 5868584"/>
              <a:gd name="connsiteY8" fmla="*/ 5359805 h 5494568"/>
              <a:gd name="connsiteX9" fmla="*/ 1199827 w 5868584"/>
              <a:gd name="connsiteY9" fmla="*/ 5326252 h 5494568"/>
              <a:gd name="connsiteX10" fmla="*/ 1245416 w 5868584"/>
              <a:gd name="connsiteY10" fmla="*/ 5332776 h 5494568"/>
              <a:gd name="connsiteX11" fmla="*/ 1435026 w 5868584"/>
              <a:gd name="connsiteY11" fmla="*/ 5305747 h 5494568"/>
              <a:gd name="connsiteX12" fmla="*/ 1450568 w 5868584"/>
              <a:gd name="connsiteY12" fmla="*/ 5291767 h 5494568"/>
              <a:gd name="connsiteX13" fmla="*/ 1541747 w 5868584"/>
              <a:gd name="connsiteY13" fmla="*/ 5257282 h 5494568"/>
              <a:gd name="connsiteX14" fmla="*/ 2184918 w 5868584"/>
              <a:gd name="connsiteY14" fmla="*/ 5045129 h 5494568"/>
              <a:gd name="connsiteX15" fmla="*/ 2224550 w 5868584"/>
              <a:gd name="connsiteY15" fmla="*/ 5053168 h 5494568"/>
              <a:gd name="connsiteX16" fmla="*/ 2285681 w 5868584"/>
              <a:gd name="connsiteY16" fmla="*/ 5100701 h 5494568"/>
              <a:gd name="connsiteX17" fmla="*/ 2277392 w 5868584"/>
              <a:gd name="connsiteY17" fmla="*/ 5154759 h 5494568"/>
              <a:gd name="connsiteX18" fmla="*/ 2270139 w 5868584"/>
              <a:gd name="connsiteY18" fmla="*/ 5175263 h 5494568"/>
              <a:gd name="connsiteX19" fmla="*/ 2171708 w 5868584"/>
              <a:gd name="connsiteY19" fmla="*/ 5216273 h 5494568"/>
              <a:gd name="connsiteX20" fmla="*/ 2103324 w 5868584"/>
              <a:gd name="connsiteY20" fmla="*/ 5203224 h 5494568"/>
              <a:gd name="connsiteX21" fmla="*/ 2042193 w 5868584"/>
              <a:gd name="connsiteY21" fmla="*/ 5182720 h 5494568"/>
              <a:gd name="connsiteX22" fmla="*/ 2095035 w 5868584"/>
              <a:gd name="connsiteY22" fmla="*/ 5127730 h 5494568"/>
              <a:gd name="connsiteX23" fmla="*/ 2133371 w 5868584"/>
              <a:gd name="connsiteY23" fmla="*/ 5100701 h 5494568"/>
              <a:gd name="connsiteX24" fmla="*/ 2156166 w 5868584"/>
              <a:gd name="connsiteY24" fmla="*/ 5053168 h 5494568"/>
              <a:gd name="connsiteX25" fmla="*/ 2184918 w 5868584"/>
              <a:gd name="connsiteY25" fmla="*/ 5045129 h 5494568"/>
              <a:gd name="connsiteX26" fmla="*/ 1745862 w 5868584"/>
              <a:gd name="connsiteY26" fmla="*/ 4963693 h 5494568"/>
              <a:gd name="connsiteX27" fmla="*/ 1806993 w 5868584"/>
              <a:gd name="connsiteY27" fmla="*/ 5004702 h 5494568"/>
              <a:gd name="connsiteX28" fmla="*/ 1822535 w 5868584"/>
              <a:gd name="connsiteY28" fmla="*/ 5031731 h 5494568"/>
              <a:gd name="connsiteX29" fmla="*/ 1776946 w 5868584"/>
              <a:gd name="connsiteY29" fmla="*/ 5066216 h 5494568"/>
              <a:gd name="connsiteX30" fmla="*/ 1723068 w 5868584"/>
              <a:gd name="connsiteY30" fmla="*/ 5086721 h 5494568"/>
              <a:gd name="connsiteX31" fmla="*/ 1685767 w 5868584"/>
              <a:gd name="connsiteY31" fmla="*/ 5093245 h 5494568"/>
              <a:gd name="connsiteX32" fmla="*/ 1670225 w 5868584"/>
              <a:gd name="connsiteY32" fmla="*/ 5073672 h 5494568"/>
              <a:gd name="connsiteX33" fmla="*/ 1708562 w 5868584"/>
              <a:gd name="connsiteY33" fmla="*/ 4977674 h 5494568"/>
              <a:gd name="connsiteX34" fmla="*/ 1745862 w 5868584"/>
              <a:gd name="connsiteY34" fmla="*/ 4963693 h 5494568"/>
              <a:gd name="connsiteX35" fmla="*/ 1200475 w 5868584"/>
              <a:gd name="connsiteY35" fmla="*/ 4914878 h 5494568"/>
              <a:gd name="connsiteX36" fmla="*/ 1275464 w 5868584"/>
              <a:gd name="connsiteY36" fmla="*/ 4936664 h 5494568"/>
              <a:gd name="connsiteX37" fmla="*/ 1328306 w 5868584"/>
              <a:gd name="connsiteY37" fmla="*/ 4950645 h 5494568"/>
              <a:gd name="connsiteX38" fmla="*/ 1404979 w 5868584"/>
              <a:gd name="connsiteY38" fmla="*/ 5011227 h 5494568"/>
              <a:gd name="connsiteX39" fmla="*/ 1396690 w 5868584"/>
              <a:gd name="connsiteY39" fmla="*/ 5045712 h 5494568"/>
              <a:gd name="connsiteX40" fmla="*/ 1382184 w 5868584"/>
              <a:gd name="connsiteY40" fmla="*/ 5113750 h 5494568"/>
              <a:gd name="connsiteX41" fmla="*/ 1305511 w 5868584"/>
              <a:gd name="connsiteY41" fmla="*/ 5263806 h 5494568"/>
              <a:gd name="connsiteX42" fmla="*/ 1169779 w 5868584"/>
              <a:gd name="connsiteY42" fmla="*/ 5277786 h 5494568"/>
              <a:gd name="connsiteX43" fmla="*/ 1115901 w 5868584"/>
              <a:gd name="connsiteY43" fmla="*/ 5216273 h 5494568"/>
              <a:gd name="connsiteX44" fmla="*/ 1115901 w 5868584"/>
              <a:gd name="connsiteY44" fmla="*/ 5209748 h 5494568"/>
              <a:gd name="connsiteX45" fmla="*/ 1115901 w 5868584"/>
              <a:gd name="connsiteY45" fmla="*/ 5195768 h 5494568"/>
              <a:gd name="connsiteX46" fmla="*/ 1108648 w 5868584"/>
              <a:gd name="connsiteY46" fmla="*/ 5162215 h 5494568"/>
              <a:gd name="connsiteX47" fmla="*/ 1078601 w 5868584"/>
              <a:gd name="connsiteY47" fmla="*/ 5045712 h 5494568"/>
              <a:gd name="connsiteX48" fmla="*/ 1070312 w 5868584"/>
              <a:gd name="connsiteY48" fmla="*/ 5004702 h 5494568"/>
              <a:gd name="connsiteX49" fmla="*/ 1131443 w 5868584"/>
              <a:gd name="connsiteY49" fmla="*/ 4943189 h 5494568"/>
              <a:gd name="connsiteX50" fmla="*/ 1154238 w 5868584"/>
              <a:gd name="connsiteY50" fmla="*/ 4930140 h 5494568"/>
              <a:gd name="connsiteX51" fmla="*/ 1200475 w 5868584"/>
              <a:gd name="connsiteY51" fmla="*/ 4914878 h 5494568"/>
              <a:gd name="connsiteX52" fmla="*/ 1372697 w 5868584"/>
              <a:gd name="connsiteY52" fmla="*/ 4741449 h 5494568"/>
              <a:gd name="connsiteX53" fmla="*/ 1548999 w 5868584"/>
              <a:gd name="connsiteY53" fmla="*/ 4807113 h 5494568"/>
              <a:gd name="connsiteX54" fmla="*/ 1564541 w 5868584"/>
              <a:gd name="connsiteY54" fmla="*/ 4840666 h 5494568"/>
              <a:gd name="connsiteX55" fmla="*/ 1594589 w 5868584"/>
              <a:gd name="connsiteY55" fmla="*/ 4943189 h 5494568"/>
              <a:gd name="connsiteX56" fmla="*/ 1586300 w 5868584"/>
              <a:gd name="connsiteY56" fmla="*/ 4984198 h 5494568"/>
              <a:gd name="connsiteX57" fmla="*/ 1533458 w 5868584"/>
              <a:gd name="connsiteY57" fmla="*/ 5045712 h 5494568"/>
              <a:gd name="connsiteX58" fmla="*/ 1518952 w 5868584"/>
              <a:gd name="connsiteY58" fmla="*/ 5053168 h 5494568"/>
              <a:gd name="connsiteX59" fmla="*/ 1510663 w 5868584"/>
              <a:gd name="connsiteY59" fmla="*/ 5039187 h 5494568"/>
              <a:gd name="connsiteX60" fmla="*/ 1487868 w 5868584"/>
              <a:gd name="connsiteY60" fmla="*/ 4957169 h 5494568"/>
              <a:gd name="connsiteX61" fmla="*/ 1442279 w 5868584"/>
              <a:gd name="connsiteY61" fmla="*/ 4854646 h 5494568"/>
              <a:gd name="connsiteX62" fmla="*/ 1396690 w 5868584"/>
              <a:gd name="connsiteY62" fmla="*/ 4813637 h 5494568"/>
              <a:gd name="connsiteX63" fmla="*/ 1328306 w 5868584"/>
              <a:gd name="connsiteY63" fmla="*/ 4766104 h 5494568"/>
              <a:gd name="connsiteX64" fmla="*/ 1291005 w 5868584"/>
              <a:gd name="connsiteY64" fmla="*/ 4745599 h 5494568"/>
              <a:gd name="connsiteX65" fmla="*/ 1336595 w 5868584"/>
              <a:gd name="connsiteY65" fmla="*/ 4745599 h 5494568"/>
              <a:gd name="connsiteX66" fmla="*/ 1372697 w 5868584"/>
              <a:gd name="connsiteY66" fmla="*/ 4741449 h 5494568"/>
              <a:gd name="connsiteX67" fmla="*/ 1810750 w 5868584"/>
              <a:gd name="connsiteY67" fmla="*/ 4703425 h 5494568"/>
              <a:gd name="connsiteX68" fmla="*/ 1875377 w 5868584"/>
              <a:gd name="connsiteY68" fmla="*/ 4711114 h 5494568"/>
              <a:gd name="connsiteX69" fmla="*/ 1959303 w 5868584"/>
              <a:gd name="connsiteY69" fmla="*/ 4725094 h 5494568"/>
              <a:gd name="connsiteX70" fmla="*/ 2042193 w 5868584"/>
              <a:gd name="connsiteY70" fmla="*/ 4772628 h 5494568"/>
              <a:gd name="connsiteX71" fmla="*/ 2042193 w 5868584"/>
              <a:gd name="connsiteY71" fmla="*/ 4793132 h 5494568"/>
              <a:gd name="connsiteX72" fmla="*/ 2042193 w 5868584"/>
              <a:gd name="connsiteY72" fmla="*/ 4820161 h 5494568"/>
              <a:gd name="connsiteX73" fmla="*/ 2042193 w 5868584"/>
              <a:gd name="connsiteY73" fmla="*/ 4848122 h 5494568"/>
              <a:gd name="connsiteX74" fmla="*/ 2050482 w 5868584"/>
              <a:gd name="connsiteY74" fmla="*/ 4881675 h 5494568"/>
              <a:gd name="connsiteX75" fmla="*/ 1981062 w 5868584"/>
              <a:gd name="connsiteY75" fmla="*/ 4943189 h 5494568"/>
              <a:gd name="connsiteX76" fmla="*/ 1943761 w 5868584"/>
              <a:gd name="connsiteY76" fmla="*/ 4957169 h 5494568"/>
              <a:gd name="connsiteX77" fmla="*/ 1875377 w 5868584"/>
              <a:gd name="connsiteY77" fmla="*/ 4963693 h 5494568"/>
              <a:gd name="connsiteX78" fmla="*/ 1852583 w 5868584"/>
              <a:gd name="connsiteY78" fmla="*/ 4881675 h 5494568"/>
              <a:gd name="connsiteX79" fmla="*/ 1754151 w 5868584"/>
              <a:gd name="connsiteY79" fmla="*/ 4745599 h 5494568"/>
              <a:gd name="connsiteX80" fmla="*/ 1768657 w 5868584"/>
              <a:gd name="connsiteY80" fmla="*/ 4711114 h 5494568"/>
              <a:gd name="connsiteX81" fmla="*/ 1810750 w 5868584"/>
              <a:gd name="connsiteY81" fmla="*/ 4703425 h 5494568"/>
              <a:gd name="connsiteX82" fmla="*/ 2338523 w 5868584"/>
              <a:gd name="connsiteY82" fmla="*/ 2047382 h 5494568"/>
              <a:gd name="connsiteX83" fmla="*/ 2354065 w 5868584"/>
              <a:gd name="connsiteY83" fmla="*/ 2075342 h 5494568"/>
              <a:gd name="connsiteX84" fmla="*/ 2375823 w 5868584"/>
              <a:gd name="connsiteY84" fmla="*/ 2102371 h 5494568"/>
              <a:gd name="connsiteX85" fmla="*/ 2536422 w 5868584"/>
              <a:gd name="connsiteY85" fmla="*/ 2116352 h 5494568"/>
              <a:gd name="connsiteX86" fmla="*/ 2489796 w 5868584"/>
              <a:gd name="connsiteY86" fmla="*/ 2095847 h 5494568"/>
              <a:gd name="connsiteX87" fmla="*/ 2338523 w 5868584"/>
              <a:gd name="connsiteY87" fmla="*/ 2047382 h 5494568"/>
              <a:gd name="connsiteX88" fmla="*/ 2252428 w 5868584"/>
              <a:gd name="connsiteY88" fmla="*/ 258 h 5494568"/>
              <a:gd name="connsiteX89" fmla="*/ 2277392 w 5868584"/>
              <a:gd name="connsiteY89" fmla="*/ 6243 h 5494568"/>
              <a:gd name="connsiteX90" fmla="*/ 2308475 w 5868584"/>
              <a:gd name="connsiteY90" fmla="*/ 34204 h 5494568"/>
              <a:gd name="connsiteX91" fmla="*/ 2285681 w 5868584"/>
              <a:gd name="connsiteY91" fmla="*/ 67757 h 5494568"/>
              <a:gd name="connsiteX92" fmla="*/ 2254597 w 5868584"/>
              <a:gd name="connsiteY92" fmla="*/ 143251 h 5494568"/>
              <a:gd name="connsiteX93" fmla="*/ 2247344 w 5868584"/>
              <a:gd name="connsiteY93" fmla="*/ 177736 h 5494568"/>
              <a:gd name="connsiteX94" fmla="*/ 2217297 w 5868584"/>
              <a:gd name="connsiteY94" fmla="*/ 218745 h 5494568"/>
              <a:gd name="connsiteX95" fmla="*/ 2201755 w 5868584"/>
              <a:gd name="connsiteY95" fmla="*/ 238318 h 5494568"/>
              <a:gd name="connsiteX96" fmla="*/ 2217297 w 5868584"/>
              <a:gd name="connsiteY96" fmla="*/ 272803 h 5494568"/>
              <a:gd name="connsiteX97" fmla="*/ 2322981 w 5868584"/>
              <a:gd name="connsiteY97" fmla="*/ 313812 h 5494568"/>
              <a:gd name="connsiteX98" fmla="*/ 2399654 w 5868584"/>
              <a:gd name="connsiteY98" fmla="*/ 334317 h 5494568"/>
              <a:gd name="connsiteX99" fmla="*/ 2422449 w 5868584"/>
              <a:gd name="connsiteY99" fmla="*/ 368802 h 5494568"/>
              <a:gd name="connsiteX100" fmla="*/ 2406907 w 5868584"/>
              <a:gd name="connsiteY100" fmla="*/ 402355 h 5494568"/>
              <a:gd name="connsiteX101" fmla="*/ 2391365 w 5868584"/>
              <a:gd name="connsiteY101" fmla="*/ 416335 h 5494568"/>
              <a:gd name="connsiteX102" fmla="*/ 2445243 w 5868584"/>
              <a:gd name="connsiteY102" fmla="*/ 422859 h 5494568"/>
              <a:gd name="connsiteX103" fmla="*/ 2489796 w 5868584"/>
              <a:gd name="connsiteY103" fmla="*/ 422859 h 5494568"/>
              <a:gd name="connsiteX104" fmla="*/ 2740538 w 5868584"/>
              <a:gd name="connsiteY104" fmla="*/ 409811 h 5494568"/>
              <a:gd name="connsiteX105" fmla="*/ 2771621 w 5868584"/>
              <a:gd name="connsiteY105" fmla="*/ 402355 h 5494568"/>
              <a:gd name="connsiteX106" fmla="*/ 2968484 w 5868584"/>
              <a:gd name="connsiteY106" fmla="*/ 382782 h 5494568"/>
              <a:gd name="connsiteX107" fmla="*/ 3143588 w 5868584"/>
              <a:gd name="connsiteY107" fmla="*/ 566391 h 5494568"/>
              <a:gd name="connsiteX108" fmla="*/ 3150841 w 5868584"/>
              <a:gd name="connsiteY108" fmla="*/ 580372 h 5494568"/>
              <a:gd name="connsiteX109" fmla="*/ 3242020 w 5868584"/>
              <a:gd name="connsiteY109" fmla="*/ 668914 h 5494568"/>
              <a:gd name="connsiteX110" fmla="*/ 3363246 w 5868584"/>
              <a:gd name="connsiteY110" fmla="*/ 839475 h 5494568"/>
              <a:gd name="connsiteX111" fmla="*/ 3461677 w 5868584"/>
              <a:gd name="connsiteY111" fmla="*/ 976483 h 5494568"/>
              <a:gd name="connsiteX112" fmla="*/ 3545603 w 5868584"/>
              <a:gd name="connsiteY112" fmla="*/ 983007 h 5494568"/>
              <a:gd name="connsiteX113" fmla="*/ 3644034 w 5868584"/>
              <a:gd name="connsiteY113" fmla="*/ 908445 h 5494568"/>
              <a:gd name="connsiteX114" fmla="*/ 3666829 w 5868584"/>
              <a:gd name="connsiteY114" fmla="*/ 859980 h 5494568"/>
              <a:gd name="connsiteX115" fmla="*/ 3735213 w 5868584"/>
              <a:gd name="connsiteY115" fmla="*/ 744408 h 5494568"/>
              <a:gd name="connsiteX116" fmla="*/ 3773549 w 5868584"/>
              <a:gd name="connsiteY116" fmla="*/ 717380 h 5494568"/>
              <a:gd name="connsiteX117" fmla="*/ 3780802 w 5868584"/>
              <a:gd name="connsiteY117" fmla="*/ 709923 h 5494568"/>
              <a:gd name="connsiteX118" fmla="*/ 3789091 w 5868584"/>
              <a:gd name="connsiteY118" fmla="*/ 717380 h 5494568"/>
              <a:gd name="connsiteX119" fmla="*/ 3933112 w 5868584"/>
              <a:gd name="connsiteY119" fmla="*/ 771437 h 5494568"/>
              <a:gd name="connsiteX120" fmla="*/ 3978701 w 5868584"/>
              <a:gd name="connsiteY120" fmla="*/ 805922 h 5494568"/>
              <a:gd name="connsiteX121" fmla="*/ 4061591 w 5868584"/>
              <a:gd name="connsiteY121" fmla="*/ 887940 h 5494568"/>
              <a:gd name="connsiteX122" fmla="*/ 4198358 w 5868584"/>
              <a:gd name="connsiteY122" fmla="*/ 969959 h 5494568"/>
              <a:gd name="connsiteX123" fmla="*/ 4266742 w 5868584"/>
              <a:gd name="connsiteY123" fmla="*/ 949454 h 5494568"/>
              <a:gd name="connsiteX124" fmla="*/ 4387968 w 5868584"/>
              <a:gd name="connsiteY124" fmla="*/ 928950 h 5494568"/>
              <a:gd name="connsiteX125" fmla="*/ 4510231 w 5868584"/>
              <a:gd name="connsiteY125" fmla="*/ 928950 h 5494568"/>
              <a:gd name="connsiteX126" fmla="*/ 4578614 w 5868584"/>
              <a:gd name="connsiteY126" fmla="*/ 894465 h 5494568"/>
              <a:gd name="connsiteX127" fmla="*/ 4646998 w 5868584"/>
              <a:gd name="connsiteY127" fmla="*/ 846931 h 5494568"/>
              <a:gd name="connsiteX128" fmla="*/ 4699841 w 5868584"/>
              <a:gd name="connsiteY128" fmla="*/ 668914 h 5494568"/>
              <a:gd name="connsiteX129" fmla="*/ 4707094 w 5868584"/>
              <a:gd name="connsiteY129" fmla="*/ 648410 h 5494568"/>
              <a:gd name="connsiteX130" fmla="*/ 4737141 w 5868584"/>
              <a:gd name="connsiteY130" fmla="*/ 580372 h 5494568"/>
              <a:gd name="connsiteX131" fmla="*/ 4813814 w 5868584"/>
              <a:gd name="connsiteY131" fmla="*/ 594352 h 5494568"/>
              <a:gd name="connsiteX132" fmla="*/ 4942293 w 5868584"/>
              <a:gd name="connsiteY132" fmla="*/ 621381 h 5494568"/>
              <a:gd name="connsiteX133" fmla="*/ 5017930 w 5868584"/>
              <a:gd name="connsiteY133" fmla="*/ 627905 h 5494568"/>
              <a:gd name="connsiteX134" fmla="*/ 5155734 w 5868584"/>
              <a:gd name="connsiteY134" fmla="*/ 723904 h 5494568"/>
              <a:gd name="connsiteX135" fmla="*/ 5155734 w 5868584"/>
              <a:gd name="connsiteY135" fmla="*/ 750933 h 5494568"/>
              <a:gd name="connsiteX136" fmla="*/ 5131903 w 5868584"/>
              <a:gd name="connsiteY136" fmla="*/ 798466 h 5494568"/>
              <a:gd name="connsiteX137" fmla="*/ 5124650 w 5868584"/>
              <a:gd name="connsiteY137" fmla="*/ 826427 h 5494568"/>
              <a:gd name="connsiteX138" fmla="*/ 5147444 w 5868584"/>
              <a:gd name="connsiteY138" fmla="*/ 826427 h 5494568"/>
              <a:gd name="connsiteX139" fmla="*/ 5215828 w 5868584"/>
              <a:gd name="connsiteY139" fmla="*/ 818970 h 5494568"/>
              <a:gd name="connsiteX140" fmla="*/ 5337054 w 5868584"/>
              <a:gd name="connsiteY140" fmla="*/ 839475 h 5494568"/>
              <a:gd name="connsiteX141" fmla="*/ 5382644 w 5868584"/>
              <a:gd name="connsiteY141" fmla="*/ 873960 h 5494568"/>
              <a:gd name="connsiteX142" fmla="*/ 5466570 w 5868584"/>
              <a:gd name="connsiteY142" fmla="*/ 976483 h 5494568"/>
              <a:gd name="connsiteX143" fmla="*/ 5519412 w 5868584"/>
              <a:gd name="connsiteY143" fmla="*/ 1112559 h 5494568"/>
              <a:gd name="connsiteX144" fmla="*/ 5550496 w 5868584"/>
              <a:gd name="connsiteY144" fmla="*/ 1147044 h 5494568"/>
              <a:gd name="connsiteX145" fmla="*/ 5617844 w 5868584"/>
              <a:gd name="connsiteY145" fmla="*/ 1181529 h 5494568"/>
              <a:gd name="connsiteX146" fmla="*/ 5800200 w 5868584"/>
              <a:gd name="connsiteY146" fmla="*/ 1181529 h 5494568"/>
              <a:gd name="connsiteX147" fmla="*/ 5822995 w 5868584"/>
              <a:gd name="connsiteY147" fmla="*/ 1147044 h 5494568"/>
              <a:gd name="connsiteX148" fmla="*/ 5838537 w 5868584"/>
              <a:gd name="connsiteY148" fmla="*/ 1175005 h 5494568"/>
              <a:gd name="connsiteX149" fmla="*/ 5861332 w 5868584"/>
              <a:gd name="connsiteY149" fmla="*/ 1222538 h 5494568"/>
              <a:gd name="connsiteX150" fmla="*/ 5868584 w 5868584"/>
              <a:gd name="connsiteY150" fmla="*/ 1263547 h 5494568"/>
              <a:gd name="connsiteX151" fmla="*/ 5854078 w 5868584"/>
              <a:gd name="connsiteY151" fmla="*/ 1331585 h 5494568"/>
              <a:gd name="connsiteX152" fmla="*/ 5838537 w 5868584"/>
              <a:gd name="connsiteY152" fmla="*/ 1372594 h 5494568"/>
              <a:gd name="connsiteX153" fmla="*/ 5777406 w 5868584"/>
              <a:gd name="connsiteY153" fmla="*/ 1508670 h 5494568"/>
              <a:gd name="connsiteX154" fmla="*/ 5762900 w 5868584"/>
              <a:gd name="connsiteY154" fmla="*/ 1535699 h 5494568"/>
              <a:gd name="connsiteX155" fmla="*/ 5686227 w 5868584"/>
              <a:gd name="connsiteY155" fmla="*/ 1644746 h 5494568"/>
              <a:gd name="connsiteX156" fmla="*/ 5656180 w 5868584"/>
              <a:gd name="connsiteY156" fmla="*/ 1692279 h 5494568"/>
              <a:gd name="connsiteX157" fmla="*/ 5648927 w 5868584"/>
              <a:gd name="connsiteY157" fmla="*/ 1720240 h 5494568"/>
              <a:gd name="connsiteX158" fmla="*/ 5656180 w 5868584"/>
              <a:gd name="connsiteY158" fmla="*/ 1761249 h 5494568"/>
              <a:gd name="connsiteX159" fmla="*/ 5671722 w 5868584"/>
              <a:gd name="connsiteY159" fmla="*/ 1802259 h 5494568"/>
              <a:gd name="connsiteX160" fmla="*/ 5717311 w 5868584"/>
              <a:gd name="connsiteY160" fmla="*/ 1870297 h 5494568"/>
              <a:gd name="connsiteX161" fmla="*/ 5731816 w 5868584"/>
              <a:gd name="connsiteY161" fmla="*/ 1884277 h 5494568"/>
              <a:gd name="connsiteX162" fmla="*/ 5770153 w 5868584"/>
              <a:gd name="connsiteY162" fmla="*/ 1972819 h 5494568"/>
              <a:gd name="connsiteX163" fmla="*/ 5770153 w 5868584"/>
              <a:gd name="connsiteY163" fmla="*/ 2013829 h 5494568"/>
              <a:gd name="connsiteX164" fmla="*/ 5770153 w 5868584"/>
              <a:gd name="connsiteY164" fmla="*/ 2020353 h 5494568"/>
              <a:gd name="connsiteX165" fmla="*/ 5633385 w 5868584"/>
              <a:gd name="connsiteY165" fmla="*/ 2184390 h 5494568"/>
              <a:gd name="connsiteX166" fmla="*/ 5626132 w 5868584"/>
              <a:gd name="connsiteY166" fmla="*/ 2190914 h 5494568"/>
              <a:gd name="connsiteX167" fmla="*/ 5595048 w 5868584"/>
              <a:gd name="connsiteY167" fmla="*/ 2225399 h 5494568"/>
              <a:gd name="connsiteX168" fmla="*/ 5610590 w 5868584"/>
              <a:gd name="connsiteY168" fmla="*/ 2258952 h 5494568"/>
              <a:gd name="connsiteX169" fmla="*/ 5617844 w 5868584"/>
              <a:gd name="connsiteY169" fmla="*/ 2272932 h 5494568"/>
              <a:gd name="connsiteX170" fmla="*/ 5671722 w 5868584"/>
              <a:gd name="connsiteY170" fmla="*/ 2327922 h 5494568"/>
              <a:gd name="connsiteX171" fmla="*/ 5717311 w 5868584"/>
              <a:gd name="connsiteY171" fmla="*/ 2368931 h 5494568"/>
              <a:gd name="connsiteX172" fmla="*/ 5731816 w 5868584"/>
              <a:gd name="connsiteY172" fmla="*/ 2416464 h 5494568"/>
              <a:gd name="connsiteX173" fmla="*/ 5671722 w 5868584"/>
              <a:gd name="connsiteY173" fmla="*/ 2498482 h 5494568"/>
              <a:gd name="connsiteX174" fmla="*/ 5626132 w 5868584"/>
              <a:gd name="connsiteY174" fmla="*/ 2512463 h 5494568"/>
              <a:gd name="connsiteX175" fmla="*/ 5595048 w 5868584"/>
              <a:gd name="connsiteY175" fmla="*/ 2525511 h 5494568"/>
              <a:gd name="connsiteX176" fmla="*/ 5595048 w 5868584"/>
              <a:gd name="connsiteY176" fmla="*/ 2532968 h 5494568"/>
              <a:gd name="connsiteX177" fmla="*/ 5633385 w 5868584"/>
              <a:gd name="connsiteY177" fmla="*/ 2580501 h 5494568"/>
              <a:gd name="connsiteX178" fmla="*/ 5656180 w 5868584"/>
              <a:gd name="connsiteY178" fmla="*/ 2607530 h 5494568"/>
              <a:gd name="connsiteX179" fmla="*/ 5664468 w 5868584"/>
              <a:gd name="connsiteY179" fmla="*/ 2628034 h 5494568"/>
              <a:gd name="connsiteX180" fmla="*/ 5595048 w 5868584"/>
              <a:gd name="connsiteY180" fmla="*/ 2689548 h 5494568"/>
              <a:gd name="connsiteX181" fmla="*/ 5550496 w 5868584"/>
              <a:gd name="connsiteY181" fmla="*/ 2716577 h 5494568"/>
              <a:gd name="connsiteX182" fmla="*/ 5368138 w 5868584"/>
              <a:gd name="connsiteY182" fmla="*/ 2737082 h 5494568"/>
              <a:gd name="connsiteX183" fmla="*/ 5245876 w 5868584"/>
              <a:gd name="connsiteY183" fmla="*/ 2806052 h 5494568"/>
              <a:gd name="connsiteX184" fmla="*/ 5193034 w 5868584"/>
              <a:gd name="connsiteY184" fmla="*/ 2929079 h 5494568"/>
              <a:gd name="connsiteX185" fmla="*/ 5155734 w 5868584"/>
              <a:gd name="connsiteY185" fmla="*/ 3038126 h 5494568"/>
              <a:gd name="connsiteX186" fmla="*/ 4828320 w 5868584"/>
              <a:gd name="connsiteY186" fmla="*/ 3249696 h 5494568"/>
              <a:gd name="connsiteX187" fmla="*/ 4692588 w 5868584"/>
              <a:gd name="connsiteY187" fmla="*/ 3345695 h 5494568"/>
              <a:gd name="connsiteX188" fmla="*/ 4638710 w 5868584"/>
              <a:gd name="connsiteY188" fmla="*/ 3399752 h 5494568"/>
              <a:gd name="connsiteX189" fmla="*/ 4426305 w 5868584"/>
              <a:gd name="connsiteY189" fmla="*/ 3522780 h 5494568"/>
              <a:gd name="connsiteX190" fmla="*/ 4266742 w 5868584"/>
              <a:gd name="connsiteY190" fmla="*/ 3563789 h 5494568"/>
              <a:gd name="connsiteX191" fmla="*/ 4145516 w 5868584"/>
              <a:gd name="connsiteY191" fmla="*/ 3672836 h 5494568"/>
              <a:gd name="connsiteX192" fmla="*/ 4122722 w 5868584"/>
              <a:gd name="connsiteY192" fmla="*/ 3721302 h 5494568"/>
              <a:gd name="connsiteX193" fmla="*/ 4092674 w 5868584"/>
              <a:gd name="connsiteY193" fmla="*/ 3932872 h 5494568"/>
              <a:gd name="connsiteX194" fmla="*/ 4092674 w 5868584"/>
              <a:gd name="connsiteY194" fmla="*/ 3959900 h 5494568"/>
              <a:gd name="connsiteX195" fmla="*/ 4077132 w 5868584"/>
              <a:gd name="connsiteY195" fmla="*/ 4041919 h 5494568"/>
              <a:gd name="connsiteX196" fmla="*/ 4069880 w 5868584"/>
              <a:gd name="connsiteY196" fmla="*/ 4123937 h 5494568"/>
              <a:gd name="connsiteX197" fmla="*/ 4077132 w 5868584"/>
              <a:gd name="connsiteY197" fmla="*/ 4158422 h 5494568"/>
              <a:gd name="connsiteX198" fmla="*/ 4084386 w 5868584"/>
              <a:gd name="connsiteY198" fmla="*/ 4205955 h 5494568"/>
              <a:gd name="connsiteX199" fmla="*/ 4016002 w 5868584"/>
              <a:gd name="connsiteY199" fmla="*/ 4321527 h 5494568"/>
              <a:gd name="connsiteX200" fmla="*/ 3879234 w 5868584"/>
              <a:gd name="connsiteY200" fmla="*/ 4390497 h 5494568"/>
              <a:gd name="connsiteX201" fmla="*/ 3833644 w 5868584"/>
              <a:gd name="connsiteY201" fmla="*/ 4411001 h 5494568"/>
              <a:gd name="connsiteX202" fmla="*/ 3652323 w 5868584"/>
              <a:gd name="connsiteY202" fmla="*/ 4513524 h 5494568"/>
              <a:gd name="connsiteX203" fmla="*/ 3591192 w 5868584"/>
              <a:gd name="connsiteY203" fmla="*/ 4534029 h 5494568"/>
              <a:gd name="connsiteX204" fmla="*/ 3552856 w 5868584"/>
              <a:gd name="connsiteY204" fmla="*/ 4485564 h 5494568"/>
              <a:gd name="connsiteX205" fmla="*/ 3545603 w 5868584"/>
              <a:gd name="connsiteY205" fmla="*/ 4458535 h 5494568"/>
              <a:gd name="connsiteX206" fmla="*/ 3530061 w 5868584"/>
              <a:gd name="connsiteY206" fmla="*/ 4417526 h 5494568"/>
              <a:gd name="connsiteX207" fmla="*/ 3561145 w 5868584"/>
              <a:gd name="connsiteY207" fmla="*/ 4328983 h 5494568"/>
              <a:gd name="connsiteX208" fmla="*/ 3575650 w 5868584"/>
              <a:gd name="connsiteY208" fmla="*/ 4287974 h 5494568"/>
              <a:gd name="connsiteX209" fmla="*/ 3583939 w 5868584"/>
              <a:gd name="connsiteY209" fmla="*/ 4267469 h 5494568"/>
              <a:gd name="connsiteX210" fmla="*/ 3575650 w 5868584"/>
              <a:gd name="connsiteY210" fmla="*/ 4253489 h 5494568"/>
              <a:gd name="connsiteX211" fmla="*/ 3454424 w 5868584"/>
              <a:gd name="connsiteY211" fmla="*/ 4253489 h 5494568"/>
              <a:gd name="connsiteX212" fmla="*/ 3363246 w 5868584"/>
              <a:gd name="connsiteY212" fmla="*/ 4294498 h 5494568"/>
              <a:gd name="connsiteX213" fmla="*/ 3317656 w 5868584"/>
              <a:gd name="connsiteY213" fmla="*/ 4315003 h 5494568"/>
              <a:gd name="connsiteX214" fmla="*/ 3294862 w 5868584"/>
              <a:gd name="connsiteY214" fmla="*/ 4321527 h 5494568"/>
              <a:gd name="connsiteX215" fmla="*/ 3249272 w 5868584"/>
              <a:gd name="connsiteY215" fmla="*/ 4356012 h 5494568"/>
              <a:gd name="connsiteX216" fmla="*/ 3264814 w 5868584"/>
              <a:gd name="connsiteY216" fmla="*/ 4376516 h 5494568"/>
              <a:gd name="connsiteX217" fmla="*/ 3294862 w 5868584"/>
              <a:gd name="connsiteY217" fmla="*/ 4452011 h 5494568"/>
              <a:gd name="connsiteX218" fmla="*/ 3249272 w 5868584"/>
              <a:gd name="connsiteY218" fmla="*/ 4513524 h 5494568"/>
              <a:gd name="connsiteX219" fmla="*/ 3196430 w 5868584"/>
              <a:gd name="connsiteY219" fmla="*/ 4526573 h 5494568"/>
              <a:gd name="connsiteX220" fmla="*/ 3158094 w 5868584"/>
              <a:gd name="connsiteY220" fmla="*/ 4547077 h 5494568"/>
              <a:gd name="connsiteX221" fmla="*/ 2998532 w 5868584"/>
              <a:gd name="connsiteY221" fmla="*/ 4547077 h 5494568"/>
              <a:gd name="connsiteX222" fmla="*/ 2952942 w 5868584"/>
              <a:gd name="connsiteY222" fmla="*/ 4520049 h 5494568"/>
              <a:gd name="connsiteX223" fmla="*/ 2847258 w 5868584"/>
              <a:gd name="connsiteY223" fmla="*/ 4499544 h 5494568"/>
              <a:gd name="connsiteX224" fmla="*/ 2726032 w 5868584"/>
              <a:gd name="connsiteY224" fmla="*/ 4513524 h 5494568"/>
              <a:gd name="connsiteX225" fmla="*/ 2710490 w 5868584"/>
              <a:gd name="connsiteY225" fmla="*/ 4622571 h 5494568"/>
              <a:gd name="connsiteX226" fmla="*/ 2726032 w 5868584"/>
              <a:gd name="connsiteY226" fmla="*/ 4697134 h 5494568"/>
              <a:gd name="connsiteX227" fmla="*/ 2786127 w 5868584"/>
              <a:gd name="connsiteY227" fmla="*/ 4772628 h 5494568"/>
              <a:gd name="connsiteX228" fmla="*/ 2808922 w 5868584"/>
              <a:gd name="connsiteY228" fmla="*/ 4799657 h 5494568"/>
              <a:gd name="connsiteX229" fmla="*/ 2786127 w 5868584"/>
              <a:gd name="connsiteY229" fmla="*/ 4820161 h 5494568"/>
              <a:gd name="connsiteX230" fmla="*/ 2717743 w 5868584"/>
              <a:gd name="connsiteY230" fmla="*/ 4889131 h 5494568"/>
              <a:gd name="connsiteX231" fmla="*/ 2710490 w 5868584"/>
              <a:gd name="connsiteY231" fmla="*/ 4902179 h 5494568"/>
              <a:gd name="connsiteX232" fmla="*/ 2550928 w 5868584"/>
              <a:gd name="connsiteY232" fmla="*/ 4971149 h 5494568"/>
              <a:gd name="connsiteX233" fmla="*/ 2520880 w 5868584"/>
              <a:gd name="connsiteY233" fmla="*/ 4916160 h 5494568"/>
              <a:gd name="connsiteX234" fmla="*/ 2489796 w 5868584"/>
              <a:gd name="connsiteY234" fmla="*/ 4840666 h 5494568"/>
              <a:gd name="connsiteX235" fmla="*/ 2445243 w 5868584"/>
              <a:gd name="connsiteY235" fmla="*/ 4793132 h 5494568"/>
              <a:gd name="connsiteX236" fmla="*/ 2445243 w 5868584"/>
              <a:gd name="connsiteY236" fmla="*/ 4799657 h 5494568"/>
              <a:gd name="connsiteX237" fmla="*/ 2406907 w 5868584"/>
              <a:gd name="connsiteY237" fmla="*/ 4922684 h 5494568"/>
              <a:gd name="connsiteX238" fmla="*/ 2399654 w 5868584"/>
              <a:gd name="connsiteY238" fmla="*/ 4943189 h 5494568"/>
              <a:gd name="connsiteX239" fmla="*/ 2322981 w 5868584"/>
              <a:gd name="connsiteY239" fmla="*/ 4848122 h 5494568"/>
              <a:gd name="connsiteX240" fmla="*/ 2277392 w 5868584"/>
              <a:gd name="connsiteY240" fmla="*/ 4663581 h 5494568"/>
              <a:gd name="connsiteX241" fmla="*/ 2270139 w 5868584"/>
              <a:gd name="connsiteY241" fmla="*/ 4602067 h 5494568"/>
              <a:gd name="connsiteX242" fmla="*/ 2270139 w 5868584"/>
              <a:gd name="connsiteY242" fmla="*/ 4526573 h 5494568"/>
              <a:gd name="connsiteX243" fmla="*/ 2270139 w 5868584"/>
              <a:gd name="connsiteY243" fmla="*/ 4431506 h 5494568"/>
              <a:gd name="connsiteX244" fmla="*/ 2270139 w 5868584"/>
              <a:gd name="connsiteY244" fmla="*/ 4397021 h 5494568"/>
              <a:gd name="connsiteX245" fmla="*/ 2270139 w 5868584"/>
              <a:gd name="connsiteY245" fmla="*/ 4383041 h 5494568"/>
              <a:gd name="connsiteX246" fmla="*/ 2270139 w 5868584"/>
              <a:gd name="connsiteY246" fmla="*/ 4376516 h 5494568"/>
              <a:gd name="connsiteX247" fmla="*/ 2231803 w 5868584"/>
              <a:gd name="connsiteY247" fmla="*/ 4349488 h 5494568"/>
              <a:gd name="connsiteX248" fmla="*/ 2224550 w 5868584"/>
              <a:gd name="connsiteY248" fmla="*/ 4342031 h 5494568"/>
              <a:gd name="connsiteX249" fmla="*/ 2110576 w 5868584"/>
              <a:gd name="connsiteY249" fmla="*/ 4246965 h 5494568"/>
              <a:gd name="connsiteX250" fmla="*/ 1989350 w 5868584"/>
              <a:gd name="connsiteY250" fmla="*/ 4198499 h 5494568"/>
              <a:gd name="connsiteX251" fmla="*/ 1913714 w 5868584"/>
              <a:gd name="connsiteY251" fmla="*/ 4232984 h 5494568"/>
              <a:gd name="connsiteX252" fmla="*/ 1920967 w 5868584"/>
              <a:gd name="connsiteY252" fmla="*/ 4239508 h 5494568"/>
              <a:gd name="connsiteX253" fmla="*/ 2095035 w 5868584"/>
              <a:gd name="connsiteY253" fmla="*/ 4301022 h 5494568"/>
              <a:gd name="connsiteX254" fmla="*/ 2148913 w 5868584"/>
              <a:gd name="connsiteY254" fmla="*/ 4362536 h 5494568"/>
              <a:gd name="connsiteX255" fmla="*/ 2141660 w 5868584"/>
              <a:gd name="connsiteY255" fmla="*/ 4411001 h 5494568"/>
              <a:gd name="connsiteX256" fmla="*/ 2141660 w 5868584"/>
              <a:gd name="connsiteY256" fmla="*/ 4458535 h 5494568"/>
              <a:gd name="connsiteX257" fmla="*/ 2141660 w 5868584"/>
              <a:gd name="connsiteY257" fmla="*/ 4479039 h 5494568"/>
              <a:gd name="connsiteX258" fmla="*/ 2141660 w 5868584"/>
              <a:gd name="connsiteY258" fmla="*/ 4499544 h 5494568"/>
              <a:gd name="connsiteX259" fmla="*/ 2117829 w 5868584"/>
              <a:gd name="connsiteY259" fmla="*/ 4547077 h 5494568"/>
              <a:gd name="connsiteX260" fmla="*/ 1989350 w 5868584"/>
              <a:gd name="connsiteY260" fmla="*/ 4547077 h 5494568"/>
              <a:gd name="connsiteX261" fmla="*/ 1920967 w 5868584"/>
              <a:gd name="connsiteY261" fmla="*/ 4493020 h 5494568"/>
              <a:gd name="connsiteX262" fmla="*/ 1882630 w 5868584"/>
              <a:gd name="connsiteY262" fmla="*/ 4452011 h 5494568"/>
              <a:gd name="connsiteX263" fmla="*/ 1806993 w 5868584"/>
              <a:gd name="connsiteY263" fmla="*/ 4438030 h 5494568"/>
              <a:gd name="connsiteX264" fmla="*/ 1723068 w 5868584"/>
              <a:gd name="connsiteY264" fmla="*/ 4431506 h 5494568"/>
              <a:gd name="connsiteX265" fmla="*/ 1693020 w 5868584"/>
              <a:gd name="connsiteY265" fmla="*/ 4411001 h 5494568"/>
              <a:gd name="connsiteX266" fmla="*/ 1693020 w 5868584"/>
              <a:gd name="connsiteY266" fmla="*/ 4417526 h 5494568"/>
              <a:gd name="connsiteX267" fmla="*/ 1693020 w 5868584"/>
              <a:gd name="connsiteY267" fmla="*/ 4438030 h 5494568"/>
              <a:gd name="connsiteX268" fmla="*/ 1693020 w 5868584"/>
              <a:gd name="connsiteY268" fmla="*/ 4458535 h 5494568"/>
              <a:gd name="connsiteX269" fmla="*/ 1655720 w 5868584"/>
              <a:gd name="connsiteY269" fmla="*/ 4526573 h 5494568"/>
              <a:gd name="connsiteX270" fmla="*/ 1586300 w 5868584"/>
              <a:gd name="connsiteY270" fmla="*/ 4513524 h 5494568"/>
              <a:gd name="connsiteX271" fmla="*/ 1518952 w 5868584"/>
              <a:gd name="connsiteY271" fmla="*/ 4513524 h 5494568"/>
              <a:gd name="connsiteX272" fmla="*/ 1495121 w 5868584"/>
              <a:gd name="connsiteY272" fmla="*/ 4526573 h 5494568"/>
              <a:gd name="connsiteX273" fmla="*/ 1450568 w 5868584"/>
              <a:gd name="connsiteY273" fmla="*/ 4574106 h 5494568"/>
              <a:gd name="connsiteX274" fmla="*/ 1359389 w 5868584"/>
              <a:gd name="connsiteY274" fmla="*/ 4643076 h 5494568"/>
              <a:gd name="connsiteX275" fmla="*/ 1260958 w 5868584"/>
              <a:gd name="connsiteY275" fmla="*/ 4684085 h 5494568"/>
              <a:gd name="connsiteX276" fmla="*/ 1078601 w 5868584"/>
              <a:gd name="connsiteY276" fmla="*/ 4752123 h 5494568"/>
              <a:gd name="connsiteX277" fmla="*/ 1001928 w 5868584"/>
              <a:gd name="connsiteY277" fmla="*/ 4772628 h 5494568"/>
              <a:gd name="connsiteX278" fmla="*/ 971880 w 5868584"/>
              <a:gd name="connsiteY278" fmla="*/ 4807113 h 5494568"/>
              <a:gd name="connsiteX279" fmla="*/ 766729 w 5868584"/>
              <a:gd name="connsiteY279" fmla="*/ 4916160 h 5494568"/>
              <a:gd name="connsiteX280" fmla="*/ 698345 w 5868584"/>
              <a:gd name="connsiteY280" fmla="*/ 4916160 h 5494568"/>
              <a:gd name="connsiteX281" fmla="*/ 698345 w 5868584"/>
              <a:gd name="connsiteY281" fmla="*/ 4936664 h 5494568"/>
              <a:gd name="connsiteX282" fmla="*/ 691092 w 5868584"/>
              <a:gd name="connsiteY282" fmla="*/ 4977674 h 5494568"/>
              <a:gd name="connsiteX283" fmla="*/ 691092 w 5868584"/>
              <a:gd name="connsiteY283" fmla="*/ 5025207 h 5494568"/>
              <a:gd name="connsiteX284" fmla="*/ 705598 w 5868584"/>
              <a:gd name="connsiteY284" fmla="*/ 5086721 h 5494568"/>
              <a:gd name="connsiteX285" fmla="*/ 721139 w 5868584"/>
              <a:gd name="connsiteY285" fmla="*/ 5113750 h 5494568"/>
              <a:gd name="connsiteX286" fmla="*/ 775018 w 5868584"/>
              <a:gd name="connsiteY286" fmla="*/ 5216273 h 5494568"/>
              <a:gd name="connsiteX287" fmla="*/ 789523 w 5868584"/>
              <a:gd name="connsiteY287" fmla="*/ 5263806 h 5494568"/>
              <a:gd name="connsiteX288" fmla="*/ 713887 w 5868584"/>
              <a:gd name="connsiteY288" fmla="*/ 5332776 h 5494568"/>
              <a:gd name="connsiteX289" fmla="*/ 683839 w 5868584"/>
              <a:gd name="connsiteY289" fmla="*/ 5339300 h 5494568"/>
              <a:gd name="connsiteX290" fmla="*/ 668297 w 5868584"/>
              <a:gd name="connsiteY290" fmla="*/ 5345824 h 5494568"/>
              <a:gd name="connsiteX291" fmla="*/ 759476 w 5868584"/>
              <a:gd name="connsiteY291" fmla="*/ 5387765 h 5494568"/>
              <a:gd name="connsiteX292" fmla="*/ 782270 w 5868584"/>
              <a:gd name="connsiteY292" fmla="*/ 5394290 h 5494568"/>
              <a:gd name="connsiteX293" fmla="*/ 941833 w 5868584"/>
              <a:gd name="connsiteY293" fmla="*/ 5400814 h 5494568"/>
              <a:gd name="connsiteX294" fmla="*/ 956339 w 5868584"/>
              <a:gd name="connsiteY294" fmla="*/ 5400814 h 5494568"/>
              <a:gd name="connsiteX295" fmla="*/ 1093107 w 5868584"/>
              <a:gd name="connsiteY295" fmla="*/ 5400814 h 5494568"/>
              <a:gd name="connsiteX296" fmla="*/ 1108648 w 5868584"/>
              <a:gd name="connsiteY296" fmla="*/ 5435299 h 5494568"/>
              <a:gd name="connsiteX297" fmla="*/ 1108648 w 5868584"/>
              <a:gd name="connsiteY297" fmla="*/ 5455803 h 5494568"/>
              <a:gd name="connsiteX298" fmla="*/ 964628 w 5868584"/>
              <a:gd name="connsiteY298" fmla="*/ 5489356 h 5494568"/>
              <a:gd name="connsiteX299" fmla="*/ 903497 w 5868584"/>
              <a:gd name="connsiteY299" fmla="*/ 5489356 h 5494568"/>
              <a:gd name="connsiteX300" fmla="*/ 842365 w 5868584"/>
              <a:gd name="connsiteY300" fmla="*/ 5489356 h 5494568"/>
              <a:gd name="connsiteX301" fmla="*/ 584372 w 5868584"/>
              <a:gd name="connsiteY301" fmla="*/ 5476308 h 5494568"/>
              <a:gd name="connsiteX302" fmla="*/ 257994 w 5868584"/>
              <a:gd name="connsiteY302" fmla="*/ 5373785 h 5494568"/>
              <a:gd name="connsiteX303" fmla="*/ 182357 w 5868584"/>
              <a:gd name="connsiteY303" fmla="*/ 5353280 h 5494568"/>
              <a:gd name="connsiteX304" fmla="*/ 38336 w 5868584"/>
              <a:gd name="connsiteY304" fmla="*/ 5305747 h 5494568"/>
              <a:gd name="connsiteX305" fmla="*/ 0 w 5868584"/>
              <a:gd name="connsiteY305" fmla="*/ 5257282 h 5494568"/>
              <a:gd name="connsiteX306" fmla="*/ 38336 w 5868584"/>
              <a:gd name="connsiteY306" fmla="*/ 5189244 h 5494568"/>
              <a:gd name="connsiteX307" fmla="*/ 68384 w 5868584"/>
              <a:gd name="connsiteY307" fmla="*/ 5141710 h 5494568"/>
              <a:gd name="connsiteX308" fmla="*/ 98431 w 5868584"/>
              <a:gd name="connsiteY308" fmla="*/ 5113750 h 5494568"/>
              <a:gd name="connsiteX309" fmla="*/ 166815 w 5868584"/>
              <a:gd name="connsiteY309" fmla="*/ 5154759 h 5494568"/>
              <a:gd name="connsiteX310" fmla="*/ 219657 w 5868584"/>
              <a:gd name="connsiteY310" fmla="*/ 5195768 h 5494568"/>
              <a:gd name="connsiteX311" fmla="*/ 257994 w 5868584"/>
              <a:gd name="connsiteY311" fmla="*/ 5263806 h 5494568"/>
              <a:gd name="connsiteX312" fmla="*/ 257994 w 5868584"/>
              <a:gd name="connsiteY312" fmla="*/ 5285242 h 5494568"/>
              <a:gd name="connsiteX313" fmla="*/ 257994 w 5868584"/>
              <a:gd name="connsiteY313" fmla="*/ 5298291 h 5494568"/>
              <a:gd name="connsiteX314" fmla="*/ 257994 w 5868584"/>
              <a:gd name="connsiteY314" fmla="*/ 5312271 h 5494568"/>
              <a:gd name="connsiteX315" fmla="*/ 417556 w 5868584"/>
              <a:gd name="connsiteY315" fmla="*/ 5312271 h 5494568"/>
              <a:gd name="connsiteX316" fmla="*/ 531529 w 5868584"/>
              <a:gd name="connsiteY316" fmla="*/ 5305747 h 5494568"/>
              <a:gd name="connsiteX317" fmla="*/ 592660 w 5868584"/>
              <a:gd name="connsiteY317" fmla="*/ 5291767 h 5494568"/>
              <a:gd name="connsiteX318" fmla="*/ 629961 w 5868584"/>
              <a:gd name="connsiteY318" fmla="*/ 5209748 h 5494568"/>
              <a:gd name="connsiteX319" fmla="*/ 638250 w 5868584"/>
              <a:gd name="connsiteY319" fmla="*/ 4895655 h 5494568"/>
              <a:gd name="connsiteX320" fmla="*/ 577119 w 5868584"/>
              <a:gd name="connsiteY320" fmla="*/ 4861170 h 5494568"/>
              <a:gd name="connsiteX321" fmla="*/ 554324 w 5868584"/>
              <a:gd name="connsiteY321" fmla="*/ 4799657 h 5494568"/>
              <a:gd name="connsiteX322" fmla="*/ 584372 w 5868584"/>
              <a:gd name="connsiteY322" fmla="*/ 4738143 h 5494568"/>
              <a:gd name="connsiteX323" fmla="*/ 607166 w 5868584"/>
              <a:gd name="connsiteY323" fmla="*/ 4670105 h 5494568"/>
              <a:gd name="connsiteX324" fmla="*/ 599913 w 5868584"/>
              <a:gd name="connsiteY324" fmla="*/ 4595543 h 5494568"/>
              <a:gd name="connsiteX325" fmla="*/ 592660 w 5868584"/>
              <a:gd name="connsiteY325" fmla="*/ 4547077 h 5494568"/>
              <a:gd name="connsiteX326" fmla="*/ 592660 w 5868584"/>
              <a:gd name="connsiteY326" fmla="*/ 4280518 h 5494568"/>
              <a:gd name="connsiteX327" fmla="*/ 638250 w 5868584"/>
              <a:gd name="connsiteY327" fmla="*/ 4158422 h 5494568"/>
              <a:gd name="connsiteX328" fmla="*/ 652755 w 5868584"/>
              <a:gd name="connsiteY328" fmla="*/ 4137918 h 5494568"/>
              <a:gd name="connsiteX329" fmla="*/ 683839 w 5868584"/>
              <a:gd name="connsiteY329" fmla="*/ 3918891 h 5494568"/>
              <a:gd name="connsiteX330" fmla="*/ 759476 w 5868584"/>
              <a:gd name="connsiteY330" fmla="*/ 3754855 h 5494568"/>
              <a:gd name="connsiteX331" fmla="*/ 827860 w 5868584"/>
              <a:gd name="connsiteY331" fmla="*/ 3734350 h 5494568"/>
              <a:gd name="connsiteX332" fmla="*/ 919038 w 5868584"/>
              <a:gd name="connsiteY332" fmla="*/ 3721302 h 5494568"/>
              <a:gd name="connsiteX333" fmla="*/ 949086 w 5868584"/>
              <a:gd name="connsiteY333" fmla="*/ 3672836 h 5494568"/>
              <a:gd name="connsiteX334" fmla="*/ 880702 w 5868584"/>
              <a:gd name="connsiteY334" fmla="*/ 3570313 h 5494568"/>
              <a:gd name="connsiteX335" fmla="*/ 805065 w 5868584"/>
              <a:gd name="connsiteY335" fmla="*/ 3448218 h 5494568"/>
              <a:gd name="connsiteX336" fmla="*/ 805065 w 5868584"/>
              <a:gd name="connsiteY336" fmla="*/ 3434237 h 5494568"/>
              <a:gd name="connsiteX337" fmla="*/ 819571 w 5868584"/>
              <a:gd name="connsiteY337" fmla="*/ 3434237 h 5494568"/>
              <a:gd name="connsiteX338" fmla="*/ 941833 w 5868584"/>
              <a:gd name="connsiteY338" fmla="*/ 3399752 h 5494568"/>
              <a:gd name="connsiteX339" fmla="*/ 910749 w 5868584"/>
              <a:gd name="connsiteY339" fmla="*/ 3386704 h 5494568"/>
              <a:gd name="connsiteX340" fmla="*/ 842365 w 5868584"/>
              <a:gd name="connsiteY340" fmla="*/ 3331714 h 5494568"/>
              <a:gd name="connsiteX341" fmla="*/ 713887 w 5868584"/>
              <a:gd name="connsiteY341" fmla="*/ 3147173 h 5494568"/>
              <a:gd name="connsiteX342" fmla="*/ 698345 w 5868584"/>
              <a:gd name="connsiteY342" fmla="*/ 3126668 h 5494568"/>
              <a:gd name="connsiteX343" fmla="*/ 796776 w 5868584"/>
              <a:gd name="connsiteY343" fmla="*/ 3126668 h 5494568"/>
              <a:gd name="connsiteX344" fmla="*/ 896244 w 5868584"/>
              <a:gd name="connsiteY344" fmla="*/ 2935603 h 5494568"/>
              <a:gd name="connsiteX345" fmla="*/ 903497 w 5868584"/>
              <a:gd name="connsiteY345" fmla="*/ 2929079 h 5494568"/>
              <a:gd name="connsiteX346" fmla="*/ 987422 w 5868584"/>
              <a:gd name="connsiteY346" fmla="*/ 2771567 h 5494568"/>
              <a:gd name="connsiteX347" fmla="*/ 1047517 w 5868584"/>
              <a:gd name="connsiteY347" fmla="*/ 2621510 h 5494568"/>
              <a:gd name="connsiteX348" fmla="*/ 949086 w 5868584"/>
              <a:gd name="connsiteY348" fmla="*/ 2573977 h 5494568"/>
              <a:gd name="connsiteX349" fmla="*/ 919038 w 5868584"/>
              <a:gd name="connsiteY349" fmla="*/ 2573977 h 5494568"/>
              <a:gd name="connsiteX350" fmla="*/ 933544 w 5868584"/>
              <a:gd name="connsiteY350" fmla="*/ 2553472 h 5494568"/>
              <a:gd name="connsiteX351" fmla="*/ 1047517 w 5868584"/>
              <a:gd name="connsiteY351" fmla="*/ 2450949 h 5494568"/>
              <a:gd name="connsiteX352" fmla="*/ 1260958 w 5868584"/>
              <a:gd name="connsiteY352" fmla="*/ 2416464 h 5494568"/>
              <a:gd name="connsiteX353" fmla="*/ 1359389 w 5868584"/>
              <a:gd name="connsiteY353" fmla="*/ 2463997 h 5494568"/>
              <a:gd name="connsiteX354" fmla="*/ 1382184 w 5868584"/>
              <a:gd name="connsiteY354" fmla="*/ 2395960 h 5494568"/>
              <a:gd name="connsiteX355" fmla="*/ 1382184 w 5868584"/>
              <a:gd name="connsiteY355" fmla="*/ 2375455 h 5494568"/>
              <a:gd name="connsiteX356" fmla="*/ 1404979 w 5868584"/>
              <a:gd name="connsiteY356" fmla="*/ 2334446 h 5494568"/>
              <a:gd name="connsiteX357" fmla="*/ 1465074 w 5868584"/>
              <a:gd name="connsiteY357" fmla="*/ 2321397 h 5494568"/>
              <a:gd name="connsiteX358" fmla="*/ 1526205 w 5868584"/>
              <a:gd name="connsiteY358" fmla="*/ 2334446 h 5494568"/>
              <a:gd name="connsiteX359" fmla="*/ 1662973 w 5868584"/>
              <a:gd name="connsiteY359" fmla="*/ 2340970 h 5494568"/>
              <a:gd name="connsiteX360" fmla="*/ 1928219 w 5868584"/>
              <a:gd name="connsiteY360" fmla="*/ 2395960 h 5494568"/>
              <a:gd name="connsiteX361" fmla="*/ 2042193 w 5868584"/>
              <a:gd name="connsiteY361" fmla="*/ 2573977 h 5494568"/>
              <a:gd name="connsiteX362" fmla="*/ 2042193 w 5868584"/>
              <a:gd name="connsiteY362" fmla="*/ 2587025 h 5494568"/>
              <a:gd name="connsiteX363" fmla="*/ 2103324 w 5868584"/>
              <a:gd name="connsiteY363" fmla="*/ 2655995 h 5494568"/>
              <a:gd name="connsiteX364" fmla="*/ 2133371 w 5868584"/>
              <a:gd name="connsiteY364" fmla="*/ 2634558 h 5494568"/>
              <a:gd name="connsiteX365" fmla="*/ 2141660 w 5868584"/>
              <a:gd name="connsiteY365" fmla="*/ 2601005 h 5494568"/>
              <a:gd name="connsiteX366" fmla="*/ 2057734 w 5868584"/>
              <a:gd name="connsiteY366" fmla="*/ 2430445 h 5494568"/>
              <a:gd name="connsiteX367" fmla="*/ 2003856 w 5868584"/>
              <a:gd name="connsiteY367" fmla="*/ 2258952 h 5494568"/>
              <a:gd name="connsiteX368" fmla="*/ 1989350 w 5868584"/>
              <a:gd name="connsiteY368" fmla="*/ 2204894 h 5494568"/>
              <a:gd name="connsiteX369" fmla="*/ 2012145 w 5868584"/>
              <a:gd name="connsiteY369" fmla="*/ 2129400 h 5494568"/>
              <a:gd name="connsiteX370" fmla="*/ 2027687 w 5868584"/>
              <a:gd name="connsiteY370" fmla="*/ 2102371 h 5494568"/>
              <a:gd name="connsiteX371" fmla="*/ 2117829 w 5868584"/>
              <a:gd name="connsiteY371" fmla="*/ 2013829 h 5494568"/>
              <a:gd name="connsiteX372" fmla="*/ 2148913 w 5868584"/>
              <a:gd name="connsiteY372" fmla="*/ 2034333 h 5494568"/>
              <a:gd name="connsiteX373" fmla="*/ 2163419 w 5868584"/>
              <a:gd name="connsiteY373" fmla="*/ 2054838 h 5494568"/>
              <a:gd name="connsiteX374" fmla="*/ 2247344 w 5868584"/>
              <a:gd name="connsiteY374" fmla="*/ 2026877 h 5494568"/>
              <a:gd name="connsiteX375" fmla="*/ 2270139 w 5868584"/>
              <a:gd name="connsiteY375" fmla="*/ 2020353 h 5494568"/>
              <a:gd name="connsiteX376" fmla="*/ 2231803 w 5868584"/>
              <a:gd name="connsiteY376" fmla="*/ 1952315 h 5494568"/>
              <a:gd name="connsiteX377" fmla="*/ 2186213 w 5868584"/>
              <a:gd name="connsiteY377" fmla="*/ 1884277 h 5494568"/>
              <a:gd name="connsiteX378" fmla="*/ 2163419 w 5868584"/>
              <a:gd name="connsiteY378" fmla="*/ 1829287 h 5494568"/>
              <a:gd name="connsiteX379" fmla="*/ 2224550 w 5868584"/>
              <a:gd name="connsiteY379" fmla="*/ 1665251 h 5494568"/>
              <a:gd name="connsiteX380" fmla="*/ 2262886 w 5868584"/>
              <a:gd name="connsiteY380" fmla="*/ 1617717 h 5494568"/>
              <a:gd name="connsiteX381" fmla="*/ 2331270 w 5868584"/>
              <a:gd name="connsiteY381" fmla="*/ 1487233 h 5494568"/>
              <a:gd name="connsiteX382" fmla="*/ 2452496 w 5868584"/>
              <a:gd name="connsiteY382" fmla="*/ 1222538 h 5494568"/>
              <a:gd name="connsiteX383" fmla="*/ 2475291 w 5868584"/>
              <a:gd name="connsiteY383" fmla="*/ 1202033 h 5494568"/>
              <a:gd name="connsiteX384" fmla="*/ 2589264 w 5868584"/>
              <a:gd name="connsiteY384" fmla="*/ 1024016 h 5494568"/>
              <a:gd name="connsiteX385" fmla="*/ 2589264 w 5868584"/>
              <a:gd name="connsiteY385" fmla="*/ 1017492 h 5494568"/>
              <a:gd name="connsiteX386" fmla="*/ 2467002 w 5868584"/>
              <a:gd name="connsiteY386" fmla="*/ 867436 h 5494568"/>
              <a:gd name="connsiteX387" fmla="*/ 2406907 w 5868584"/>
              <a:gd name="connsiteY387" fmla="*/ 812446 h 5494568"/>
              <a:gd name="connsiteX388" fmla="*/ 2322981 w 5868584"/>
              <a:gd name="connsiteY388" fmla="*/ 621381 h 5494568"/>
              <a:gd name="connsiteX389" fmla="*/ 2315728 w 5868584"/>
              <a:gd name="connsiteY389" fmla="*/ 559867 h 5494568"/>
              <a:gd name="connsiteX390" fmla="*/ 2315728 w 5868584"/>
              <a:gd name="connsiteY390" fmla="*/ 518858 h 5494568"/>
              <a:gd name="connsiteX391" fmla="*/ 2315728 w 5868584"/>
              <a:gd name="connsiteY391" fmla="*/ 471324 h 5494568"/>
              <a:gd name="connsiteX392" fmla="*/ 2322981 w 5868584"/>
              <a:gd name="connsiteY392" fmla="*/ 457344 h 5494568"/>
              <a:gd name="connsiteX393" fmla="*/ 2277392 w 5868584"/>
              <a:gd name="connsiteY393" fmla="*/ 450820 h 5494568"/>
              <a:gd name="connsiteX394" fmla="*/ 2262886 w 5868584"/>
              <a:gd name="connsiteY394" fmla="*/ 436839 h 5494568"/>
              <a:gd name="connsiteX395" fmla="*/ 2148913 w 5868584"/>
              <a:gd name="connsiteY395" fmla="*/ 402355 h 5494568"/>
              <a:gd name="connsiteX396" fmla="*/ 2110576 w 5868584"/>
              <a:gd name="connsiteY396" fmla="*/ 422859 h 5494568"/>
              <a:gd name="connsiteX397" fmla="*/ 2095035 w 5868584"/>
              <a:gd name="connsiteY397" fmla="*/ 436839 h 5494568"/>
              <a:gd name="connsiteX398" fmla="*/ 2110576 w 5868584"/>
              <a:gd name="connsiteY398" fmla="*/ 457344 h 5494568"/>
              <a:gd name="connsiteX399" fmla="*/ 2156166 w 5868584"/>
              <a:gd name="connsiteY399" fmla="*/ 566391 h 5494568"/>
              <a:gd name="connsiteX400" fmla="*/ 2148913 w 5868584"/>
              <a:gd name="connsiteY400" fmla="*/ 586896 h 5494568"/>
              <a:gd name="connsiteX401" fmla="*/ 2148913 w 5868584"/>
              <a:gd name="connsiteY401" fmla="*/ 600876 h 5494568"/>
              <a:gd name="connsiteX402" fmla="*/ 2133371 w 5868584"/>
              <a:gd name="connsiteY402" fmla="*/ 600876 h 5494568"/>
              <a:gd name="connsiteX403" fmla="*/ 2095035 w 5868584"/>
              <a:gd name="connsiteY403" fmla="*/ 607400 h 5494568"/>
              <a:gd name="connsiteX404" fmla="*/ 1996603 w 5868584"/>
              <a:gd name="connsiteY404" fmla="*/ 594352 h 5494568"/>
              <a:gd name="connsiteX405" fmla="*/ 1951014 w 5868584"/>
              <a:gd name="connsiteY405" fmla="*/ 586896 h 5494568"/>
              <a:gd name="connsiteX406" fmla="*/ 1852583 w 5868584"/>
              <a:gd name="connsiteY406" fmla="*/ 539362 h 5494568"/>
              <a:gd name="connsiteX407" fmla="*/ 1768657 w 5868584"/>
              <a:gd name="connsiteY407" fmla="*/ 450820 h 5494568"/>
              <a:gd name="connsiteX408" fmla="*/ 1791452 w 5868584"/>
              <a:gd name="connsiteY408" fmla="*/ 395830 h 5494568"/>
              <a:gd name="connsiteX409" fmla="*/ 1859835 w 5868584"/>
              <a:gd name="connsiteY409" fmla="*/ 231794 h 5494568"/>
              <a:gd name="connsiteX410" fmla="*/ 1966556 w 5868584"/>
              <a:gd name="connsiteY410" fmla="*/ 136727 h 5494568"/>
              <a:gd name="connsiteX411" fmla="*/ 2012145 w 5868584"/>
              <a:gd name="connsiteY411" fmla="*/ 116222 h 5494568"/>
              <a:gd name="connsiteX412" fmla="*/ 2072240 w 5868584"/>
              <a:gd name="connsiteY412" fmla="*/ 88262 h 5494568"/>
              <a:gd name="connsiteX413" fmla="*/ 2171708 w 5868584"/>
              <a:gd name="connsiteY413" fmla="*/ 34204 h 5494568"/>
              <a:gd name="connsiteX414" fmla="*/ 2252428 w 5868584"/>
              <a:gd name="connsiteY414" fmla="*/ 258 h 549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Lst>
            <a:rect l="l" t="t" r="r" b="b"/>
            <a:pathLst>
              <a:path w="5868584" h="5494568">
                <a:moveTo>
                  <a:pt x="1541747" y="5257282"/>
                </a:moveTo>
                <a:cubicBezTo>
                  <a:pt x="1548999" y="5257282"/>
                  <a:pt x="1556252" y="5257282"/>
                  <a:pt x="1571794" y="5257282"/>
                </a:cubicBezTo>
                <a:cubicBezTo>
                  <a:pt x="1594589" y="5257282"/>
                  <a:pt x="1601842" y="5263806"/>
                  <a:pt x="1617383" y="5271262"/>
                </a:cubicBezTo>
                <a:cubicBezTo>
                  <a:pt x="1624636" y="5271262"/>
                  <a:pt x="1631889" y="5285242"/>
                  <a:pt x="1631889" y="5298291"/>
                </a:cubicBezTo>
                <a:cubicBezTo>
                  <a:pt x="1631889" y="5326252"/>
                  <a:pt x="1617383" y="5353280"/>
                  <a:pt x="1594589" y="5387765"/>
                </a:cubicBezTo>
                <a:cubicBezTo>
                  <a:pt x="1564541" y="5448347"/>
                  <a:pt x="1518952" y="5448347"/>
                  <a:pt x="1442279" y="5455803"/>
                </a:cubicBezTo>
                <a:cubicBezTo>
                  <a:pt x="1427773" y="5455803"/>
                  <a:pt x="1404979" y="5455803"/>
                  <a:pt x="1382184" y="5455803"/>
                </a:cubicBezTo>
                <a:cubicBezTo>
                  <a:pt x="1298258" y="5462328"/>
                  <a:pt x="1282717" y="5441823"/>
                  <a:pt x="1260958" y="5408270"/>
                </a:cubicBezTo>
                <a:cubicBezTo>
                  <a:pt x="1252669" y="5394290"/>
                  <a:pt x="1245416" y="5373785"/>
                  <a:pt x="1229874" y="5359805"/>
                </a:cubicBezTo>
                <a:cubicBezTo>
                  <a:pt x="1199827" y="5326252"/>
                  <a:pt x="1199827" y="5326252"/>
                  <a:pt x="1199827" y="5326252"/>
                </a:cubicBezTo>
                <a:cubicBezTo>
                  <a:pt x="1245416" y="5332776"/>
                  <a:pt x="1245416" y="5332776"/>
                  <a:pt x="1245416" y="5332776"/>
                </a:cubicBezTo>
                <a:cubicBezTo>
                  <a:pt x="1245416" y="5332776"/>
                  <a:pt x="1359389" y="5353280"/>
                  <a:pt x="1435026" y="5305747"/>
                </a:cubicBezTo>
                <a:cubicBezTo>
                  <a:pt x="1450568" y="5291767"/>
                  <a:pt x="1450568" y="5291767"/>
                  <a:pt x="1450568" y="5291767"/>
                </a:cubicBezTo>
                <a:cubicBezTo>
                  <a:pt x="1503410" y="5263806"/>
                  <a:pt x="1503410" y="5257282"/>
                  <a:pt x="1541747" y="5257282"/>
                </a:cubicBezTo>
                <a:close/>
                <a:moveTo>
                  <a:pt x="2184918" y="5045129"/>
                </a:moveTo>
                <a:cubicBezTo>
                  <a:pt x="2196316" y="5044314"/>
                  <a:pt x="2209526" y="5046177"/>
                  <a:pt x="2224550" y="5053168"/>
                </a:cubicBezTo>
                <a:cubicBezTo>
                  <a:pt x="2254597" y="5059692"/>
                  <a:pt x="2285681" y="5073672"/>
                  <a:pt x="2285681" y="5100701"/>
                </a:cubicBezTo>
                <a:cubicBezTo>
                  <a:pt x="2285681" y="5113750"/>
                  <a:pt x="2285681" y="5127730"/>
                  <a:pt x="2277392" y="5154759"/>
                </a:cubicBezTo>
                <a:cubicBezTo>
                  <a:pt x="2270139" y="5175263"/>
                  <a:pt x="2270139" y="5175263"/>
                  <a:pt x="2270139" y="5175263"/>
                </a:cubicBezTo>
                <a:cubicBezTo>
                  <a:pt x="2247344" y="5236777"/>
                  <a:pt x="2201755" y="5223729"/>
                  <a:pt x="2171708" y="5216273"/>
                </a:cubicBezTo>
                <a:cubicBezTo>
                  <a:pt x="2148913" y="5209748"/>
                  <a:pt x="2126118" y="5203224"/>
                  <a:pt x="2103324" y="5203224"/>
                </a:cubicBezTo>
                <a:cubicBezTo>
                  <a:pt x="2080529" y="5203224"/>
                  <a:pt x="2042193" y="5203224"/>
                  <a:pt x="2042193" y="5182720"/>
                </a:cubicBezTo>
                <a:cubicBezTo>
                  <a:pt x="2042193" y="5168739"/>
                  <a:pt x="2057734" y="5154759"/>
                  <a:pt x="2095035" y="5127730"/>
                </a:cubicBezTo>
                <a:cubicBezTo>
                  <a:pt x="2110576" y="5113750"/>
                  <a:pt x="2117829" y="5107225"/>
                  <a:pt x="2133371" y="5100701"/>
                </a:cubicBezTo>
                <a:cubicBezTo>
                  <a:pt x="2133371" y="5086721"/>
                  <a:pt x="2141660" y="5066216"/>
                  <a:pt x="2156166" y="5053168"/>
                </a:cubicBezTo>
                <a:cubicBezTo>
                  <a:pt x="2163937" y="5049440"/>
                  <a:pt x="2173521" y="5045945"/>
                  <a:pt x="2184918" y="5045129"/>
                </a:cubicBezTo>
                <a:close/>
                <a:moveTo>
                  <a:pt x="1745862" y="4963693"/>
                </a:moveTo>
                <a:cubicBezTo>
                  <a:pt x="1761404" y="4963693"/>
                  <a:pt x="1784199" y="4977674"/>
                  <a:pt x="1806993" y="5004702"/>
                </a:cubicBezTo>
                <a:cubicBezTo>
                  <a:pt x="1822535" y="5018683"/>
                  <a:pt x="1822535" y="5025207"/>
                  <a:pt x="1822535" y="5031731"/>
                </a:cubicBezTo>
                <a:cubicBezTo>
                  <a:pt x="1822535" y="5059692"/>
                  <a:pt x="1799740" y="5066216"/>
                  <a:pt x="1776946" y="5066216"/>
                </a:cubicBezTo>
                <a:cubicBezTo>
                  <a:pt x="1754151" y="5073672"/>
                  <a:pt x="1738609" y="5073672"/>
                  <a:pt x="1723068" y="5086721"/>
                </a:cubicBezTo>
                <a:cubicBezTo>
                  <a:pt x="1715815" y="5086721"/>
                  <a:pt x="1700273" y="5100701"/>
                  <a:pt x="1685767" y="5093245"/>
                </a:cubicBezTo>
                <a:cubicBezTo>
                  <a:pt x="1677478" y="5093245"/>
                  <a:pt x="1670225" y="5086721"/>
                  <a:pt x="1670225" y="5073672"/>
                </a:cubicBezTo>
                <a:cubicBezTo>
                  <a:pt x="1670225" y="5045712"/>
                  <a:pt x="1685767" y="5011227"/>
                  <a:pt x="1708562" y="4977674"/>
                </a:cubicBezTo>
                <a:cubicBezTo>
                  <a:pt x="1715815" y="4977674"/>
                  <a:pt x="1723068" y="4963693"/>
                  <a:pt x="1745862" y="4963693"/>
                </a:cubicBezTo>
                <a:close/>
                <a:moveTo>
                  <a:pt x="1200475" y="4914878"/>
                </a:moveTo>
                <a:cubicBezTo>
                  <a:pt x="1216664" y="4915694"/>
                  <a:pt x="1237646" y="4922684"/>
                  <a:pt x="1275464" y="4936664"/>
                </a:cubicBezTo>
                <a:cubicBezTo>
                  <a:pt x="1291005" y="4943189"/>
                  <a:pt x="1313800" y="4950645"/>
                  <a:pt x="1328306" y="4950645"/>
                </a:cubicBezTo>
                <a:cubicBezTo>
                  <a:pt x="1366642" y="4957169"/>
                  <a:pt x="1404979" y="4971149"/>
                  <a:pt x="1404979" y="5011227"/>
                </a:cubicBezTo>
                <a:cubicBezTo>
                  <a:pt x="1404979" y="5018683"/>
                  <a:pt x="1404979" y="5031731"/>
                  <a:pt x="1396690" y="5045712"/>
                </a:cubicBezTo>
                <a:cubicBezTo>
                  <a:pt x="1389437" y="5066216"/>
                  <a:pt x="1389437" y="5093245"/>
                  <a:pt x="1382184" y="5113750"/>
                </a:cubicBezTo>
                <a:cubicBezTo>
                  <a:pt x="1373895" y="5182720"/>
                  <a:pt x="1366642" y="5236777"/>
                  <a:pt x="1305511" y="5263806"/>
                </a:cubicBezTo>
                <a:cubicBezTo>
                  <a:pt x="1229874" y="5298291"/>
                  <a:pt x="1169779" y="5277786"/>
                  <a:pt x="1169779" y="5277786"/>
                </a:cubicBezTo>
                <a:cubicBezTo>
                  <a:pt x="1131443" y="5257282"/>
                  <a:pt x="1115901" y="5236777"/>
                  <a:pt x="1115901" y="5216273"/>
                </a:cubicBezTo>
                <a:lnTo>
                  <a:pt x="1115901" y="5209748"/>
                </a:lnTo>
                <a:cubicBezTo>
                  <a:pt x="1115901" y="5203224"/>
                  <a:pt x="1115901" y="5203224"/>
                  <a:pt x="1115901" y="5195768"/>
                </a:cubicBezTo>
                <a:cubicBezTo>
                  <a:pt x="1115901" y="5182720"/>
                  <a:pt x="1115901" y="5175263"/>
                  <a:pt x="1108648" y="5162215"/>
                </a:cubicBezTo>
                <a:cubicBezTo>
                  <a:pt x="1085854" y="5100701"/>
                  <a:pt x="1085854" y="5100701"/>
                  <a:pt x="1078601" y="5045712"/>
                </a:cubicBezTo>
                <a:cubicBezTo>
                  <a:pt x="1070312" y="5025207"/>
                  <a:pt x="1070312" y="5018683"/>
                  <a:pt x="1070312" y="5004702"/>
                </a:cubicBezTo>
                <a:cubicBezTo>
                  <a:pt x="1070312" y="4977674"/>
                  <a:pt x="1085854" y="4971149"/>
                  <a:pt x="1131443" y="4943189"/>
                </a:cubicBezTo>
                <a:cubicBezTo>
                  <a:pt x="1138696" y="4943189"/>
                  <a:pt x="1146985" y="4936664"/>
                  <a:pt x="1154238" y="4930140"/>
                </a:cubicBezTo>
                <a:cubicBezTo>
                  <a:pt x="1172888" y="4919422"/>
                  <a:pt x="1184285" y="4914063"/>
                  <a:pt x="1200475" y="4914878"/>
                </a:cubicBezTo>
                <a:close/>
                <a:moveTo>
                  <a:pt x="1372697" y="4741449"/>
                </a:moveTo>
                <a:cubicBezTo>
                  <a:pt x="1429133" y="4740007"/>
                  <a:pt x="1531903" y="4750492"/>
                  <a:pt x="1548999" y="4807113"/>
                </a:cubicBezTo>
                <a:cubicBezTo>
                  <a:pt x="1556252" y="4820161"/>
                  <a:pt x="1564541" y="4827617"/>
                  <a:pt x="1564541" y="4840666"/>
                </a:cubicBezTo>
                <a:cubicBezTo>
                  <a:pt x="1579047" y="4875151"/>
                  <a:pt x="1594589" y="4916160"/>
                  <a:pt x="1594589" y="4943189"/>
                </a:cubicBezTo>
                <a:cubicBezTo>
                  <a:pt x="1594589" y="4963693"/>
                  <a:pt x="1594589" y="4971149"/>
                  <a:pt x="1586300" y="4984198"/>
                </a:cubicBezTo>
                <a:cubicBezTo>
                  <a:pt x="1564541" y="5031731"/>
                  <a:pt x="1533458" y="5045712"/>
                  <a:pt x="1533458" y="5045712"/>
                </a:cubicBezTo>
                <a:cubicBezTo>
                  <a:pt x="1518952" y="5053168"/>
                  <a:pt x="1518952" y="5053168"/>
                  <a:pt x="1518952" y="5053168"/>
                </a:cubicBezTo>
                <a:cubicBezTo>
                  <a:pt x="1510663" y="5039187"/>
                  <a:pt x="1510663" y="5039187"/>
                  <a:pt x="1510663" y="5039187"/>
                </a:cubicBezTo>
                <a:cubicBezTo>
                  <a:pt x="1495121" y="5011227"/>
                  <a:pt x="1495121" y="4984198"/>
                  <a:pt x="1487868" y="4957169"/>
                </a:cubicBezTo>
                <a:cubicBezTo>
                  <a:pt x="1487868" y="4916160"/>
                  <a:pt x="1480615" y="4881675"/>
                  <a:pt x="1442279" y="4854646"/>
                </a:cubicBezTo>
                <a:cubicBezTo>
                  <a:pt x="1419484" y="4834142"/>
                  <a:pt x="1404979" y="4820161"/>
                  <a:pt x="1396690" y="4813637"/>
                </a:cubicBezTo>
                <a:cubicBezTo>
                  <a:pt x="1382184" y="4799657"/>
                  <a:pt x="1373895" y="4793132"/>
                  <a:pt x="1328306" y="4766104"/>
                </a:cubicBezTo>
                <a:cubicBezTo>
                  <a:pt x="1291005" y="4745599"/>
                  <a:pt x="1291005" y="4745599"/>
                  <a:pt x="1291005" y="4745599"/>
                </a:cubicBezTo>
                <a:cubicBezTo>
                  <a:pt x="1336595" y="4745599"/>
                  <a:pt x="1336595" y="4745599"/>
                  <a:pt x="1336595" y="4745599"/>
                </a:cubicBezTo>
                <a:cubicBezTo>
                  <a:pt x="1340221" y="4743735"/>
                  <a:pt x="1353885" y="4741929"/>
                  <a:pt x="1372697" y="4741449"/>
                </a:cubicBezTo>
                <a:close/>
                <a:moveTo>
                  <a:pt x="1810750" y="4703425"/>
                </a:moveTo>
                <a:cubicBezTo>
                  <a:pt x="1827975" y="4704357"/>
                  <a:pt x="1848956" y="4707852"/>
                  <a:pt x="1875377" y="4711114"/>
                </a:cubicBezTo>
                <a:cubicBezTo>
                  <a:pt x="1898172" y="4711114"/>
                  <a:pt x="1928219" y="4717638"/>
                  <a:pt x="1959303" y="4725094"/>
                </a:cubicBezTo>
                <a:cubicBezTo>
                  <a:pt x="2003856" y="4725094"/>
                  <a:pt x="2042193" y="4731619"/>
                  <a:pt x="2042193" y="4772628"/>
                </a:cubicBezTo>
                <a:cubicBezTo>
                  <a:pt x="2042193" y="4779152"/>
                  <a:pt x="2042193" y="4786608"/>
                  <a:pt x="2042193" y="4793132"/>
                </a:cubicBezTo>
                <a:cubicBezTo>
                  <a:pt x="2042193" y="4807113"/>
                  <a:pt x="2042193" y="4813637"/>
                  <a:pt x="2042193" y="4820161"/>
                </a:cubicBezTo>
                <a:cubicBezTo>
                  <a:pt x="2042193" y="4834142"/>
                  <a:pt x="2042193" y="4840666"/>
                  <a:pt x="2042193" y="4848122"/>
                </a:cubicBezTo>
                <a:cubicBezTo>
                  <a:pt x="2050482" y="4861170"/>
                  <a:pt x="2050482" y="4868627"/>
                  <a:pt x="2050482" y="4881675"/>
                </a:cubicBezTo>
                <a:cubicBezTo>
                  <a:pt x="2050482" y="4916160"/>
                  <a:pt x="2019398" y="4930140"/>
                  <a:pt x="1981062" y="4943189"/>
                </a:cubicBezTo>
                <a:cubicBezTo>
                  <a:pt x="1966556" y="4950645"/>
                  <a:pt x="1959303" y="4950645"/>
                  <a:pt x="1943761" y="4957169"/>
                </a:cubicBezTo>
                <a:cubicBezTo>
                  <a:pt x="1913714" y="4971149"/>
                  <a:pt x="1890919" y="4977674"/>
                  <a:pt x="1875377" y="4963693"/>
                </a:cubicBezTo>
                <a:cubicBezTo>
                  <a:pt x="1852583" y="4950645"/>
                  <a:pt x="1852583" y="4916160"/>
                  <a:pt x="1852583" y="4881675"/>
                </a:cubicBezTo>
                <a:cubicBezTo>
                  <a:pt x="1829788" y="4861170"/>
                  <a:pt x="1754151" y="4799657"/>
                  <a:pt x="1754151" y="4745599"/>
                </a:cubicBezTo>
                <a:cubicBezTo>
                  <a:pt x="1754151" y="4731619"/>
                  <a:pt x="1761404" y="4717638"/>
                  <a:pt x="1768657" y="4711114"/>
                </a:cubicBezTo>
                <a:cubicBezTo>
                  <a:pt x="1780055" y="4704124"/>
                  <a:pt x="1793524" y="4702493"/>
                  <a:pt x="1810750" y="4703425"/>
                </a:cubicBezTo>
                <a:close/>
                <a:moveTo>
                  <a:pt x="2338523" y="2047382"/>
                </a:moveTo>
                <a:cubicBezTo>
                  <a:pt x="2345776" y="2054838"/>
                  <a:pt x="2345776" y="2067886"/>
                  <a:pt x="2354065" y="2075342"/>
                </a:cubicBezTo>
                <a:cubicBezTo>
                  <a:pt x="2361318" y="2081867"/>
                  <a:pt x="2368570" y="2102371"/>
                  <a:pt x="2375823" y="2102371"/>
                </a:cubicBezTo>
                <a:cubicBezTo>
                  <a:pt x="2391365" y="2108896"/>
                  <a:pt x="2467002" y="2116352"/>
                  <a:pt x="2536422" y="2116352"/>
                </a:cubicBezTo>
                <a:cubicBezTo>
                  <a:pt x="2489796" y="2095847"/>
                  <a:pt x="2489796" y="2095847"/>
                  <a:pt x="2489796" y="2095847"/>
                </a:cubicBezTo>
                <a:cubicBezTo>
                  <a:pt x="2489796" y="2095847"/>
                  <a:pt x="2399654" y="2067886"/>
                  <a:pt x="2338523" y="2047382"/>
                </a:cubicBezTo>
                <a:close/>
                <a:moveTo>
                  <a:pt x="2252428" y="258"/>
                </a:moveTo>
                <a:cubicBezTo>
                  <a:pt x="2261397" y="942"/>
                  <a:pt x="2269880" y="2981"/>
                  <a:pt x="2277392" y="6243"/>
                </a:cubicBezTo>
                <a:cubicBezTo>
                  <a:pt x="2292934" y="6243"/>
                  <a:pt x="2308475" y="20224"/>
                  <a:pt x="2308475" y="34204"/>
                </a:cubicBezTo>
                <a:cubicBezTo>
                  <a:pt x="2308475" y="47252"/>
                  <a:pt x="2300186" y="54709"/>
                  <a:pt x="2285681" y="67757"/>
                </a:cubicBezTo>
                <a:cubicBezTo>
                  <a:pt x="2254597" y="95718"/>
                  <a:pt x="2254597" y="116222"/>
                  <a:pt x="2254597" y="143251"/>
                </a:cubicBezTo>
                <a:cubicBezTo>
                  <a:pt x="2247344" y="149775"/>
                  <a:pt x="2247344" y="163756"/>
                  <a:pt x="2247344" y="177736"/>
                </a:cubicBezTo>
                <a:cubicBezTo>
                  <a:pt x="2240092" y="190784"/>
                  <a:pt x="2224550" y="204765"/>
                  <a:pt x="2217297" y="218745"/>
                </a:cubicBezTo>
                <a:cubicBezTo>
                  <a:pt x="2209008" y="225269"/>
                  <a:pt x="2201755" y="231794"/>
                  <a:pt x="2201755" y="238318"/>
                </a:cubicBezTo>
                <a:cubicBezTo>
                  <a:pt x="2201755" y="245774"/>
                  <a:pt x="2209008" y="259754"/>
                  <a:pt x="2217297" y="272803"/>
                </a:cubicBezTo>
                <a:cubicBezTo>
                  <a:pt x="2262886" y="327792"/>
                  <a:pt x="2270139" y="327792"/>
                  <a:pt x="2322981" y="313812"/>
                </a:cubicBezTo>
                <a:cubicBezTo>
                  <a:pt x="2345776" y="313812"/>
                  <a:pt x="2375823" y="320336"/>
                  <a:pt x="2399654" y="334317"/>
                </a:cubicBezTo>
                <a:cubicBezTo>
                  <a:pt x="2414160" y="340841"/>
                  <a:pt x="2422449" y="354821"/>
                  <a:pt x="2422449" y="368802"/>
                </a:cubicBezTo>
                <a:cubicBezTo>
                  <a:pt x="2422449" y="382782"/>
                  <a:pt x="2414160" y="395830"/>
                  <a:pt x="2406907" y="402355"/>
                </a:cubicBezTo>
                <a:cubicBezTo>
                  <a:pt x="2399654" y="409811"/>
                  <a:pt x="2391365" y="416335"/>
                  <a:pt x="2391365" y="416335"/>
                </a:cubicBezTo>
                <a:cubicBezTo>
                  <a:pt x="2406907" y="416335"/>
                  <a:pt x="2429702" y="416335"/>
                  <a:pt x="2445243" y="422859"/>
                </a:cubicBezTo>
                <a:cubicBezTo>
                  <a:pt x="2459749" y="422859"/>
                  <a:pt x="2475291" y="422859"/>
                  <a:pt x="2489796" y="422859"/>
                </a:cubicBezTo>
                <a:cubicBezTo>
                  <a:pt x="2543675" y="422859"/>
                  <a:pt x="2694948" y="422859"/>
                  <a:pt x="2740538" y="409811"/>
                </a:cubicBezTo>
                <a:cubicBezTo>
                  <a:pt x="2748827" y="409811"/>
                  <a:pt x="2763332" y="409811"/>
                  <a:pt x="2771621" y="402355"/>
                </a:cubicBezTo>
                <a:cubicBezTo>
                  <a:pt x="2824463" y="389306"/>
                  <a:pt x="2908389" y="368802"/>
                  <a:pt x="2968484" y="382782"/>
                </a:cubicBezTo>
                <a:cubicBezTo>
                  <a:pt x="3036868" y="389306"/>
                  <a:pt x="3097999" y="477849"/>
                  <a:pt x="3143588" y="566391"/>
                </a:cubicBezTo>
                <a:cubicBezTo>
                  <a:pt x="3150841" y="580372"/>
                  <a:pt x="3150841" y="580372"/>
                  <a:pt x="3150841" y="580372"/>
                </a:cubicBezTo>
                <a:cubicBezTo>
                  <a:pt x="3173636" y="621381"/>
                  <a:pt x="3189178" y="655866"/>
                  <a:pt x="3242020" y="668914"/>
                </a:cubicBezTo>
                <a:cubicBezTo>
                  <a:pt x="3310404" y="675438"/>
                  <a:pt x="3363246" y="771437"/>
                  <a:pt x="3363246" y="839475"/>
                </a:cubicBezTo>
                <a:cubicBezTo>
                  <a:pt x="3363246" y="894465"/>
                  <a:pt x="3386040" y="935474"/>
                  <a:pt x="3461677" y="976483"/>
                </a:cubicBezTo>
                <a:cubicBezTo>
                  <a:pt x="3484472" y="990463"/>
                  <a:pt x="3522808" y="983007"/>
                  <a:pt x="3545603" y="983007"/>
                </a:cubicBezTo>
                <a:cubicBezTo>
                  <a:pt x="3591192" y="969959"/>
                  <a:pt x="3636782" y="935474"/>
                  <a:pt x="3644034" y="908445"/>
                </a:cubicBezTo>
                <a:cubicBezTo>
                  <a:pt x="3652323" y="894465"/>
                  <a:pt x="3659576" y="873960"/>
                  <a:pt x="3666829" y="859980"/>
                </a:cubicBezTo>
                <a:cubicBezTo>
                  <a:pt x="3675118" y="812446"/>
                  <a:pt x="3689624" y="764913"/>
                  <a:pt x="3735213" y="744408"/>
                </a:cubicBezTo>
                <a:cubicBezTo>
                  <a:pt x="3758008" y="730428"/>
                  <a:pt x="3773549" y="723904"/>
                  <a:pt x="3773549" y="717380"/>
                </a:cubicBezTo>
                <a:cubicBezTo>
                  <a:pt x="3780802" y="709923"/>
                  <a:pt x="3780802" y="709923"/>
                  <a:pt x="3780802" y="709923"/>
                </a:cubicBezTo>
                <a:cubicBezTo>
                  <a:pt x="3789091" y="717380"/>
                  <a:pt x="3789091" y="717380"/>
                  <a:pt x="3789091" y="717380"/>
                </a:cubicBezTo>
                <a:cubicBezTo>
                  <a:pt x="3849186" y="723904"/>
                  <a:pt x="3903064" y="737884"/>
                  <a:pt x="3933112" y="771437"/>
                </a:cubicBezTo>
                <a:cubicBezTo>
                  <a:pt x="3955906" y="785417"/>
                  <a:pt x="3963159" y="798466"/>
                  <a:pt x="3978701" y="805922"/>
                </a:cubicBezTo>
                <a:cubicBezTo>
                  <a:pt x="4001496" y="818970"/>
                  <a:pt x="4024290" y="839475"/>
                  <a:pt x="4061591" y="887940"/>
                </a:cubicBezTo>
                <a:cubicBezTo>
                  <a:pt x="4122722" y="962503"/>
                  <a:pt x="4129975" y="976483"/>
                  <a:pt x="4198358" y="969959"/>
                </a:cubicBezTo>
                <a:cubicBezTo>
                  <a:pt x="4221153" y="969959"/>
                  <a:pt x="4243948" y="955978"/>
                  <a:pt x="4266742" y="949454"/>
                </a:cubicBezTo>
                <a:cubicBezTo>
                  <a:pt x="4305079" y="928950"/>
                  <a:pt x="4342380" y="914969"/>
                  <a:pt x="4387968" y="928950"/>
                </a:cubicBezTo>
                <a:cubicBezTo>
                  <a:pt x="4471894" y="962503"/>
                  <a:pt x="4494689" y="949454"/>
                  <a:pt x="4510231" y="928950"/>
                </a:cubicBezTo>
                <a:cubicBezTo>
                  <a:pt x="4524736" y="908445"/>
                  <a:pt x="4547531" y="900989"/>
                  <a:pt x="4578614" y="894465"/>
                </a:cubicBezTo>
                <a:cubicBezTo>
                  <a:pt x="4608662" y="880484"/>
                  <a:pt x="4638710" y="873960"/>
                  <a:pt x="4646998" y="846931"/>
                </a:cubicBezTo>
                <a:cubicBezTo>
                  <a:pt x="4669794" y="785417"/>
                  <a:pt x="4692588" y="723904"/>
                  <a:pt x="4699841" y="668914"/>
                </a:cubicBezTo>
                <a:cubicBezTo>
                  <a:pt x="4699841" y="662390"/>
                  <a:pt x="4699841" y="655866"/>
                  <a:pt x="4707094" y="648410"/>
                </a:cubicBezTo>
                <a:cubicBezTo>
                  <a:pt x="4707094" y="621381"/>
                  <a:pt x="4714346" y="594352"/>
                  <a:pt x="4737141" y="580372"/>
                </a:cubicBezTo>
                <a:cubicBezTo>
                  <a:pt x="4752683" y="573847"/>
                  <a:pt x="4775478" y="573847"/>
                  <a:pt x="4813814" y="594352"/>
                </a:cubicBezTo>
                <a:cubicBezTo>
                  <a:pt x="4866656" y="614857"/>
                  <a:pt x="4904992" y="614857"/>
                  <a:pt x="4942293" y="621381"/>
                </a:cubicBezTo>
                <a:cubicBezTo>
                  <a:pt x="4965088" y="621381"/>
                  <a:pt x="4996171" y="621381"/>
                  <a:pt x="5017930" y="627905"/>
                </a:cubicBezTo>
                <a:cubicBezTo>
                  <a:pt x="5064555" y="641885"/>
                  <a:pt x="5155734" y="662390"/>
                  <a:pt x="5155734" y="723904"/>
                </a:cubicBezTo>
                <a:cubicBezTo>
                  <a:pt x="5155734" y="737884"/>
                  <a:pt x="5155734" y="744408"/>
                  <a:pt x="5155734" y="750933"/>
                </a:cubicBezTo>
                <a:cubicBezTo>
                  <a:pt x="5147444" y="771437"/>
                  <a:pt x="5140192" y="785417"/>
                  <a:pt x="5131903" y="798466"/>
                </a:cubicBezTo>
                <a:cubicBezTo>
                  <a:pt x="5124650" y="812446"/>
                  <a:pt x="5124650" y="818970"/>
                  <a:pt x="5124650" y="826427"/>
                </a:cubicBezTo>
                <a:cubicBezTo>
                  <a:pt x="5124650" y="826427"/>
                  <a:pt x="5124650" y="826427"/>
                  <a:pt x="5147444" y="826427"/>
                </a:cubicBezTo>
                <a:cubicBezTo>
                  <a:pt x="5170240" y="826427"/>
                  <a:pt x="5193034" y="818970"/>
                  <a:pt x="5215828" y="818970"/>
                </a:cubicBezTo>
                <a:cubicBezTo>
                  <a:pt x="5254165" y="812446"/>
                  <a:pt x="5291466" y="798466"/>
                  <a:pt x="5337054" y="839475"/>
                </a:cubicBezTo>
                <a:cubicBezTo>
                  <a:pt x="5352596" y="853455"/>
                  <a:pt x="5368138" y="867436"/>
                  <a:pt x="5382644" y="873960"/>
                </a:cubicBezTo>
                <a:cubicBezTo>
                  <a:pt x="5420980" y="900989"/>
                  <a:pt x="5459317" y="921493"/>
                  <a:pt x="5466570" y="976483"/>
                </a:cubicBezTo>
                <a:cubicBezTo>
                  <a:pt x="5473822" y="1030541"/>
                  <a:pt x="5482112" y="1058501"/>
                  <a:pt x="5519412" y="1112559"/>
                </a:cubicBezTo>
                <a:cubicBezTo>
                  <a:pt x="5534954" y="1126539"/>
                  <a:pt x="5542206" y="1140520"/>
                  <a:pt x="5550496" y="1147044"/>
                </a:cubicBezTo>
                <a:cubicBezTo>
                  <a:pt x="5565001" y="1181529"/>
                  <a:pt x="5573290" y="1188053"/>
                  <a:pt x="5617844" y="1181529"/>
                </a:cubicBezTo>
                <a:cubicBezTo>
                  <a:pt x="5686227" y="1175005"/>
                  <a:pt x="5770153" y="1181529"/>
                  <a:pt x="5800200" y="1181529"/>
                </a:cubicBezTo>
                <a:lnTo>
                  <a:pt x="5822995" y="1147044"/>
                </a:lnTo>
                <a:cubicBezTo>
                  <a:pt x="5838537" y="1175005"/>
                  <a:pt x="5838537" y="1175005"/>
                  <a:pt x="5838537" y="1175005"/>
                </a:cubicBezTo>
                <a:cubicBezTo>
                  <a:pt x="5845790" y="1194577"/>
                  <a:pt x="5854078" y="1215082"/>
                  <a:pt x="5861332" y="1222538"/>
                </a:cubicBezTo>
                <a:cubicBezTo>
                  <a:pt x="5868584" y="1235586"/>
                  <a:pt x="5868584" y="1249567"/>
                  <a:pt x="5868584" y="1263547"/>
                </a:cubicBezTo>
                <a:cubicBezTo>
                  <a:pt x="5868584" y="1284052"/>
                  <a:pt x="5861332" y="1311080"/>
                  <a:pt x="5854078" y="1331585"/>
                </a:cubicBezTo>
                <a:cubicBezTo>
                  <a:pt x="5845790" y="1345565"/>
                  <a:pt x="5845790" y="1358614"/>
                  <a:pt x="5838537" y="1372594"/>
                </a:cubicBezTo>
                <a:cubicBezTo>
                  <a:pt x="5831284" y="1412671"/>
                  <a:pt x="5800200" y="1474185"/>
                  <a:pt x="5777406" y="1508670"/>
                </a:cubicBezTo>
                <a:cubicBezTo>
                  <a:pt x="5770153" y="1521718"/>
                  <a:pt x="5762900" y="1529175"/>
                  <a:pt x="5762900" y="1535699"/>
                </a:cubicBezTo>
                <a:cubicBezTo>
                  <a:pt x="5747358" y="1556203"/>
                  <a:pt x="5717311" y="1603737"/>
                  <a:pt x="5686227" y="1644746"/>
                </a:cubicBezTo>
                <a:cubicBezTo>
                  <a:pt x="5671722" y="1665251"/>
                  <a:pt x="5664468" y="1685755"/>
                  <a:pt x="5656180" y="1692279"/>
                </a:cubicBezTo>
                <a:cubicBezTo>
                  <a:pt x="5648927" y="1699736"/>
                  <a:pt x="5648927" y="1712784"/>
                  <a:pt x="5648927" y="1720240"/>
                </a:cubicBezTo>
                <a:cubicBezTo>
                  <a:pt x="5648927" y="1726764"/>
                  <a:pt x="5656180" y="1740745"/>
                  <a:pt x="5656180" y="1761249"/>
                </a:cubicBezTo>
                <a:cubicBezTo>
                  <a:pt x="5664468" y="1774298"/>
                  <a:pt x="5671722" y="1788278"/>
                  <a:pt x="5671722" y="1802259"/>
                </a:cubicBezTo>
                <a:cubicBezTo>
                  <a:pt x="5678974" y="1842336"/>
                  <a:pt x="5694516" y="1849792"/>
                  <a:pt x="5717311" y="1870297"/>
                </a:cubicBezTo>
                <a:cubicBezTo>
                  <a:pt x="5731816" y="1884277"/>
                  <a:pt x="5731816" y="1884277"/>
                  <a:pt x="5731816" y="1884277"/>
                </a:cubicBezTo>
                <a:cubicBezTo>
                  <a:pt x="5762900" y="1911306"/>
                  <a:pt x="5762900" y="1938334"/>
                  <a:pt x="5770153" y="1972819"/>
                </a:cubicBezTo>
                <a:cubicBezTo>
                  <a:pt x="5770153" y="1985868"/>
                  <a:pt x="5770153" y="1999848"/>
                  <a:pt x="5770153" y="2013829"/>
                </a:cubicBezTo>
                <a:lnTo>
                  <a:pt x="5770153" y="2020353"/>
                </a:lnTo>
                <a:cubicBezTo>
                  <a:pt x="5770153" y="2081867"/>
                  <a:pt x="5686227" y="2143381"/>
                  <a:pt x="5633385" y="2184390"/>
                </a:cubicBezTo>
                <a:cubicBezTo>
                  <a:pt x="5626132" y="2190914"/>
                  <a:pt x="5626132" y="2190914"/>
                  <a:pt x="5626132" y="2190914"/>
                </a:cubicBezTo>
                <a:cubicBezTo>
                  <a:pt x="5603338" y="2211418"/>
                  <a:pt x="5595048" y="2218875"/>
                  <a:pt x="5595048" y="2225399"/>
                </a:cubicBezTo>
                <a:cubicBezTo>
                  <a:pt x="5595048" y="2231923"/>
                  <a:pt x="5603338" y="2245903"/>
                  <a:pt x="5610590" y="2258952"/>
                </a:cubicBezTo>
                <a:cubicBezTo>
                  <a:pt x="5617844" y="2272932"/>
                  <a:pt x="5617844" y="2272932"/>
                  <a:pt x="5617844" y="2272932"/>
                </a:cubicBezTo>
                <a:cubicBezTo>
                  <a:pt x="5633385" y="2299961"/>
                  <a:pt x="5648927" y="2313941"/>
                  <a:pt x="5671722" y="2327922"/>
                </a:cubicBezTo>
                <a:cubicBezTo>
                  <a:pt x="5686227" y="2340970"/>
                  <a:pt x="5701769" y="2348426"/>
                  <a:pt x="5717311" y="2368931"/>
                </a:cubicBezTo>
                <a:cubicBezTo>
                  <a:pt x="5724564" y="2381979"/>
                  <a:pt x="5731816" y="2395960"/>
                  <a:pt x="5731816" y="2416464"/>
                </a:cubicBezTo>
                <a:cubicBezTo>
                  <a:pt x="5731816" y="2450949"/>
                  <a:pt x="5701769" y="2484502"/>
                  <a:pt x="5671722" y="2498482"/>
                </a:cubicBezTo>
                <a:cubicBezTo>
                  <a:pt x="5656180" y="2505007"/>
                  <a:pt x="5640638" y="2512463"/>
                  <a:pt x="5626132" y="2512463"/>
                </a:cubicBezTo>
                <a:cubicBezTo>
                  <a:pt x="5603338" y="2512463"/>
                  <a:pt x="5595048" y="2512463"/>
                  <a:pt x="5595048" y="2525511"/>
                </a:cubicBezTo>
                <a:cubicBezTo>
                  <a:pt x="5595048" y="2525511"/>
                  <a:pt x="5595048" y="2525511"/>
                  <a:pt x="5595048" y="2532968"/>
                </a:cubicBezTo>
                <a:cubicBezTo>
                  <a:pt x="5595048" y="2546016"/>
                  <a:pt x="5610590" y="2559996"/>
                  <a:pt x="5633385" y="2580501"/>
                </a:cubicBezTo>
                <a:cubicBezTo>
                  <a:pt x="5640638" y="2587025"/>
                  <a:pt x="5648927" y="2594481"/>
                  <a:pt x="5656180" y="2607530"/>
                </a:cubicBezTo>
                <a:cubicBezTo>
                  <a:pt x="5664468" y="2614054"/>
                  <a:pt x="5664468" y="2621510"/>
                  <a:pt x="5664468" y="2628034"/>
                </a:cubicBezTo>
                <a:cubicBezTo>
                  <a:pt x="5664468" y="2655995"/>
                  <a:pt x="5633385" y="2676500"/>
                  <a:pt x="5595048" y="2689548"/>
                </a:cubicBezTo>
                <a:cubicBezTo>
                  <a:pt x="5573290" y="2703528"/>
                  <a:pt x="5557748" y="2710053"/>
                  <a:pt x="5550496" y="2716577"/>
                </a:cubicBezTo>
                <a:cubicBezTo>
                  <a:pt x="5503870" y="2757586"/>
                  <a:pt x="5420980" y="2751062"/>
                  <a:pt x="5368138" y="2737082"/>
                </a:cubicBezTo>
                <a:cubicBezTo>
                  <a:pt x="5322549" y="2730557"/>
                  <a:pt x="5276960" y="2771567"/>
                  <a:pt x="5245876" y="2806052"/>
                </a:cubicBezTo>
                <a:cubicBezTo>
                  <a:pt x="5231370" y="2826556"/>
                  <a:pt x="5215828" y="2880613"/>
                  <a:pt x="5193034" y="2929079"/>
                </a:cubicBezTo>
                <a:cubicBezTo>
                  <a:pt x="5185781" y="2969156"/>
                  <a:pt x="5170240" y="3011097"/>
                  <a:pt x="5155734" y="3038126"/>
                </a:cubicBezTo>
                <a:cubicBezTo>
                  <a:pt x="5117397" y="3120144"/>
                  <a:pt x="4927787" y="3222667"/>
                  <a:pt x="4828320" y="3249696"/>
                </a:cubicBezTo>
                <a:cubicBezTo>
                  <a:pt x="4768224" y="3263676"/>
                  <a:pt x="4729888" y="3304686"/>
                  <a:pt x="4692588" y="3345695"/>
                </a:cubicBezTo>
                <a:cubicBezTo>
                  <a:pt x="4677046" y="3366199"/>
                  <a:pt x="4654252" y="3386704"/>
                  <a:pt x="4638710" y="3399752"/>
                </a:cubicBezTo>
                <a:cubicBezTo>
                  <a:pt x="4615915" y="3420257"/>
                  <a:pt x="4547531" y="3454742"/>
                  <a:pt x="4426305" y="3522780"/>
                </a:cubicBezTo>
                <a:cubicBezTo>
                  <a:pt x="4387968" y="3529304"/>
                  <a:pt x="4335126" y="3543284"/>
                  <a:pt x="4266742" y="3563789"/>
                </a:cubicBezTo>
                <a:cubicBezTo>
                  <a:pt x="4183853" y="3590818"/>
                  <a:pt x="4168311" y="3631827"/>
                  <a:pt x="4145516" y="3672836"/>
                </a:cubicBezTo>
                <a:cubicBezTo>
                  <a:pt x="4137228" y="3686817"/>
                  <a:pt x="4129975" y="3707321"/>
                  <a:pt x="4122722" y="3721302"/>
                </a:cubicBezTo>
                <a:cubicBezTo>
                  <a:pt x="4092674" y="3762311"/>
                  <a:pt x="4092674" y="3884406"/>
                  <a:pt x="4092674" y="3932872"/>
                </a:cubicBezTo>
                <a:cubicBezTo>
                  <a:pt x="4092674" y="3939396"/>
                  <a:pt x="4092674" y="3945920"/>
                  <a:pt x="4092674" y="3959900"/>
                </a:cubicBezTo>
                <a:cubicBezTo>
                  <a:pt x="4092674" y="3986929"/>
                  <a:pt x="4084386" y="4014890"/>
                  <a:pt x="4077132" y="4041919"/>
                </a:cubicBezTo>
                <a:cubicBezTo>
                  <a:pt x="4077132" y="4076404"/>
                  <a:pt x="4069880" y="4096908"/>
                  <a:pt x="4069880" y="4123937"/>
                </a:cubicBezTo>
                <a:cubicBezTo>
                  <a:pt x="4069880" y="4137918"/>
                  <a:pt x="4069880" y="4150966"/>
                  <a:pt x="4077132" y="4158422"/>
                </a:cubicBezTo>
                <a:cubicBezTo>
                  <a:pt x="4084386" y="4178927"/>
                  <a:pt x="4084386" y="4191975"/>
                  <a:pt x="4084386" y="4205955"/>
                </a:cubicBezTo>
                <a:cubicBezTo>
                  <a:pt x="4084386" y="4253489"/>
                  <a:pt x="4047085" y="4294498"/>
                  <a:pt x="4016002" y="4321527"/>
                </a:cubicBezTo>
                <a:cubicBezTo>
                  <a:pt x="3978701" y="4356012"/>
                  <a:pt x="3933112" y="4369992"/>
                  <a:pt x="3879234" y="4390497"/>
                </a:cubicBezTo>
                <a:cubicBezTo>
                  <a:pt x="3864728" y="4397021"/>
                  <a:pt x="3849186" y="4403545"/>
                  <a:pt x="3833644" y="4411001"/>
                </a:cubicBezTo>
                <a:cubicBezTo>
                  <a:pt x="3750755" y="4444554"/>
                  <a:pt x="3705166" y="4472515"/>
                  <a:pt x="3652323" y="4513524"/>
                </a:cubicBezTo>
                <a:cubicBezTo>
                  <a:pt x="3636782" y="4526573"/>
                  <a:pt x="3613987" y="4534029"/>
                  <a:pt x="3591192" y="4534029"/>
                </a:cubicBezTo>
                <a:cubicBezTo>
                  <a:pt x="3575650" y="4526573"/>
                  <a:pt x="3561145" y="4506068"/>
                  <a:pt x="3552856" y="4485564"/>
                </a:cubicBezTo>
                <a:cubicBezTo>
                  <a:pt x="3552856" y="4472515"/>
                  <a:pt x="3545603" y="4465059"/>
                  <a:pt x="3545603" y="4458535"/>
                </a:cubicBezTo>
                <a:cubicBezTo>
                  <a:pt x="3538350" y="4444554"/>
                  <a:pt x="3530061" y="4431506"/>
                  <a:pt x="3530061" y="4417526"/>
                </a:cubicBezTo>
                <a:cubicBezTo>
                  <a:pt x="3530061" y="4390497"/>
                  <a:pt x="3545603" y="4369992"/>
                  <a:pt x="3561145" y="4328983"/>
                </a:cubicBezTo>
                <a:cubicBezTo>
                  <a:pt x="3561145" y="4315003"/>
                  <a:pt x="3568398" y="4301022"/>
                  <a:pt x="3575650" y="4287974"/>
                </a:cubicBezTo>
                <a:cubicBezTo>
                  <a:pt x="3583939" y="4280518"/>
                  <a:pt x="3583939" y="4273993"/>
                  <a:pt x="3583939" y="4267469"/>
                </a:cubicBezTo>
                <a:cubicBezTo>
                  <a:pt x="3583939" y="4260945"/>
                  <a:pt x="3583939" y="4253489"/>
                  <a:pt x="3575650" y="4253489"/>
                </a:cubicBezTo>
                <a:cubicBezTo>
                  <a:pt x="3561145" y="4239508"/>
                  <a:pt x="3507266" y="4239508"/>
                  <a:pt x="3454424" y="4253489"/>
                </a:cubicBezTo>
                <a:cubicBezTo>
                  <a:pt x="3424377" y="4260945"/>
                  <a:pt x="3394329" y="4273993"/>
                  <a:pt x="3363246" y="4294498"/>
                </a:cubicBezTo>
                <a:cubicBezTo>
                  <a:pt x="3347704" y="4301022"/>
                  <a:pt x="3333198" y="4308478"/>
                  <a:pt x="3317656" y="4315003"/>
                </a:cubicBezTo>
                <a:cubicBezTo>
                  <a:pt x="3310404" y="4321527"/>
                  <a:pt x="3303151" y="4321527"/>
                  <a:pt x="3294862" y="4321527"/>
                </a:cubicBezTo>
                <a:cubicBezTo>
                  <a:pt x="3272067" y="4335507"/>
                  <a:pt x="3249272" y="4342031"/>
                  <a:pt x="3249272" y="4356012"/>
                </a:cubicBezTo>
                <a:cubicBezTo>
                  <a:pt x="3249272" y="4356012"/>
                  <a:pt x="3249272" y="4362536"/>
                  <a:pt x="3264814" y="4376516"/>
                </a:cubicBezTo>
                <a:cubicBezTo>
                  <a:pt x="3287609" y="4403545"/>
                  <a:pt x="3294862" y="4424050"/>
                  <a:pt x="3294862" y="4452011"/>
                </a:cubicBezTo>
                <a:cubicBezTo>
                  <a:pt x="3294862" y="4479039"/>
                  <a:pt x="3280356" y="4499544"/>
                  <a:pt x="3249272" y="4513524"/>
                </a:cubicBezTo>
                <a:cubicBezTo>
                  <a:pt x="3226478" y="4526573"/>
                  <a:pt x="3211972" y="4526573"/>
                  <a:pt x="3196430" y="4526573"/>
                </a:cubicBezTo>
                <a:cubicBezTo>
                  <a:pt x="3189178" y="4526573"/>
                  <a:pt x="3180888" y="4534029"/>
                  <a:pt x="3158094" y="4547077"/>
                </a:cubicBezTo>
                <a:cubicBezTo>
                  <a:pt x="3105252" y="4581562"/>
                  <a:pt x="3075204" y="4581562"/>
                  <a:pt x="2998532" y="4547077"/>
                </a:cubicBezTo>
                <a:cubicBezTo>
                  <a:pt x="2975737" y="4540553"/>
                  <a:pt x="2961231" y="4526573"/>
                  <a:pt x="2952942" y="4520049"/>
                </a:cubicBezTo>
                <a:cubicBezTo>
                  <a:pt x="2931184" y="4506068"/>
                  <a:pt x="2915642" y="4506068"/>
                  <a:pt x="2847258" y="4499544"/>
                </a:cubicBezTo>
                <a:cubicBezTo>
                  <a:pt x="2771621" y="4485564"/>
                  <a:pt x="2733285" y="4506068"/>
                  <a:pt x="2726032" y="4513524"/>
                </a:cubicBezTo>
                <a:cubicBezTo>
                  <a:pt x="2717743" y="4526573"/>
                  <a:pt x="2710490" y="4574106"/>
                  <a:pt x="2710490" y="4622571"/>
                </a:cubicBezTo>
                <a:cubicBezTo>
                  <a:pt x="2710490" y="4649600"/>
                  <a:pt x="2717743" y="4676629"/>
                  <a:pt x="2726032" y="4697134"/>
                </a:cubicBezTo>
                <a:cubicBezTo>
                  <a:pt x="2740538" y="4731619"/>
                  <a:pt x="2763332" y="4758647"/>
                  <a:pt x="2786127" y="4772628"/>
                </a:cubicBezTo>
                <a:cubicBezTo>
                  <a:pt x="2794416" y="4786608"/>
                  <a:pt x="2808922" y="4793132"/>
                  <a:pt x="2808922" y="4799657"/>
                </a:cubicBezTo>
                <a:cubicBezTo>
                  <a:pt x="2808922" y="4807113"/>
                  <a:pt x="2801668" y="4820161"/>
                  <a:pt x="2786127" y="4820161"/>
                </a:cubicBezTo>
                <a:cubicBezTo>
                  <a:pt x="2763332" y="4834142"/>
                  <a:pt x="2748827" y="4840666"/>
                  <a:pt x="2717743" y="4889131"/>
                </a:cubicBezTo>
                <a:cubicBezTo>
                  <a:pt x="2710490" y="4902179"/>
                  <a:pt x="2710490" y="4902179"/>
                  <a:pt x="2710490" y="4902179"/>
                </a:cubicBezTo>
                <a:cubicBezTo>
                  <a:pt x="2703237" y="4916160"/>
                  <a:pt x="2603770" y="5004702"/>
                  <a:pt x="2550928" y="4971149"/>
                </a:cubicBezTo>
                <a:cubicBezTo>
                  <a:pt x="2520880" y="4950645"/>
                  <a:pt x="2520880" y="4930140"/>
                  <a:pt x="2520880" y="4916160"/>
                </a:cubicBezTo>
                <a:cubicBezTo>
                  <a:pt x="2512591" y="4895655"/>
                  <a:pt x="2512591" y="4875151"/>
                  <a:pt x="2489796" y="4840666"/>
                </a:cubicBezTo>
                <a:cubicBezTo>
                  <a:pt x="2467002" y="4813637"/>
                  <a:pt x="2452496" y="4799657"/>
                  <a:pt x="2445243" y="4793132"/>
                </a:cubicBezTo>
                <a:cubicBezTo>
                  <a:pt x="2445243" y="4793132"/>
                  <a:pt x="2445243" y="4793132"/>
                  <a:pt x="2445243" y="4799657"/>
                </a:cubicBezTo>
                <a:cubicBezTo>
                  <a:pt x="2445243" y="4840666"/>
                  <a:pt x="2406907" y="4916160"/>
                  <a:pt x="2406907" y="4922684"/>
                </a:cubicBezTo>
                <a:cubicBezTo>
                  <a:pt x="2399654" y="4943189"/>
                  <a:pt x="2399654" y="4943189"/>
                  <a:pt x="2399654" y="4943189"/>
                </a:cubicBezTo>
                <a:cubicBezTo>
                  <a:pt x="2322981" y="4848122"/>
                  <a:pt x="2322981" y="4848122"/>
                  <a:pt x="2322981" y="4848122"/>
                </a:cubicBezTo>
                <a:cubicBezTo>
                  <a:pt x="2277392" y="4793132"/>
                  <a:pt x="2277392" y="4725094"/>
                  <a:pt x="2277392" y="4663581"/>
                </a:cubicBezTo>
                <a:cubicBezTo>
                  <a:pt x="2277392" y="4643076"/>
                  <a:pt x="2277392" y="4616047"/>
                  <a:pt x="2270139" y="4602067"/>
                </a:cubicBezTo>
                <a:cubicBezTo>
                  <a:pt x="2270139" y="4581562"/>
                  <a:pt x="2270139" y="4553601"/>
                  <a:pt x="2270139" y="4526573"/>
                </a:cubicBezTo>
                <a:cubicBezTo>
                  <a:pt x="2270139" y="4493020"/>
                  <a:pt x="2270139" y="4458535"/>
                  <a:pt x="2270139" y="4431506"/>
                </a:cubicBezTo>
                <a:cubicBezTo>
                  <a:pt x="2270139" y="4417526"/>
                  <a:pt x="2270139" y="4403545"/>
                  <a:pt x="2270139" y="4397021"/>
                </a:cubicBezTo>
                <a:cubicBezTo>
                  <a:pt x="2270139" y="4390497"/>
                  <a:pt x="2270139" y="4390497"/>
                  <a:pt x="2270139" y="4383041"/>
                </a:cubicBezTo>
                <a:cubicBezTo>
                  <a:pt x="2270139" y="4376516"/>
                  <a:pt x="2270139" y="4376516"/>
                  <a:pt x="2270139" y="4376516"/>
                </a:cubicBezTo>
                <a:cubicBezTo>
                  <a:pt x="2270139" y="4369992"/>
                  <a:pt x="2270139" y="4369992"/>
                  <a:pt x="2231803" y="4349488"/>
                </a:cubicBezTo>
                <a:cubicBezTo>
                  <a:pt x="2224550" y="4342031"/>
                  <a:pt x="2224550" y="4342031"/>
                  <a:pt x="2224550" y="4342031"/>
                </a:cubicBezTo>
                <a:cubicBezTo>
                  <a:pt x="2171708" y="4315003"/>
                  <a:pt x="2148913" y="4301022"/>
                  <a:pt x="2110576" y="4246965"/>
                </a:cubicBezTo>
                <a:cubicBezTo>
                  <a:pt x="2080529" y="4198499"/>
                  <a:pt x="2034940" y="4178927"/>
                  <a:pt x="1989350" y="4198499"/>
                </a:cubicBezTo>
                <a:cubicBezTo>
                  <a:pt x="1928219" y="4219004"/>
                  <a:pt x="1920967" y="4232984"/>
                  <a:pt x="1913714" y="4232984"/>
                </a:cubicBezTo>
                <a:cubicBezTo>
                  <a:pt x="1913714" y="4232984"/>
                  <a:pt x="1920967" y="4232984"/>
                  <a:pt x="1920967" y="4239508"/>
                </a:cubicBezTo>
                <a:cubicBezTo>
                  <a:pt x="1951014" y="4260945"/>
                  <a:pt x="2012145" y="4280518"/>
                  <a:pt x="2095035" y="4301022"/>
                </a:cubicBezTo>
                <a:cubicBezTo>
                  <a:pt x="2133371" y="4308478"/>
                  <a:pt x="2148913" y="4328983"/>
                  <a:pt x="2148913" y="4362536"/>
                </a:cubicBezTo>
                <a:cubicBezTo>
                  <a:pt x="2148913" y="4376516"/>
                  <a:pt x="2148913" y="4397021"/>
                  <a:pt x="2141660" y="4411001"/>
                </a:cubicBezTo>
                <a:cubicBezTo>
                  <a:pt x="2141660" y="4424050"/>
                  <a:pt x="2141660" y="4444554"/>
                  <a:pt x="2141660" y="4458535"/>
                </a:cubicBezTo>
                <a:cubicBezTo>
                  <a:pt x="2141660" y="4465059"/>
                  <a:pt x="2141660" y="4472515"/>
                  <a:pt x="2141660" y="4479039"/>
                </a:cubicBezTo>
                <a:cubicBezTo>
                  <a:pt x="2141660" y="4485564"/>
                  <a:pt x="2141660" y="4493020"/>
                  <a:pt x="2141660" y="4499544"/>
                </a:cubicBezTo>
                <a:cubicBezTo>
                  <a:pt x="2141660" y="4526573"/>
                  <a:pt x="2126118" y="4540553"/>
                  <a:pt x="2117829" y="4547077"/>
                </a:cubicBezTo>
                <a:cubicBezTo>
                  <a:pt x="2080529" y="4567582"/>
                  <a:pt x="2027687" y="4561058"/>
                  <a:pt x="1989350" y="4547077"/>
                </a:cubicBezTo>
                <a:cubicBezTo>
                  <a:pt x="1943761" y="4534029"/>
                  <a:pt x="1928219" y="4513524"/>
                  <a:pt x="1920967" y="4493020"/>
                </a:cubicBezTo>
                <a:cubicBezTo>
                  <a:pt x="1913714" y="4479039"/>
                  <a:pt x="1898172" y="4465059"/>
                  <a:pt x="1882630" y="4452011"/>
                </a:cubicBezTo>
                <a:cubicBezTo>
                  <a:pt x="1852583" y="4431506"/>
                  <a:pt x="1829788" y="4438030"/>
                  <a:pt x="1806993" y="4438030"/>
                </a:cubicBezTo>
                <a:cubicBezTo>
                  <a:pt x="1784199" y="4444554"/>
                  <a:pt x="1754151" y="4452011"/>
                  <a:pt x="1723068" y="4431506"/>
                </a:cubicBezTo>
                <a:cubicBezTo>
                  <a:pt x="1700273" y="4417526"/>
                  <a:pt x="1693020" y="4411001"/>
                  <a:pt x="1693020" y="4411001"/>
                </a:cubicBezTo>
                <a:lnTo>
                  <a:pt x="1693020" y="4417526"/>
                </a:lnTo>
                <a:cubicBezTo>
                  <a:pt x="1693020" y="4424050"/>
                  <a:pt x="1693020" y="4431506"/>
                  <a:pt x="1693020" y="4438030"/>
                </a:cubicBezTo>
                <a:cubicBezTo>
                  <a:pt x="1693020" y="4444554"/>
                  <a:pt x="1693020" y="4452011"/>
                  <a:pt x="1693020" y="4458535"/>
                </a:cubicBezTo>
                <a:cubicBezTo>
                  <a:pt x="1693020" y="4493020"/>
                  <a:pt x="1677478" y="4520049"/>
                  <a:pt x="1655720" y="4526573"/>
                </a:cubicBezTo>
                <a:cubicBezTo>
                  <a:pt x="1647431" y="4534029"/>
                  <a:pt x="1617383" y="4540553"/>
                  <a:pt x="1586300" y="4513524"/>
                </a:cubicBezTo>
                <a:cubicBezTo>
                  <a:pt x="1548999" y="4485564"/>
                  <a:pt x="1541747" y="4493020"/>
                  <a:pt x="1518952" y="4513524"/>
                </a:cubicBezTo>
                <a:cubicBezTo>
                  <a:pt x="1510663" y="4513524"/>
                  <a:pt x="1503410" y="4520049"/>
                  <a:pt x="1495121" y="4526573"/>
                </a:cubicBezTo>
                <a:cubicBezTo>
                  <a:pt x="1487868" y="4534029"/>
                  <a:pt x="1465074" y="4553601"/>
                  <a:pt x="1450568" y="4574106"/>
                </a:cubicBezTo>
                <a:cubicBezTo>
                  <a:pt x="1419484" y="4608591"/>
                  <a:pt x="1389437" y="4643076"/>
                  <a:pt x="1359389" y="4643076"/>
                </a:cubicBezTo>
                <a:cubicBezTo>
                  <a:pt x="1321053" y="4643076"/>
                  <a:pt x="1268211" y="4656124"/>
                  <a:pt x="1260958" y="4684085"/>
                </a:cubicBezTo>
                <a:cubicBezTo>
                  <a:pt x="1245416" y="4738143"/>
                  <a:pt x="1169779" y="4758647"/>
                  <a:pt x="1078601" y="4752123"/>
                </a:cubicBezTo>
                <a:cubicBezTo>
                  <a:pt x="1024723" y="4745599"/>
                  <a:pt x="1017470" y="4745599"/>
                  <a:pt x="1001928" y="4772628"/>
                </a:cubicBezTo>
                <a:cubicBezTo>
                  <a:pt x="994675" y="4786608"/>
                  <a:pt x="987422" y="4793132"/>
                  <a:pt x="971880" y="4807113"/>
                </a:cubicBezTo>
                <a:cubicBezTo>
                  <a:pt x="919038" y="4868627"/>
                  <a:pt x="827860" y="4902179"/>
                  <a:pt x="766729" y="4916160"/>
                </a:cubicBezTo>
                <a:cubicBezTo>
                  <a:pt x="743934" y="4922684"/>
                  <a:pt x="721139" y="4922684"/>
                  <a:pt x="698345" y="4916160"/>
                </a:cubicBezTo>
                <a:cubicBezTo>
                  <a:pt x="698345" y="4922684"/>
                  <a:pt x="698345" y="4930140"/>
                  <a:pt x="698345" y="4936664"/>
                </a:cubicBezTo>
                <a:cubicBezTo>
                  <a:pt x="698345" y="4950645"/>
                  <a:pt x="691092" y="4963693"/>
                  <a:pt x="691092" y="4977674"/>
                </a:cubicBezTo>
                <a:cubicBezTo>
                  <a:pt x="691092" y="4990722"/>
                  <a:pt x="691092" y="5004702"/>
                  <a:pt x="691092" y="5025207"/>
                </a:cubicBezTo>
                <a:cubicBezTo>
                  <a:pt x="691092" y="5053168"/>
                  <a:pt x="691092" y="5073672"/>
                  <a:pt x="705598" y="5086721"/>
                </a:cubicBezTo>
                <a:cubicBezTo>
                  <a:pt x="713887" y="5100701"/>
                  <a:pt x="721139" y="5107225"/>
                  <a:pt x="721139" y="5113750"/>
                </a:cubicBezTo>
                <a:cubicBezTo>
                  <a:pt x="743934" y="5141710"/>
                  <a:pt x="751187" y="5148235"/>
                  <a:pt x="775018" y="5216273"/>
                </a:cubicBezTo>
                <a:cubicBezTo>
                  <a:pt x="782270" y="5236777"/>
                  <a:pt x="789523" y="5250758"/>
                  <a:pt x="789523" y="5263806"/>
                </a:cubicBezTo>
                <a:cubicBezTo>
                  <a:pt x="789523" y="5312271"/>
                  <a:pt x="743934" y="5318795"/>
                  <a:pt x="713887" y="5332776"/>
                </a:cubicBezTo>
                <a:cubicBezTo>
                  <a:pt x="705598" y="5332776"/>
                  <a:pt x="691092" y="5339300"/>
                  <a:pt x="683839" y="5339300"/>
                </a:cubicBezTo>
                <a:cubicBezTo>
                  <a:pt x="675550" y="5345824"/>
                  <a:pt x="668297" y="5345824"/>
                  <a:pt x="668297" y="5345824"/>
                </a:cubicBezTo>
                <a:cubicBezTo>
                  <a:pt x="675550" y="5353280"/>
                  <a:pt x="721139" y="5373785"/>
                  <a:pt x="759476" y="5387765"/>
                </a:cubicBezTo>
                <a:cubicBezTo>
                  <a:pt x="782270" y="5394290"/>
                  <a:pt x="782270" y="5394290"/>
                  <a:pt x="782270" y="5394290"/>
                </a:cubicBezTo>
                <a:cubicBezTo>
                  <a:pt x="842365" y="5414794"/>
                  <a:pt x="842365" y="5414794"/>
                  <a:pt x="941833" y="5400814"/>
                </a:cubicBezTo>
                <a:cubicBezTo>
                  <a:pt x="956339" y="5400814"/>
                  <a:pt x="956339" y="5400814"/>
                  <a:pt x="956339" y="5400814"/>
                </a:cubicBezTo>
                <a:cubicBezTo>
                  <a:pt x="1033012" y="5387765"/>
                  <a:pt x="1070312" y="5387765"/>
                  <a:pt x="1093107" y="5400814"/>
                </a:cubicBezTo>
                <a:cubicBezTo>
                  <a:pt x="1100359" y="5408270"/>
                  <a:pt x="1108648" y="5421318"/>
                  <a:pt x="1108648" y="5435299"/>
                </a:cubicBezTo>
                <a:cubicBezTo>
                  <a:pt x="1108648" y="5441823"/>
                  <a:pt x="1108648" y="5448347"/>
                  <a:pt x="1108648" y="5455803"/>
                </a:cubicBezTo>
                <a:cubicBezTo>
                  <a:pt x="1093107" y="5503337"/>
                  <a:pt x="1033012" y="5496813"/>
                  <a:pt x="964628" y="5489356"/>
                </a:cubicBezTo>
                <a:cubicBezTo>
                  <a:pt x="941833" y="5489356"/>
                  <a:pt x="926291" y="5489356"/>
                  <a:pt x="903497" y="5489356"/>
                </a:cubicBezTo>
                <a:cubicBezTo>
                  <a:pt x="880702" y="5489356"/>
                  <a:pt x="865160" y="5489356"/>
                  <a:pt x="842365" y="5489356"/>
                </a:cubicBezTo>
                <a:cubicBezTo>
                  <a:pt x="775018" y="5489356"/>
                  <a:pt x="683839" y="5496813"/>
                  <a:pt x="584372" y="5476308"/>
                </a:cubicBezTo>
                <a:cubicBezTo>
                  <a:pt x="447604" y="5455803"/>
                  <a:pt x="364714" y="5421318"/>
                  <a:pt x="257994" y="5373785"/>
                </a:cubicBezTo>
                <a:cubicBezTo>
                  <a:pt x="182357" y="5353280"/>
                  <a:pt x="182357" y="5353280"/>
                  <a:pt x="182357" y="5353280"/>
                </a:cubicBezTo>
                <a:cubicBezTo>
                  <a:pt x="182357" y="5353280"/>
                  <a:pt x="106720" y="5353280"/>
                  <a:pt x="38336" y="5305747"/>
                </a:cubicBezTo>
                <a:cubicBezTo>
                  <a:pt x="7253" y="5291767"/>
                  <a:pt x="0" y="5277786"/>
                  <a:pt x="0" y="5257282"/>
                </a:cubicBezTo>
                <a:cubicBezTo>
                  <a:pt x="0" y="5230253"/>
                  <a:pt x="15542" y="5209748"/>
                  <a:pt x="38336" y="5189244"/>
                </a:cubicBezTo>
                <a:cubicBezTo>
                  <a:pt x="45589" y="5175263"/>
                  <a:pt x="52842" y="5154759"/>
                  <a:pt x="68384" y="5141710"/>
                </a:cubicBezTo>
                <a:cubicBezTo>
                  <a:pt x="68384" y="5134254"/>
                  <a:pt x="83925" y="5113750"/>
                  <a:pt x="98431" y="5113750"/>
                </a:cubicBezTo>
                <a:cubicBezTo>
                  <a:pt x="129515" y="5107225"/>
                  <a:pt x="144020" y="5127730"/>
                  <a:pt x="166815" y="5154759"/>
                </a:cubicBezTo>
                <a:cubicBezTo>
                  <a:pt x="182357" y="5168739"/>
                  <a:pt x="197899" y="5189244"/>
                  <a:pt x="219657" y="5195768"/>
                </a:cubicBezTo>
                <a:cubicBezTo>
                  <a:pt x="257994" y="5216273"/>
                  <a:pt x="257994" y="5244233"/>
                  <a:pt x="257994" y="5263806"/>
                </a:cubicBezTo>
                <a:cubicBezTo>
                  <a:pt x="257994" y="5271262"/>
                  <a:pt x="257994" y="5277786"/>
                  <a:pt x="257994" y="5285242"/>
                </a:cubicBezTo>
                <a:cubicBezTo>
                  <a:pt x="257994" y="5291767"/>
                  <a:pt x="257994" y="5291767"/>
                  <a:pt x="257994" y="5298291"/>
                </a:cubicBezTo>
                <a:cubicBezTo>
                  <a:pt x="257994" y="5305747"/>
                  <a:pt x="257994" y="5312271"/>
                  <a:pt x="257994" y="5312271"/>
                </a:cubicBezTo>
                <a:cubicBezTo>
                  <a:pt x="266283" y="5332776"/>
                  <a:pt x="319125" y="5332776"/>
                  <a:pt x="417556" y="5312271"/>
                </a:cubicBezTo>
                <a:cubicBezTo>
                  <a:pt x="470398" y="5305747"/>
                  <a:pt x="508735" y="5305747"/>
                  <a:pt x="531529" y="5305747"/>
                </a:cubicBezTo>
                <a:cubicBezTo>
                  <a:pt x="554324" y="5305747"/>
                  <a:pt x="569866" y="5305747"/>
                  <a:pt x="592660" y="5291767"/>
                </a:cubicBezTo>
                <a:cubicBezTo>
                  <a:pt x="622708" y="5277786"/>
                  <a:pt x="629961" y="5230253"/>
                  <a:pt x="629961" y="5209748"/>
                </a:cubicBezTo>
                <a:cubicBezTo>
                  <a:pt x="638250" y="4895655"/>
                  <a:pt x="638250" y="4895655"/>
                  <a:pt x="638250" y="4895655"/>
                </a:cubicBezTo>
                <a:cubicBezTo>
                  <a:pt x="599913" y="4881675"/>
                  <a:pt x="577119" y="4861170"/>
                  <a:pt x="577119" y="4861170"/>
                </a:cubicBezTo>
                <a:cubicBezTo>
                  <a:pt x="569866" y="4861170"/>
                  <a:pt x="554324" y="4834142"/>
                  <a:pt x="554324" y="4799657"/>
                </a:cubicBezTo>
                <a:cubicBezTo>
                  <a:pt x="554324" y="4772628"/>
                  <a:pt x="561577" y="4752123"/>
                  <a:pt x="584372" y="4738143"/>
                </a:cubicBezTo>
                <a:cubicBezTo>
                  <a:pt x="599913" y="4725094"/>
                  <a:pt x="607166" y="4704590"/>
                  <a:pt x="607166" y="4670105"/>
                </a:cubicBezTo>
                <a:cubicBezTo>
                  <a:pt x="607166" y="4649600"/>
                  <a:pt x="607166" y="4616047"/>
                  <a:pt x="599913" y="4595543"/>
                </a:cubicBezTo>
                <a:cubicBezTo>
                  <a:pt x="599913" y="4574106"/>
                  <a:pt x="592660" y="4561058"/>
                  <a:pt x="592660" y="4547077"/>
                </a:cubicBezTo>
                <a:cubicBezTo>
                  <a:pt x="592660" y="4280518"/>
                  <a:pt x="592660" y="4280518"/>
                  <a:pt x="592660" y="4280518"/>
                </a:cubicBezTo>
                <a:cubicBezTo>
                  <a:pt x="592660" y="4226460"/>
                  <a:pt x="614419" y="4198499"/>
                  <a:pt x="638250" y="4158422"/>
                </a:cubicBezTo>
                <a:cubicBezTo>
                  <a:pt x="652755" y="4137918"/>
                  <a:pt x="652755" y="4137918"/>
                  <a:pt x="652755" y="4137918"/>
                </a:cubicBezTo>
                <a:cubicBezTo>
                  <a:pt x="683839" y="4089452"/>
                  <a:pt x="683839" y="3986929"/>
                  <a:pt x="683839" y="3918891"/>
                </a:cubicBezTo>
                <a:cubicBezTo>
                  <a:pt x="683839" y="3850853"/>
                  <a:pt x="728392" y="3789340"/>
                  <a:pt x="759476" y="3754855"/>
                </a:cubicBezTo>
                <a:cubicBezTo>
                  <a:pt x="782270" y="3734350"/>
                  <a:pt x="805065" y="3734350"/>
                  <a:pt x="827860" y="3734350"/>
                </a:cubicBezTo>
                <a:cubicBezTo>
                  <a:pt x="857907" y="3741806"/>
                  <a:pt x="880702" y="3741806"/>
                  <a:pt x="919038" y="3721302"/>
                </a:cubicBezTo>
                <a:cubicBezTo>
                  <a:pt x="941833" y="3707321"/>
                  <a:pt x="949086" y="3693341"/>
                  <a:pt x="949086" y="3672836"/>
                </a:cubicBezTo>
                <a:cubicBezTo>
                  <a:pt x="949086" y="3645807"/>
                  <a:pt x="926291" y="3604798"/>
                  <a:pt x="880702" y="3570313"/>
                </a:cubicBezTo>
                <a:cubicBezTo>
                  <a:pt x="805065" y="3516256"/>
                  <a:pt x="805065" y="3448218"/>
                  <a:pt x="805065" y="3448218"/>
                </a:cubicBezTo>
                <a:cubicBezTo>
                  <a:pt x="805065" y="3434237"/>
                  <a:pt x="805065" y="3434237"/>
                  <a:pt x="805065" y="3434237"/>
                </a:cubicBezTo>
                <a:cubicBezTo>
                  <a:pt x="819571" y="3434237"/>
                  <a:pt x="819571" y="3434237"/>
                  <a:pt x="819571" y="3434237"/>
                </a:cubicBezTo>
                <a:cubicBezTo>
                  <a:pt x="842365" y="3426781"/>
                  <a:pt x="910749" y="3420257"/>
                  <a:pt x="941833" y="3399752"/>
                </a:cubicBezTo>
                <a:cubicBezTo>
                  <a:pt x="941833" y="3399752"/>
                  <a:pt x="926291" y="3393228"/>
                  <a:pt x="910749" y="3386704"/>
                </a:cubicBezTo>
                <a:cubicBezTo>
                  <a:pt x="887955" y="3372724"/>
                  <a:pt x="865160" y="3352219"/>
                  <a:pt x="842365" y="3331714"/>
                </a:cubicBezTo>
                <a:cubicBezTo>
                  <a:pt x="796776" y="3276725"/>
                  <a:pt x="713887" y="3153697"/>
                  <a:pt x="713887" y="3147173"/>
                </a:cubicBezTo>
                <a:cubicBezTo>
                  <a:pt x="698345" y="3126668"/>
                  <a:pt x="698345" y="3126668"/>
                  <a:pt x="698345" y="3126668"/>
                </a:cubicBezTo>
                <a:cubicBezTo>
                  <a:pt x="796776" y="3126668"/>
                  <a:pt x="796776" y="3126668"/>
                  <a:pt x="796776" y="3126668"/>
                </a:cubicBezTo>
                <a:cubicBezTo>
                  <a:pt x="819571" y="3099640"/>
                  <a:pt x="880702" y="2997117"/>
                  <a:pt x="896244" y="2935603"/>
                </a:cubicBezTo>
                <a:cubicBezTo>
                  <a:pt x="903497" y="2929079"/>
                  <a:pt x="903497" y="2929079"/>
                  <a:pt x="903497" y="2929079"/>
                </a:cubicBezTo>
                <a:cubicBezTo>
                  <a:pt x="926291" y="2853585"/>
                  <a:pt x="933544" y="2812575"/>
                  <a:pt x="987422" y="2771567"/>
                </a:cubicBezTo>
                <a:cubicBezTo>
                  <a:pt x="1033012" y="2730557"/>
                  <a:pt x="1047517" y="2683024"/>
                  <a:pt x="1047517" y="2621510"/>
                </a:cubicBezTo>
                <a:cubicBezTo>
                  <a:pt x="1047517" y="2573977"/>
                  <a:pt x="949086" y="2573977"/>
                  <a:pt x="949086" y="2573977"/>
                </a:cubicBezTo>
                <a:cubicBezTo>
                  <a:pt x="919038" y="2573977"/>
                  <a:pt x="919038" y="2573977"/>
                  <a:pt x="919038" y="2573977"/>
                </a:cubicBezTo>
                <a:cubicBezTo>
                  <a:pt x="933544" y="2553472"/>
                  <a:pt x="933544" y="2553472"/>
                  <a:pt x="933544" y="2553472"/>
                </a:cubicBezTo>
                <a:cubicBezTo>
                  <a:pt x="941833" y="2546016"/>
                  <a:pt x="987422" y="2484502"/>
                  <a:pt x="1047517" y="2450949"/>
                </a:cubicBezTo>
                <a:cubicBezTo>
                  <a:pt x="1108648" y="2416464"/>
                  <a:pt x="1177032" y="2409940"/>
                  <a:pt x="1260958" y="2416464"/>
                </a:cubicBezTo>
                <a:cubicBezTo>
                  <a:pt x="1305511" y="2422989"/>
                  <a:pt x="1343848" y="2443493"/>
                  <a:pt x="1359389" y="2463997"/>
                </a:cubicBezTo>
                <a:cubicBezTo>
                  <a:pt x="1366642" y="2443493"/>
                  <a:pt x="1373895" y="2416464"/>
                  <a:pt x="1382184" y="2395960"/>
                </a:cubicBezTo>
                <a:cubicBezTo>
                  <a:pt x="1382184" y="2389435"/>
                  <a:pt x="1382184" y="2381979"/>
                  <a:pt x="1382184" y="2375455"/>
                </a:cubicBezTo>
                <a:cubicBezTo>
                  <a:pt x="1382184" y="2361475"/>
                  <a:pt x="1389437" y="2340970"/>
                  <a:pt x="1404979" y="2334446"/>
                </a:cubicBezTo>
                <a:cubicBezTo>
                  <a:pt x="1419484" y="2321397"/>
                  <a:pt x="1435026" y="2321397"/>
                  <a:pt x="1465074" y="2321397"/>
                </a:cubicBezTo>
                <a:cubicBezTo>
                  <a:pt x="1487868" y="2327922"/>
                  <a:pt x="1510663" y="2327922"/>
                  <a:pt x="1526205" y="2334446"/>
                </a:cubicBezTo>
                <a:cubicBezTo>
                  <a:pt x="1571794" y="2340970"/>
                  <a:pt x="1609094" y="2340970"/>
                  <a:pt x="1662973" y="2340970"/>
                </a:cubicBezTo>
                <a:cubicBezTo>
                  <a:pt x="1776946" y="2340970"/>
                  <a:pt x="1859835" y="2361475"/>
                  <a:pt x="1928219" y="2395960"/>
                </a:cubicBezTo>
                <a:cubicBezTo>
                  <a:pt x="2012145" y="2443493"/>
                  <a:pt x="2034940" y="2518987"/>
                  <a:pt x="2042193" y="2573977"/>
                </a:cubicBezTo>
                <a:cubicBezTo>
                  <a:pt x="2042193" y="2587025"/>
                  <a:pt x="2042193" y="2587025"/>
                  <a:pt x="2042193" y="2587025"/>
                </a:cubicBezTo>
                <a:cubicBezTo>
                  <a:pt x="2050482" y="2621510"/>
                  <a:pt x="2080529" y="2655995"/>
                  <a:pt x="2103324" y="2655995"/>
                </a:cubicBezTo>
                <a:cubicBezTo>
                  <a:pt x="2110576" y="2655995"/>
                  <a:pt x="2117829" y="2655995"/>
                  <a:pt x="2133371" y="2634558"/>
                </a:cubicBezTo>
                <a:cubicBezTo>
                  <a:pt x="2141660" y="2628034"/>
                  <a:pt x="2141660" y="2614054"/>
                  <a:pt x="2141660" y="2601005"/>
                </a:cubicBezTo>
                <a:cubicBezTo>
                  <a:pt x="2141660" y="2546016"/>
                  <a:pt x="2087782" y="2463997"/>
                  <a:pt x="2057734" y="2430445"/>
                </a:cubicBezTo>
                <a:cubicBezTo>
                  <a:pt x="2003856" y="2389435"/>
                  <a:pt x="2003856" y="2279456"/>
                  <a:pt x="2003856" y="2258952"/>
                </a:cubicBezTo>
                <a:cubicBezTo>
                  <a:pt x="1989350" y="2239379"/>
                  <a:pt x="1989350" y="2225399"/>
                  <a:pt x="1989350" y="2204894"/>
                </a:cubicBezTo>
                <a:cubicBezTo>
                  <a:pt x="1989350" y="2176933"/>
                  <a:pt x="1996603" y="2157361"/>
                  <a:pt x="2012145" y="2129400"/>
                </a:cubicBezTo>
                <a:cubicBezTo>
                  <a:pt x="2019398" y="2116352"/>
                  <a:pt x="2019398" y="2108896"/>
                  <a:pt x="2027687" y="2102371"/>
                </a:cubicBezTo>
                <a:cubicBezTo>
                  <a:pt x="2042193" y="2061362"/>
                  <a:pt x="2087782" y="2013829"/>
                  <a:pt x="2117829" y="2013829"/>
                </a:cubicBezTo>
                <a:cubicBezTo>
                  <a:pt x="2133371" y="2013829"/>
                  <a:pt x="2148913" y="2026877"/>
                  <a:pt x="2148913" y="2034333"/>
                </a:cubicBezTo>
                <a:cubicBezTo>
                  <a:pt x="2156166" y="2047382"/>
                  <a:pt x="2156166" y="2054838"/>
                  <a:pt x="2163419" y="2054838"/>
                </a:cubicBezTo>
                <a:cubicBezTo>
                  <a:pt x="2178960" y="2054838"/>
                  <a:pt x="2201755" y="2054838"/>
                  <a:pt x="2247344" y="2026877"/>
                </a:cubicBezTo>
                <a:cubicBezTo>
                  <a:pt x="2254597" y="2026877"/>
                  <a:pt x="2262886" y="2020353"/>
                  <a:pt x="2270139" y="2020353"/>
                </a:cubicBezTo>
                <a:cubicBezTo>
                  <a:pt x="2254597" y="1999848"/>
                  <a:pt x="2240092" y="1979344"/>
                  <a:pt x="2231803" y="1952315"/>
                </a:cubicBezTo>
                <a:cubicBezTo>
                  <a:pt x="2217297" y="1924354"/>
                  <a:pt x="2201755" y="1897325"/>
                  <a:pt x="2186213" y="1884277"/>
                </a:cubicBezTo>
                <a:cubicBezTo>
                  <a:pt x="2171708" y="1870297"/>
                  <a:pt x="2163419" y="1856316"/>
                  <a:pt x="2163419" y="1829287"/>
                </a:cubicBezTo>
                <a:cubicBezTo>
                  <a:pt x="2163419" y="1781754"/>
                  <a:pt x="2201755" y="1699736"/>
                  <a:pt x="2224550" y="1665251"/>
                </a:cubicBezTo>
                <a:cubicBezTo>
                  <a:pt x="2240092" y="1651270"/>
                  <a:pt x="2247344" y="1638222"/>
                  <a:pt x="2262886" y="1617717"/>
                </a:cubicBezTo>
                <a:cubicBezTo>
                  <a:pt x="2292934" y="1583232"/>
                  <a:pt x="2322981" y="1542223"/>
                  <a:pt x="2331270" y="1487233"/>
                </a:cubicBezTo>
                <a:cubicBezTo>
                  <a:pt x="2345776" y="1419196"/>
                  <a:pt x="2414160" y="1256091"/>
                  <a:pt x="2452496" y="1222538"/>
                </a:cubicBezTo>
                <a:cubicBezTo>
                  <a:pt x="2459749" y="1215082"/>
                  <a:pt x="2467002" y="1208558"/>
                  <a:pt x="2475291" y="1202033"/>
                </a:cubicBezTo>
                <a:cubicBezTo>
                  <a:pt x="2520880" y="1167548"/>
                  <a:pt x="2580975" y="1120015"/>
                  <a:pt x="2589264" y="1024016"/>
                </a:cubicBezTo>
                <a:lnTo>
                  <a:pt x="2589264" y="1017492"/>
                </a:lnTo>
                <a:cubicBezTo>
                  <a:pt x="2589264" y="949454"/>
                  <a:pt x="2528133" y="900989"/>
                  <a:pt x="2467002" y="867436"/>
                </a:cubicBezTo>
                <a:cubicBezTo>
                  <a:pt x="2445243" y="846931"/>
                  <a:pt x="2422449" y="832951"/>
                  <a:pt x="2406907" y="812446"/>
                </a:cubicBezTo>
                <a:cubicBezTo>
                  <a:pt x="2361318" y="771437"/>
                  <a:pt x="2338523" y="703399"/>
                  <a:pt x="2322981" y="621381"/>
                </a:cubicBezTo>
                <a:cubicBezTo>
                  <a:pt x="2315728" y="600876"/>
                  <a:pt x="2315728" y="580372"/>
                  <a:pt x="2315728" y="559867"/>
                </a:cubicBezTo>
                <a:cubicBezTo>
                  <a:pt x="2315728" y="545887"/>
                  <a:pt x="2315728" y="532838"/>
                  <a:pt x="2315728" y="518858"/>
                </a:cubicBezTo>
                <a:cubicBezTo>
                  <a:pt x="2315728" y="498353"/>
                  <a:pt x="2315728" y="484373"/>
                  <a:pt x="2315728" y="471324"/>
                </a:cubicBezTo>
                <a:cubicBezTo>
                  <a:pt x="2315728" y="463868"/>
                  <a:pt x="2322981" y="463868"/>
                  <a:pt x="2322981" y="457344"/>
                </a:cubicBezTo>
                <a:cubicBezTo>
                  <a:pt x="2308475" y="457344"/>
                  <a:pt x="2292934" y="457344"/>
                  <a:pt x="2277392" y="450820"/>
                </a:cubicBezTo>
                <a:cubicBezTo>
                  <a:pt x="2262886" y="436839"/>
                  <a:pt x="2262886" y="436839"/>
                  <a:pt x="2262886" y="436839"/>
                </a:cubicBezTo>
                <a:cubicBezTo>
                  <a:pt x="2231803" y="416335"/>
                  <a:pt x="2178960" y="382782"/>
                  <a:pt x="2148913" y="402355"/>
                </a:cubicBezTo>
                <a:cubicBezTo>
                  <a:pt x="2133371" y="416335"/>
                  <a:pt x="2117829" y="422859"/>
                  <a:pt x="2110576" y="422859"/>
                </a:cubicBezTo>
                <a:cubicBezTo>
                  <a:pt x="2103324" y="430315"/>
                  <a:pt x="2095035" y="430315"/>
                  <a:pt x="2095035" y="436839"/>
                </a:cubicBezTo>
                <a:cubicBezTo>
                  <a:pt x="2095035" y="436839"/>
                  <a:pt x="2095035" y="436839"/>
                  <a:pt x="2110576" y="457344"/>
                </a:cubicBezTo>
                <a:cubicBezTo>
                  <a:pt x="2148913" y="498353"/>
                  <a:pt x="2156166" y="545887"/>
                  <a:pt x="2156166" y="566391"/>
                </a:cubicBezTo>
                <a:cubicBezTo>
                  <a:pt x="2156166" y="580372"/>
                  <a:pt x="2148913" y="586896"/>
                  <a:pt x="2148913" y="586896"/>
                </a:cubicBezTo>
                <a:cubicBezTo>
                  <a:pt x="2148913" y="600876"/>
                  <a:pt x="2148913" y="600876"/>
                  <a:pt x="2148913" y="600876"/>
                </a:cubicBezTo>
                <a:cubicBezTo>
                  <a:pt x="2133371" y="600876"/>
                  <a:pt x="2133371" y="600876"/>
                  <a:pt x="2133371" y="600876"/>
                </a:cubicBezTo>
                <a:cubicBezTo>
                  <a:pt x="2117829" y="600876"/>
                  <a:pt x="2103324" y="600876"/>
                  <a:pt x="2095035" y="607400"/>
                </a:cubicBezTo>
                <a:cubicBezTo>
                  <a:pt x="2064987" y="614857"/>
                  <a:pt x="2050482" y="621381"/>
                  <a:pt x="1996603" y="594352"/>
                </a:cubicBezTo>
                <a:cubicBezTo>
                  <a:pt x="1973809" y="586896"/>
                  <a:pt x="1959303" y="586896"/>
                  <a:pt x="1951014" y="586896"/>
                </a:cubicBezTo>
                <a:cubicBezTo>
                  <a:pt x="1920967" y="580372"/>
                  <a:pt x="1905425" y="580372"/>
                  <a:pt x="1852583" y="539362"/>
                </a:cubicBezTo>
                <a:cubicBezTo>
                  <a:pt x="1799740" y="498353"/>
                  <a:pt x="1768657" y="477849"/>
                  <a:pt x="1768657" y="450820"/>
                </a:cubicBezTo>
                <a:cubicBezTo>
                  <a:pt x="1768657" y="430315"/>
                  <a:pt x="1784199" y="416335"/>
                  <a:pt x="1791452" y="395830"/>
                </a:cubicBezTo>
                <a:cubicBezTo>
                  <a:pt x="1829788" y="348297"/>
                  <a:pt x="1837041" y="313812"/>
                  <a:pt x="1859835" y="231794"/>
                </a:cubicBezTo>
                <a:cubicBezTo>
                  <a:pt x="1882630" y="170280"/>
                  <a:pt x="1928219" y="149775"/>
                  <a:pt x="1966556" y="136727"/>
                </a:cubicBezTo>
                <a:cubicBezTo>
                  <a:pt x="1981062" y="129271"/>
                  <a:pt x="1996603" y="129271"/>
                  <a:pt x="2012145" y="116222"/>
                </a:cubicBezTo>
                <a:cubicBezTo>
                  <a:pt x="2027687" y="102242"/>
                  <a:pt x="2050482" y="95718"/>
                  <a:pt x="2072240" y="88262"/>
                </a:cubicBezTo>
                <a:cubicBezTo>
                  <a:pt x="2110576" y="75213"/>
                  <a:pt x="2141660" y="67757"/>
                  <a:pt x="2171708" y="34204"/>
                </a:cubicBezTo>
                <a:cubicBezTo>
                  <a:pt x="2194243" y="8340"/>
                  <a:pt x="2225521" y="-1796"/>
                  <a:pt x="2252428" y="258"/>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142842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0" y="-10564"/>
            <a:ext cx="12192000" cy="6868564"/>
          </a:xfrm>
          <a:custGeom>
            <a:avLst/>
            <a:gdLst>
              <a:gd name="connsiteX0" fmla="*/ 0 w 12192000"/>
              <a:gd name="connsiteY0" fmla="*/ 0 h 6868564"/>
              <a:gd name="connsiteX1" fmla="*/ 12192000 w 12192000"/>
              <a:gd name="connsiteY1" fmla="*/ 0 h 6868564"/>
              <a:gd name="connsiteX2" fmla="*/ 12192000 w 12192000"/>
              <a:gd name="connsiteY2" fmla="*/ 6868564 h 6868564"/>
              <a:gd name="connsiteX3" fmla="*/ 0 w 12192000"/>
              <a:gd name="connsiteY3" fmla="*/ 6868564 h 6868564"/>
            </a:gdLst>
            <a:ahLst/>
            <a:cxnLst>
              <a:cxn ang="0">
                <a:pos x="connsiteX0" y="connsiteY0"/>
              </a:cxn>
              <a:cxn ang="0">
                <a:pos x="connsiteX1" y="connsiteY1"/>
              </a:cxn>
              <a:cxn ang="0">
                <a:pos x="connsiteX2" y="connsiteY2"/>
              </a:cxn>
              <a:cxn ang="0">
                <a:pos x="connsiteX3" y="connsiteY3"/>
              </a:cxn>
            </a:cxnLst>
            <a:rect l="l" t="t" r="r" b="b"/>
            <a:pathLst>
              <a:path w="12192000" h="6868564">
                <a:moveTo>
                  <a:pt x="0" y="0"/>
                </a:moveTo>
                <a:lnTo>
                  <a:pt x="12192000" y="0"/>
                </a:lnTo>
                <a:lnTo>
                  <a:pt x="12192000" y="6868564"/>
                </a:lnTo>
                <a:lnTo>
                  <a:pt x="0" y="6868564"/>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7" name="Picture Placeholder 16"/>
          <p:cNvSpPr>
            <a:spLocks noGrp="1"/>
          </p:cNvSpPr>
          <p:nvPr>
            <p:ph type="pic" sz="quarter" idx="14"/>
          </p:nvPr>
        </p:nvSpPr>
        <p:spPr>
          <a:xfrm>
            <a:off x="859034" y="3739080"/>
            <a:ext cx="1316691" cy="1318042"/>
          </a:xfrm>
          <a:custGeom>
            <a:avLst/>
            <a:gdLst>
              <a:gd name="connsiteX0" fmla="*/ 72026 w 1316691"/>
              <a:gd name="connsiteY0" fmla="*/ 0 h 1318042"/>
              <a:gd name="connsiteX1" fmla="*/ 1244665 w 1316691"/>
              <a:gd name="connsiteY1" fmla="*/ 0 h 1318042"/>
              <a:gd name="connsiteX2" fmla="*/ 1316691 w 1316691"/>
              <a:gd name="connsiteY2" fmla="*/ 72026 h 1318042"/>
              <a:gd name="connsiteX3" fmla="*/ 1316691 w 1316691"/>
              <a:gd name="connsiteY3" fmla="*/ 81027 h 1318042"/>
              <a:gd name="connsiteX4" fmla="*/ 1316691 w 1316691"/>
              <a:gd name="connsiteY4" fmla="*/ 360119 h 1318042"/>
              <a:gd name="connsiteX5" fmla="*/ 1316691 w 1316691"/>
              <a:gd name="connsiteY5" fmla="*/ 957923 h 1318042"/>
              <a:gd name="connsiteX6" fmla="*/ 1316691 w 1316691"/>
              <a:gd name="connsiteY6" fmla="*/ 1053353 h 1318042"/>
              <a:gd name="connsiteX7" fmla="*/ 1316691 w 1316691"/>
              <a:gd name="connsiteY7" fmla="*/ 1246016 h 1318042"/>
              <a:gd name="connsiteX8" fmla="*/ 1244665 w 1316691"/>
              <a:gd name="connsiteY8" fmla="*/ 1318042 h 1318042"/>
              <a:gd name="connsiteX9" fmla="*/ 72026 w 1316691"/>
              <a:gd name="connsiteY9" fmla="*/ 1318042 h 1318042"/>
              <a:gd name="connsiteX10" fmla="*/ 0 w 1316691"/>
              <a:gd name="connsiteY10" fmla="*/ 1246016 h 1318042"/>
              <a:gd name="connsiteX11" fmla="*/ 0 w 1316691"/>
              <a:gd name="connsiteY11" fmla="*/ 1053353 h 1318042"/>
              <a:gd name="connsiteX12" fmla="*/ 0 w 1316691"/>
              <a:gd name="connsiteY12" fmla="*/ 957923 h 1318042"/>
              <a:gd name="connsiteX13" fmla="*/ 0 w 1316691"/>
              <a:gd name="connsiteY13" fmla="*/ 360119 h 1318042"/>
              <a:gd name="connsiteX14" fmla="*/ 0 w 1316691"/>
              <a:gd name="connsiteY14" fmla="*/ 81027 h 1318042"/>
              <a:gd name="connsiteX15" fmla="*/ 0 w 1316691"/>
              <a:gd name="connsiteY15" fmla="*/ 72026 h 1318042"/>
              <a:gd name="connsiteX16" fmla="*/ 72026 w 1316691"/>
              <a:gd name="connsiteY16" fmla="*/ 0 h 131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691" h="1318042">
                <a:moveTo>
                  <a:pt x="72026" y="0"/>
                </a:moveTo>
                <a:lnTo>
                  <a:pt x="1244665" y="0"/>
                </a:lnTo>
                <a:cubicBezTo>
                  <a:pt x="1284444" y="0"/>
                  <a:pt x="1316691" y="32247"/>
                  <a:pt x="1316691" y="72026"/>
                </a:cubicBezTo>
                <a:lnTo>
                  <a:pt x="1316691" y="81027"/>
                </a:lnTo>
                <a:lnTo>
                  <a:pt x="1316691" y="360119"/>
                </a:lnTo>
                <a:lnTo>
                  <a:pt x="1316691" y="957923"/>
                </a:lnTo>
                <a:lnTo>
                  <a:pt x="1316691" y="1053353"/>
                </a:lnTo>
                <a:lnTo>
                  <a:pt x="1316691" y="1246016"/>
                </a:lnTo>
                <a:cubicBezTo>
                  <a:pt x="1316691" y="1285795"/>
                  <a:pt x="1284444" y="1318042"/>
                  <a:pt x="1244665" y="1318042"/>
                </a:cubicBezTo>
                <a:lnTo>
                  <a:pt x="72026" y="1318042"/>
                </a:lnTo>
                <a:cubicBezTo>
                  <a:pt x="32247" y="1318042"/>
                  <a:pt x="0" y="1285795"/>
                  <a:pt x="0" y="1246016"/>
                </a:cubicBezTo>
                <a:lnTo>
                  <a:pt x="0" y="1053353"/>
                </a:lnTo>
                <a:lnTo>
                  <a:pt x="0" y="957923"/>
                </a:lnTo>
                <a:lnTo>
                  <a:pt x="0" y="360119"/>
                </a:lnTo>
                <a:lnTo>
                  <a:pt x="0" y="81027"/>
                </a:lnTo>
                <a:lnTo>
                  <a:pt x="0" y="72026"/>
                </a:lnTo>
                <a:cubicBezTo>
                  <a:pt x="0" y="32247"/>
                  <a:pt x="32247" y="0"/>
                  <a:pt x="72026" y="0"/>
                </a:cubicBezTo>
                <a:close/>
              </a:path>
            </a:pathLst>
          </a:custGeom>
          <a:pattFill prst="solidDmnd">
            <a:fgClr>
              <a:schemeClr val="tx1">
                <a:lumMod val="50000"/>
                <a:lumOff val="50000"/>
              </a:schemeClr>
            </a:fgClr>
            <a:bgClr>
              <a:schemeClr val="bg1"/>
            </a:bgClr>
          </a:pattFill>
        </p:spPr>
        <p:txBody>
          <a:bodyPr wrap="square" anchor="ctr">
            <a:noAutofit/>
          </a:bodyPr>
          <a:lstStyle>
            <a:lvl1pPr algn="ctr">
              <a:defRPr sz="1600"/>
            </a:lvl1pPr>
          </a:lstStyle>
          <a:p>
            <a:endParaRPr lang="en-US"/>
          </a:p>
        </p:txBody>
      </p:sp>
      <p:sp>
        <p:nvSpPr>
          <p:cNvPr id="18" name="Picture Placeholder 17"/>
          <p:cNvSpPr>
            <a:spLocks noGrp="1"/>
          </p:cNvSpPr>
          <p:nvPr>
            <p:ph type="pic" sz="quarter" idx="15"/>
          </p:nvPr>
        </p:nvSpPr>
        <p:spPr>
          <a:xfrm>
            <a:off x="2993482" y="3739080"/>
            <a:ext cx="1316691" cy="1318042"/>
          </a:xfrm>
          <a:custGeom>
            <a:avLst/>
            <a:gdLst>
              <a:gd name="connsiteX0" fmla="*/ 72026 w 1316691"/>
              <a:gd name="connsiteY0" fmla="*/ 0 h 1318042"/>
              <a:gd name="connsiteX1" fmla="*/ 1244665 w 1316691"/>
              <a:gd name="connsiteY1" fmla="*/ 0 h 1318042"/>
              <a:gd name="connsiteX2" fmla="*/ 1316691 w 1316691"/>
              <a:gd name="connsiteY2" fmla="*/ 72026 h 1318042"/>
              <a:gd name="connsiteX3" fmla="*/ 1316691 w 1316691"/>
              <a:gd name="connsiteY3" fmla="*/ 81027 h 1318042"/>
              <a:gd name="connsiteX4" fmla="*/ 1316691 w 1316691"/>
              <a:gd name="connsiteY4" fmla="*/ 360119 h 1318042"/>
              <a:gd name="connsiteX5" fmla="*/ 1316691 w 1316691"/>
              <a:gd name="connsiteY5" fmla="*/ 957923 h 1318042"/>
              <a:gd name="connsiteX6" fmla="*/ 1316691 w 1316691"/>
              <a:gd name="connsiteY6" fmla="*/ 1053353 h 1318042"/>
              <a:gd name="connsiteX7" fmla="*/ 1316691 w 1316691"/>
              <a:gd name="connsiteY7" fmla="*/ 1246016 h 1318042"/>
              <a:gd name="connsiteX8" fmla="*/ 1244665 w 1316691"/>
              <a:gd name="connsiteY8" fmla="*/ 1318042 h 1318042"/>
              <a:gd name="connsiteX9" fmla="*/ 72026 w 1316691"/>
              <a:gd name="connsiteY9" fmla="*/ 1318042 h 1318042"/>
              <a:gd name="connsiteX10" fmla="*/ 0 w 1316691"/>
              <a:gd name="connsiteY10" fmla="*/ 1246016 h 1318042"/>
              <a:gd name="connsiteX11" fmla="*/ 0 w 1316691"/>
              <a:gd name="connsiteY11" fmla="*/ 1053353 h 1318042"/>
              <a:gd name="connsiteX12" fmla="*/ 0 w 1316691"/>
              <a:gd name="connsiteY12" fmla="*/ 957923 h 1318042"/>
              <a:gd name="connsiteX13" fmla="*/ 0 w 1316691"/>
              <a:gd name="connsiteY13" fmla="*/ 360119 h 1318042"/>
              <a:gd name="connsiteX14" fmla="*/ 0 w 1316691"/>
              <a:gd name="connsiteY14" fmla="*/ 81027 h 1318042"/>
              <a:gd name="connsiteX15" fmla="*/ 0 w 1316691"/>
              <a:gd name="connsiteY15" fmla="*/ 72026 h 1318042"/>
              <a:gd name="connsiteX16" fmla="*/ 72026 w 1316691"/>
              <a:gd name="connsiteY16" fmla="*/ 0 h 131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691" h="1318042">
                <a:moveTo>
                  <a:pt x="72026" y="0"/>
                </a:moveTo>
                <a:lnTo>
                  <a:pt x="1244665" y="0"/>
                </a:lnTo>
                <a:cubicBezTo>
                  <a:pt x="1284444" y="0"/>
                  <a:pt x="1316691" y="32247"/>
                  <a:pt x="1316691" y="72026"/>
                </a:cubicBezTo>
                <a:lnTo>
                  <a:pt x="1316691" y="81027"/>
                </a:lnTo>
                <a:lnTo>
                  <a:pt x="1316691" y="360119"/>
                </a:lnTo>
                <a:lnTo>
                  <a:pt x="1316691" y="957923"/>
                </a:lnTo>
                <a:lnTo>
                  <a:pt x="1316691" y="1053353"/>
                </a:lnTo>
                <a:lnTo>
                  <a:pt x="1316691" y="1246016"/>
                </a:lnTo>
                <a:cubicBezTo>
                  <a:pt x="1316691" y="1285795"/>
                  <a:pt x="1284444" y="1318042"/>
                  <a:pt x="1244665" y="1318042"/>
                </a:cubicBezTo>
                <a:lnTo>
                  <a:pt x="72026" y="1318042"/>
                </a:lnTo>
                <a:cubicBezTo>
                  <a:pt x="32247" y="1318042"/>
                  <a:pt x="0" y="1285795"/>
                  <a:pt x="0" y="1246016"/>
                </a:cubicBezTo>
                <a:lnTo>
                  <a:pt x="0" y="1053353"/>
                </a:lnTo>
                <a:lnTo>
                  <a:pt x="0" y="957923"/>
                </a:lnTo>
                <a:lnTo>
                  <a:pt x="0" y="360119"/>
                </a:lnTo>
                <a:lnTo>
                  <a:pt x="0" y="81027"/>
                </a:lnTo>
                <a:lnTo>
                  <a:pt x="0" y="72026"/>
                </a:lnTo>
                <a:cubicBezTo>
                  <a:pt x="0" y="32247"/>
                  <a:pt x="32247" y="0"/>
                  <a:pt x="72026" y="0"/>
                </a:cubicBezTo>
                <a:close/>
              </a:path>
            </a:pathLst>
          </a:custGeom>
          <a:pattFill prst="solidDmnd">
            <a:fgClr>
              <a:schemeClr val="tx1">
                <a:lumMod val="50000"/>
                <a:lumOff val="50000"/>
              </a:schemeClr>
            </a:fgClr>
            <a:bgClr>
              <a:schemeClr val="bg1"/>
            </a:bgClr>
          </a:pattFill>
        </p:spPr>
        <p:txBody>
          <a:bodyPr wrap="square" anchor="ctr">
            <a:noAutofit/>
          </a:bodyPr>
          <a:lstStyle>
            <a:lvl1pPr algn="ctr">
              <a:defRPr sz="1600"/>
            </a:lvl1pPr>
          </a:lstStyle>
          <a:p>
            <a:endParaRPr lang="en-US"/>
          </a:p>
        </p:txBody>
      </p:sp>
      <p:sp>
        <p:nvSpPr>
          <p:cNvPr id="19" name="Picture Placeholder 18"/>
          <p:cNvSpPr>
            <a:spLocks noGrp="1"/>
          </p:cNvSpPr>
          <p:nvPr>
            <p:ph type="pic" sz="quarter" idx="16"/>
          </p:nvPr>
        </p:nvSpPr>
        <p:spPr>
          <a:xfrm>
            <a:off x="5127931" y="3739080"/>
            <a:ext cx="1316691" cy="1318042"/>
          </a:xfrm>
          <a:custGeom>
            <a:avLst/>
            <a:gdLst>
              <a:gd name="connsiteX0" fmla="*/ 72026 w 1316691"/>
              <a:gd name="connsiteY0" fmla="*/ 0 h 1318042"/>
              <a:gd name="connsiteX1" fmla="*/ 1244665 w 1316691"/>
              <a:gd name="connsiteY1" fmla="*/ 0 h 1318042"/>
              <a:gd name="connsiteX2" fmla="*/ 1316691 w 1316691"/>
              <a:gd name="connsiteY2" fmla="*/ 72026 h 1318042"/>
              <a:gd name="connsiteX3" fmla="*/ 1316691 w 1316691"/>
              <a:gd name="connsiteY3" fmla="*/ 81027 h 1318042"/>
              <a:gd name="connsiteX4" fmla="*/ 1316691 w 1316691"/>
              <a:gd name="connsiteY4" fmla="*/ 360119 h 1318042"/>
              <a:gd name="connsiteX5" fmla="*/ 1316691 w 1316691"/>
              <a:gd name="connsiteY5" fmla="*/ 957923 h 1318042"/>
              <a:gd name="connsiteX6" fmla="*/ 1316691 w 1316691"/>
              <a:gd name="connsiteY6" fmla="*/ 1053353 h 1318042"/>
              <a:gd name="connsiteX7" fmla="*/ 1316691 w 1316691"/>
              <a:gd name="connsiteY7" fmla="*/ 1246016 h 1318042"/>
              <a:gd name="connsiteX8" fmla="*/ 1244665 w 1316691"/>
              <a:gd name="connsiteY8" fmla="*/ 1318042 h 1318042"/>
              <a:gd name="connsiteX9" fmla="*/ 72026 w 1316691"/>
              <a:gd name="connsiteY9" fmla="*/ 1318042 h 1318042"/>
              <a:gd name="connsiteX10" fmla="*/ 0 w 1316691"/>
              <a:gd name="connsiteY10" fmla="*/ 1246016 h 1318042"/>
              <a:gd name="connsiteX11" fmla="*/ 0 w 1316691"/>
              <a:gd name="connsiteY11" fmla="*/ 1053353 h 1318042"/>
              <a:gd name="connsiteX12" fmla="*/ 0 w 1316691"/>
              <a:gd name="connsiteY12" fmla="*/ 957923 h 1318042"/>
              <a:gd name="connsiteX13" fmla="*/ 0 w 1316691"/>
              <a:gd name="connsiteY13" fmla="*/ 360119 h 1318042"/>
              <a:gd name="connsiteX14" fmla="*/ 0 w 1316691"/>
              <a:gd name="connsiteY14" fmla="*/ 81027 h 1318042"/>
              <a:gd name="connsiteX15" fmla="*/ 0 w 1316691"/>
              <a:gd name="connsiteY15" fmla="*/ 72026 h 1318042"/>
              <a:gd name="connsiteX16" fmla="*/ 72026 w 1316691"/>
              <a:gd name="connsiteY16" fmla="*/ 0 h 131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691" h="1318042">
                <a:moveTo>
                  <a:pt x="72026" y="0"/>
                </a:moveTo>
                <a:lnTo>
                  <a:pt x="1244665" y="0"/>
                </a:lnTo>
                <a:cubicBezTo>
                  <a:pt x="1284444" y="0"/>
                  <a:pt x="1316691" y="32247"/>
                  <a:pt x="1316691" y="72026"/>
                </a:cubicBezTo>
                <a:lnTo>
                  <a:pt x="1316691" y="81027"/>
                </a:lnTo>
                <a:lnTo>
                  <a:pt x="1316691" y="360119"/>
                </a:lnTo>
                <a:lnTo>
                  <a:pt x="1316691" y="957923"/>
                </a:lnTo>
                <a:lnTo>
                  <a:pt x="1316691" y="1053353"/>
                </a:lnTo>
                <a:lnTo>
                  <a:pt x="1316691" y="1246016"/>
                </a:lnTo>
                <a:cubicBezTo>
                  <a:pt x="1316691" y="1285795"/>
                  <a:pt x="1284444" y="1318042"/>
                  <a:pt x="1244665" y="1318042"/>
                </a:cubicBezTo>
                <a:lnTo>
                  <a:pt x="72026" y="1318042"/>
                </a:lnTo>
                <a:cubicBezTo>
                  <a:pt x="32247" y="1318042"/>
                  <a:pt x="0" y="1285795"/>
                  <a:pt x="0" y="1246016"/>
                </a:cubicBezTo>
                <a:lnTo>
                  <a:pt x="0" y="1053353"/>
                </a:lnTo>
                <a:lnTo>
                  <a:pt x="0" y="957923"/>
                </a:lnTo>
                <a:lnTo>
                  <a:pt x="0" y="360119"/>
                </a:lnTo>
                <a:lnTo>
                  <a:pt x="0" y="81027"/>
                </a:lnTo>
                <a:lnTo>
                  <a:pt x="0" y="72026"/>
                </a:lnTo>
                <a:cubicBezTo>
                  <a:pt x="0" y="32247"/>
                  <a:pt x="32247" y="0"/>
                  <a:pt x="72026" y="0"/>
                </a:cubicBezTo>
                <a:close/>
              </a:path>
            </a:pathLst>
          </a:custGeom>
          <a:pattFill prst="solidDmnd">
            <a:fgClr>
              <a:schemeClr val="tx1">
                <a:lumMod val="50000"/>
                <a:lumOff val="50000"/>
              </a:schemeClr>
            </a:fgClr>
            <a:bgClr>
              <a:schemeClr val="bg1"/>
            </a:bgClr>
          </a:pattFill>
        </p:spPr>
        <p:txBody>
          <a:bodyPr wrap="square" anchor="ctr">
            <a:noAutofit/>
          </a:bodyPr>
          <a:lstStyle>
            <a:lvl1pPr algn="ctr">
              <a:defRPr sz="1600"/>
            </a:lvl1pPr>
          </a:lstStyle>
          <a:p>
            <a:endParaRPr lang="en-US"/>
          </a:p>
        </p:txBody>
      </p:sp>
      <p:sp>
        <p:nvSpPr>
          <p:cNvPr id="20" name="Picture Placeholder 19"/>
          <p:cNvSpPr>
            <a:spLocks noGrp="1"/>
          </p:cNvSpPr>
          <p:nvPr>
            <p:ph type="pic" sz="quarter" idx="17"/>
          </p:nvPr>
        </p:nvSpPr>
        <p:spPr>
          <a:xfrm>
            <a:off x="10019245" y="3739080"/>
            <a:ext cx="1316691" cy="1318042"/>
          </a:xfrm>
          <a:custGeom>
            <a:avLst/>
            <a:gdLst>
              <a:gd name="connsiteX0" fmla="*/ 72026 w 1316691"/>
              <a:gd name="connsiteY0" fmla="*/ 0 h 1318042"/>
              <a:gd name="connsiteX1" fmla="*/ 1244665 w 1316691"/>
              <a:gd name="connsiteY1" fmla="*/ 0 h 1318042"/>
              <a:gd name="connsiteX2" fmla="*/ 1316691 w 1316691"/>
              <a:gd name="connsiteY2" fmla="*/ 72026 h 1318042"/>
              <a:gd name="connsiteX3" fmla="*/ 1316691 w 1316691"/>
              <a:gd name="connsiteY3" fmla="*/ 81027 h 1318042"/>
              <a:gd name="connsiteX4" fmla="*/ 1316691 w 1316691"/>
              <a:gd name="connsiteY4" fmla="*/ 360119 h 1318042"/>
              <a:gd name="connsiteX5" fmla="*/ 1316691 w 1316691"/>
              <a:gd name="connsiteY5" fmla="*/ 957923 h 1318042"/>
              <a:gd name="connsiteX6" fmla="*/ 1316691 w 1316691"/>
              <a:gd name="connsiteY6" fmla="*/ 1053353 h 1318042"/>
              <a:gd name="connsiteX7" fmla="*/ 1316691 w 1316691"/>
              <a:gd name="connsiteY7" fmla="*/ 1246016 h 1318042"/>
              <a:gd name="connsiteX8" fmla="*/ 1244665 w 1316691"/>
              <a:gd name="connsiteY8" fmla="*/ 1318042 h 1318042"/>
              <a:gd name="connsiteX9" fmla="*/ 72026 w 1316691"/>
              <a:gd name="connsiteY9" fmla="*/ 1318042 h 1318042"/>
              <a:gd name="connsiteX10" fmla="*/ 0 w 1316691"/>
              <a:gd name="connsiteY10" fmla="*/ 1246016 h 1318042"/>
              <a:gd name="connsiteX11" fmla="*/ 0 w 1316691"/>
              <a:gd name="connsiteY11" fmla="*/ 1053353 h 1318042"/>
              <a:gd name="connsiteX12" fmla="*/ 0 w 1316691"/>
              <a:gd name="connsiteY12" fmla="*/ 957923 h 1318042"/>
              <a:gd name="connsiteX13" fmla="*/ 0 w 1316691"/>
              <a:gd name="connsiteY13" fmla="*/ 360119 h 1318042"/>
              <a:gd name="connsiteX14" fmla="*/ 0 w 1316691"/>
              <a:gd name="connsiteY14" fmla="*/ 81027 h 1318042"/>
              <a:gd name="connsiteX15" fmla="*/ 0 w 1316691"/>
              <a:gd name="connsiteY15" fmla="*/ 72026 h 1318042"/>
              <a:gd name="connsiteX16" fmla="*/ 72026 w 1316691"/>
              <a:gd name="connsiteY16" fmla="*/ 0 h 131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691" h="1318042">
                <a:moveTo>
                  <a:pt x="72026" y="0"/>
                </a:moveTo>
                <a:lnTo>
                  <a:pt x="1244665" y="0"/>
                </a:lnTo>
                <a:cubicBezTo>
                  <a:pt x="1284444" y="0"/>
                  <a:pt x="1316691" y="32247"/>
                  <a:pt x="1316691" y="72026"/>
                </a:cubicBezTo>
                <a:lnTo>
                  <a:pt x="1316691" y="81027"/>
                </a:lnTo>
                <a:lnTo>
                  <a:pt x="1316691" y="360119"/>
                </a:lnTo>
                <a:lnTo>
                  <a:pt x="1316691" y="957923"/>
                </a:lnTo>
                <a:lnTo>
                  <a:pt x="1316691" y="1053353"/>
                </a:lnTo>
                <a:lnTo>
                  <a:pt x="1316691" y="1246016"/>
                </a:lnTo>
                <a:cubicBezTo>
                  <a:pt x="1316691" y="1285795"/>
                  <a:pt x="1284444" y="1318042"/>
                  <a:pt x="1244665" y="1318042"/>
                </a:cubicBezTo>
                <a:lnTo>
                  <a:pt x="72026" y="1318042"/>
                </a:lnTo>
                <a:cubicBezTo>
                  <a:pt x="32247" y="1318042"/>
                  <a:pt x="0" y="1285795"/>
                  <a:pt x="0" y="1246016"/>
                </a:cubicBezTo>
                <a:lnTo>
                  <a:pt x="0" y="1053353"/>
                </a:lnTo>
                <a:lnTo>
                  <a:pt x="0" y="957923"/>
                </a:lnTo>
                <a:lnTo>
                  <a:pt x="0" y="360119"/>
                </a:lnTo>
                <a:lnTo>
                  <a:pt x="0" y="81027"/>
                </a:lnTo>
                <a:lnTo>
                  <a:pt x="0" y="72026"/>
                </a:lnTo>
                <a:cubicBezTo>
                  <a:pt x="0" y="32247"/>
                  <a:pt x="32247" y="0"/>
                  <a:pt x="72026" y="0"/>
                </a:cubicBezTo>
                <a:close/>
              </a:path>
            </a:pathLst>
          </a:custGeom>
          <a:pattFill prst="solidDmnd">
            <a:fgClr>
              <a:schemeClr val="tx1">
                <a:lumMod val="50000"/>
                <a:lumOff val="50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340090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0" y="1"/>
            <a:ext cx="8181975" cy="2612571"/>
          </a:xfrm>
          <a:custGeom>
            <a:avLst/>
            <a:gdLst>
              <a:gd name="connsiteX0" fmla="*/ 0 w 8181975"/>
              <a:gd name="connsiteY0" fmla="*/ 0 h 2612571"/>
              <a:gd name="connsiteX1" fmla="*/ 8181975 w 8181975"/>
              <a:gd name="connsiteY1" fmla="*/ 0 h 2612571"/>
              <a:gd name="connsiteX2" fmla="*/ 8181975 w 8181975"/>
              <a:gd name="connsiteY2" fmla="*/ 2612571 h 2612571"/>
              <a:gd name="connsiteX3" fmla="*/ 0 w 8181975"/>
              <a:gd name="connsiteY3" fmla="*/ 2612571 h 2612571"/>
            </a:gdLst>
            <a:ahLst/>
            <a:cxnLst>
              <a:cxn ang="0">
                <a:pos x="connsiteX0" y="connsiteY0"/>
              </a:cxn>
              <a:cxn ang="0">
                <a:pos x="connsiteX1" y="connsiteY1"/>
              </a:cxn>
              <a:cxn ang="0">
                <a:pos x="connsiteX2" y="connsiteY2"/>
              </a:cxn>
              <a:cxn ang="0">
                <a:pos x="connsiteX3" y="connsiteY3"/>
              </a:cxn>
            </a:cxnLst>
            <a:rect l="l" t="t" r="r" b="b"/>
            <a:pathLst>
              <a:path w="8181975" h="2612571">
                <a:moveTo>
                  <a:pt x="0" y="0"/>
                </a:moveTo>
                <a:lnTo>
                  <a:pt x="8181975" y="0"/>
                </a:lnTo>
                <a:lnTo>
                  <a:pt x="8181975" y="2612571"/>
                </a:lnTo>
                <a:lnTo>
                  <a:pt x="0" y="2612571"/>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4" name="Picture Placeholder 13"/>
          <p:cNvSpPr>
            <a:spLocks noGrp="1"/>
          </p:cNvSpPr>
          <p:nvPr>
            <p:ph type="pic" sz="quarter" idx="14"/>
          </p:nvPr>
        </p:nvSpPr>
        <p:spPr>
          <a:xfrm>
            <a:off x="6667500" y="3429000"/>
            <a:ext cx="3028950" cy="3429000"/>
          </a:xfrm>
          <a:custGeom>
            <a:avLst/>
            <a:gdLst>
              <a:gd name="connsiteX0" fmla="*/ 0 w 3028950"/>
              <a:gd name="connsiteY0" fmla="*/ 0 h 3429000"/>
              <a:gd name="connsiteX1" fmla="*/ 3028950 w 3028950"/>
              <a:gd name="connsiteY1" fmla="*/ 0 h 3429000"/>
              <a:gd name="connsiteX2" fmla="*/ 3028950 w 3028950"/>
              <a:gd name="connsiteY2" fmla="*/ 3429000 h 3429000"/>
              <a:gd name="connsiteX3" fmla="*/ 0 w 30289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28950" h="3429000">
                <a:moveTo>
                  <a:pt x="0" y="0"/>
                </a:moveTo>
                <a:lnTo>
                  <a:pt x="3028950" y="0"/>
                </a:lnTo>
                <a:lnTo>
                  <a:pt x="302895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1375839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6" name="Picture Placeholder 15"/>
          <p:cNvSpPr>
            <a:spLocks noGrp="1"/>
          </p:cNvSpPr>
          <p:nvPr>
            <p:ph type="pic" sz="quarter" idx="14"/>
          </p:nvPr>
        </p:nvSpPr>
        <p:spPr>
          <a:xfrm>
            <a:off x="400051" y="1276350"/>
            <a:ext cx="3470851" cy="2152650"/>
          </a:xfrm>
          <a:custGeom>
            <a:avLst/>
            <a:gdLst>
              <a:gd name="connsiteX0" fmla="*/ 0 w 3470851"/>
              <a:gd name="connsiteY0" fmla="*/ 0 h 2152650"/>
              <a:gd name="connsiteX1" fmla="*/ 3470851 w 3470851"/>
              <a:gd name="connsiteY1" fmla="*/ 0 h 2152650"/>
              <a:gd name="connsiteX2" fmla="*/ 3470851 w 3470851"/>
              <a:gd name="connsiteY2" fmla="*/ 2152650 h 2152650"/>
              <a:gd name="connsiteX3" fmla="*/ 0 w 3470851"/>
              <a:gd name="connsiteY3" fmla="*/ 2152650 h 2152650"/>
            </a:gdLst>
            <a:ahLst/>
            <a:cxnLst>
              <a:cxn ang="0">
                <a:pos x="connsiteX0" y="connsiteY0"/>
              </a:cxn>
              <a:cxn ang="0">
                <a:pos x="connsiteX1" y="connsiteY1"/>
              </a:cxn>
              <a:cxn ang="0">
                <a:pos x="connsiteX2" y="connsiteY2"/>
              </a:cxn>
              <a:cxn ang="0">
                <a:pos x="connsiteX3" y="connsiteY3"/>
              </a:cxn>
            </a:cxnLst>
            <a:rect l="l" t="t" r="r" b="b"/>
            <a:pathLst>
              <a:path w="3470851" h="2152650">
                <a:moveTo>
                  <a:pt x="0" y="0"/>
                </a:moveTo>
                <a:lnTo>
                  <a:pt x="3470851" y="0"/>
                </a:lnTo>
                <a:lnTo>
                  <a:pt x="3470851" y="2152650"/>
                </a:lnTo>
                <a:lnTo>
                  <a:pt x="0" y="21526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7" name="Picture Placeholder 16"/>
          <p:cNvSpPr>
            <a:spLocks noGrp="1"/>
          </p:cNvSpPr>
          <p:nvPr>
            <p:ph type="pic" sz="quarter" idx="15"/>
          </p:nvPr>
        </p:nvSpPr>
        <p:spPr>
          <a:xfrm>
            <a:off x="4341526" y="1276350"/>
            <a:ext cx="3470851" cy="2152650"/>
          </a:xfrm>
          <a:custGeom>
            <a:avLst/>
            <a:gdLst>
              <a:gd name="connsiteX0" fmla="*/ 0 w 3470851"/>
              <a:gd name="connsiteY0" fmla="*/ 0 h 2152650"/>
              <a:gd name="connsiteX1" fmla="*/ 3470851 w 3470851"/>
              <a:gd name="connsiteY1" fmla="*/ 0 h 2152650"/>
              <a:gd name="connsiteX2" fmla="*/ 3470851 w 3470851"/>
              <a:gd name="connsiteY2" fmla="*/ 2152650 h 2152650"/>
              <a:gd name="connsiteX3" fmla="*/ 0 w 3470851"/>
              <a:gd name="connsiteY3" fmla="*/ 2152650 h 2152650"/>
            </a:gdLst>
            <a:ahLst/>
            <a:cxnLst>
              <a:cxn ang="0">
                <a:pos x="connsiteX0" y="connsiteY0"/>
              </a:cxn>
              <a:cxn ang="0">
                <a:pos x="connsiteX1" y="connsiteY1"/>
              </a:cxn>
              <a:cxn ang="0">
                <a:pos x="connsiteX2" y="connsiteY2"/>
              </a:cxn>
              <a:cxn ang="0">
                <a:pos x="connsiteX3" y="connsiteY3"/>
              </a:cxn>
            </a:cxnLst>
            <a:rect l="l" t="t" r="r" b="b"/>
            <a:pathLst>
              <a:path w="3470851" h="2152650">
                <a:moveTo>
                  <a:pt x="0" y="0"/>
                </a:moveTo>
                <a:lnTo>
                  <a:pt x="3470851" y="0"/>
                </a:lnTo>
                <a:lnTo>
                  <a:pt x="3470851" y="2152650"/>
                </a:lnTo>
                <a:lnTo>
                  <a:pt x="0" y="21526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8" name="Picture Placeholder 17"/>
          <p:cNvSpPr>
            <a:spLocks noGrp="1"/>
          </p:cNvSpPr>
          <p:nvPr>
            <p:ph type="pic" sz="quarter" idx="16"/>
          </p:nvPr>
        </p:nvSpPr>
        <p:spPr>
          <a:xfrm>
            <a:off x="8283000" y="1276350"/>
            <a:ext cx="3470851" cy="2152650"/>
          </a:xfrm>
          <a:custGeom>
            <a:avLst/>
            <a:gdLst>
              <a:gd name="connsiteX0" fmla="*/ 0 w 3470851"/>
              <a:gd name="connsiteY0" fmla="*/ 0 h 2152650"/>
              <a:gd name="connsiteX1" fmla="*/ 3470851 w 3470851"/>
              <a:gd name="connsiteY1" fmla="*/ 0 h 2152650"/>
              <a:gd name="connsiteX2" fmla="*/ 3470851 w 3470851"/>
              <a:gd name="connsiteY2" fmla="*/ 2152650 h 2152650"/>
              <a:gd name="connsiteX3" fmla="*/ 0 w 3470851"/>
              <a:gd name="connsiteY3" fmla="*/ 2152650 h 2152650"/>
            </a:gdLst>
            <a:ahLst/>
            <a:cxnLst>
              <a:cxn ang="0">
                <a:pos x="connsiteX0" y="connsiteY0"/>
              </a:cxn>
              <a:cxn ang="0">
                <a:pos x="connsiteX1" y="connsiteY1"/>
              </a:cxn>
              <a:cxn ang="0">
                <a:pos x="connsiteX2" y="connsiteY2"/>
              </a:cxn>
              <a:cxn ang="0">
                <a:pos x="connsiteX3" y="connsiteY3"/>
              </a:cxn>
            </a:cxnLst>
            <a:rect l="l" t="t" r="r" b="b"/>
            <a:pathLst>
              <a:path w="3470851" h="2152650">
                <a:moveTo>
                  <a:pt x="0" y="0"/>
                </a:moveTo>
                <a:lnTo>
                  <a:pt x="3470851" y="0"/>
                </a:lnTo>
                <a:lnTo>
                  <a:pt x="3470851" y="2152650"/>
                </a:lnTo>
                <a:lnTo>
                  <a:pt x="0" y="21526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14599074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2" name="Picture Placeholder 11"/>
          <p:cNvSpPr>
            <a:spLocks noGrp="1"/>
          </p:cNvSpPr>
          <p:nvPr>
            <p:ph type="pic" sz="quarter" idx="16"/>
          </p:nvPr>
        </p:nvSpPr>
        <p:spPr>
          <a:xfrm>
            <a:off x="6096000" y="990600"/>
            <a:ext cx="6096000" cy="3619500"/>
          </a:xfrm>
          <a:custGeom>
            <a:avLst/>
            <a:gdLst>
              <a:gd name="connsiteX0" fmla="*/ 0 w 6096000"/>
              <a:gd name="connsiteY0" fmla="*/ 0 h 3619500"/>
              <a:gd name="connsiteX1" fmla="*/ 6096000 w 6096000"/>
              <a:gd name="connsiteY1" fmla="*/ 0 h 3619500"/>
              <a:gd name="connsiteX2" fmla="*/ 6096000 w 6096000"/>
              <a:gd name="connsiteY2" fmla="*/ 3619500 h 3619500"/>
              <a:gd name="connsiteX3" fmla="*/ 0 w 6096000"/>
              <a:gd name="connsiteY3" fmla="*/ 3619500 h 3619500"/>
            </a:gdLst>
            <a:ahLst/>
            <a:cxnLst>
              <a:cxn ang="0">
                <a:pos x="connsiteX0" y="connsiteY0"/>
              </a:cxn>
              <a:cxn ang="0">
                <a:pos x="connsiteX1" y="connsiteY1"/>
              </a:cxn>
              <a:cxn ang="0">
                <a:pos x="connsiteX2" y="connsiteY2"/>
              </a:cxn>
              <a:cxn ang="0">
                <a:pos x="connsiteX3" y="connsiteY3"/>
              </a:cxn>
            </a:cxnLst>
            <a:rect l="l" t="t" r="r" b="b"/>
            <a:pathLst>
              <a:path w="6096000" h="3619500">
                <a:moveTo>
                  <a:pt x="0" y="0"/>
                </a:moveTo>
                <a:lnTo>
                  <a:pt x="6096000" y="0"/>
                </a:lnTo>
                <a:lnTo>
                  <a:pt x="6096000" y="3619500"/>
                </a:lnTo>
                <a:lnTo>
                  <a:pt x="0" y="36195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193989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11" name="Picture Placeholder 10"/>
          <p:cNvSpPr>
            <a:spLocks noGrp="1"/>
          </p:cNvSpPr>
          <p:nvPr>
            <p:ph type="pic" sz="quarter" idx="16"/>
          </p:nvPr>
        </p:nvSpPr>
        <p:spPr>
          <a:xfrm>
            <a:off x="9715500" y="0"/>
            <a:ext cx="2476500" cy="3429000"/>
          </a:xfrm>
          <a:custGeom>
            <a:avLst/>
            <a:gdLst>
              <a:gd name="connsiteX0" fmla="*/ 0 w 2476500"/>
              <a:gd name="connsiteY0" fmla="*/ 0 h 3429000"/>
              <a:gd name="connsiteX1" fmla="*/ 2476500 w 2476500"/>
              <a:gd name="connsiteY1" fmla="*/ 0 h 3429000"/>
              <a:gd name="connsiteX2" fmla="*/ 2476500 w 2476500"/>
              <a:gd name="connsiteY2" fmla="*/ 3429000 h 3429000"/>
              <a:gd name="connsiteX3" fmla="*/ 0 w 24765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476500" h="3429000">
                <a:moveTo>
                  <a:pt x="0" y="0"/>
                </a:moveTo>
                <a:lnTo>
                  <a:pt x="2476500" y="0"/>
                </a:lnTo>
                <a:lnTo>
                  <a:pt x="247650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0" name="Picture Placeholder 9"/>
          <p:cNvSpPr>
            <a:spLocks noGrp="1"/>
          </p:cNvSpPr>
          <p:nvPr>
            <p:ph type="pic" sz="quarter" idx="17"/>
          </p:nvPr>
        </p:nvSpPr>
        <p:spPr>
          <a:xfrm>
            <a:off x="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246716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0" name="Picture Placeholder 19"/>
          <p:cNvSpPr>
            <a:spLocks noGrp="1"/>
          </p:cNvSpPr>
          <p:nvPr>
            <p:ph type="pic" sz="quarter" idx="16"/>
          </p:nvPr>
        </p:nvSpPr>
        <p:spPr>
          <a:xfrm>
            <a:off x="6096000" y="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1" name="Picture Placeholder 20"/>
          <p:cNvSpPr>
            <a:spLocks noGrp="1"/>
          </p:cNvSpPr>
          <p:nvPr>
            <p:ph type="pic" sz="quarter" idx="17"/>
          </p:nvPr>
        </p:nvSpPr>
        <p:spPr>
          <a:xfrm>
            <a:off x="9144000" y="3429000"/>
            <a:ext cx="3048000" cy="3429000"/>
          </a:xfrm>
          <a:custGeom>
            <a:avLst/>
            <a:gdLst>
              <a:gd name="connsiteX0" fmla="*/ 2841802 w 3048000"/>
              <a:gd name="connsiteY0" fmla="*/ 2308603 h 3429000"/>
              <a:gd name="connsiteX1" fmla="*/ 3021400 w 3048000"/>
              <a:gd name="connsiteY1" fmla="*/ 2326708 h 3429000"/>
              <a:gd name="connsiteX2" fmla="*/ 3048000 w 3048000"/>
              <a:gd name="connsiteY2" fmla="*/ 2333548 h 3429000"/>
              <a:gd name="connsiteX3" fmla="*/ 3048000 w 3048000"/>
              <a:gd name="connsiteY3" fmla="*/ 3429000 h 3429000"/>
              <a:gd name="connsiteX4" fmla="*/ 1981521 w 3048000"/>
              <a:gd name="connsiteY4" fmla="*/ 3429000 h 3429000"/>
              <a:gd name="connsiteX5" fmla="*/ 1968755 w 3048000"/>
              <a:gd name="connsiteY5" fmla="*/ 3379353 h 3429000"/>
              <a:gd name="connsiteX6" fmla="*/ 1950650 w 3048000"/>
              <a:gd name="connsiteY6" fmla="*/ 3199755 h 3429000"/>
              <a:gd name="connsiteX7" fmla="*/ 2841802 w 3048000"/>
              <a:gd name="connsiteY7" fmla="*/ 2308603 h 3429000"/>
              <a:gd name="connsiteX8" fmla="*/ 0 w 3048000"/>
              <a:gd name="connsiteY8" fmla="*/ 0 h 3429000"/>
              <a:gd name="connsiteX9" fmla="*/ 3048000 w 3048000"/>
              <a:gd name="connsiteY9" fmla="*/ 0 h 3429000"/>
              <a:gd name="connsiteX10" fmla="*/ 3048000 w 3048000"/>
              <a:gd name="connsiteY10" fmla="*/ 1730462 h 3429000"/>
              <a:gd name="connsiteX11" fmla="*/ 2993661 w 3048000"/>
              <a:gd name="connsiteY11" fmla="*/ 1722169 h 3429000"/>
              <a:gd name="connsiteX12" fmla="*/ 2841802 w 3048000"/>
              <a:gd name="connsiteY12" fmla="*/ 1714500 h 3429000"/>
              <a:gd name="connsiteX13" fmla="*/ 1356547 w 3048000"/>
              <a:gd name="connsiteY13" fmla="*/ 3199755 h 3429000"/>
              <a:gd name="connsiteX14" fmla="*/ 1364215 w 3048000"/>
              <a:gd name="connsiteY14" fmla="*/ 3351614 h 3429000"/>
              <a:gd name="connsiteX15" fmla="*/ 1376026 w 3048000"/>
              <a:gd name="connsiteY15" fmla="*/ 3429000 h 3429000"/>
              <a:gd name="connsiteX16" fmla="*/ 0 w 3048000"/>
              <a:gd name="connsiteY16"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8000" h="3429000">
                <a:moveTo>
                  <a:pt x="2841802" y="2308603"/>
                </a:moveTo>
                <a:cubicBezTo>
                  <a:pt x="2903323" y="2308603"/>
                  <a:pt x="2963388" y="2314837"/>
                  <a:pt x="3021400" y="2326708"/>
                </a:cubicBezTo>
                <a:lnTo>
                  <a:pt x="3048000" y="2333548"/>
                </a:lnTo>
                <a:lnTo>
                  <a:pt x="3048000" y="3429000"/>
                </a:lnTo>
                <a:lnTo>
                  <a:pt x="1981521" y="3429000"/>
                </a:lnTo>
                <a:lnTo>
                  <a:pt x="1968755" y="3379353"/>
                </a:lnTo>
                <a:cubicBezTo>
                  <a:pt x="1956884" y="3321342"/>
                  <a:pt x="1950650" y="3261276"/>
                  <a:pt x="1950650" y="3199755"/>
                </a:cubicBezTo>
                <a:cubicBezTo>
                  <a:pt x="1950650" y="2707586"/>
                  <a:pt x="2349633" y="2308603"/>
                  <a:pt x="2841802" y="2308603"/>
                </a:cubicBezTo>
                <a:close/>
                <a:moveTo>
                  <a:pt x="0" y="0"/>
                </a:moveTo>
                <a:lnTo>
                  <a:pt x="3048000" y="0"/>
                </a:lnTo>
                <a:lnTo>
                  <a:pt x="3048000" y="1730462"/>
                </a:lnTo>
                <a:lnTo>
                  <a:pt x="2993661" y="1722169"/>
                </a:lnTo>
                <a:cubicBezTo>
                  <a:pt x="2943731" y="1717098"/>
                  <a:pt x="2893070" y="1714500"/>
                  <a:pt x="2841802" y="1714500"/>
                </a:cubicBezTo>
                <a:cubicBezTo>
                  <a:pt x="2021518" y="1714500"/>
                  <a:pt x="1356547" y="2379471"/>
                  <a:pt x="1356547" y="3199755"/>
                </a:cubicBezTo>
                <a:cubicBezTo>
                  <a:pt x="1356547" y="3251023"/>
                  <a:pt x="1359145" y="3301684"/>
                  <a:pt x="1364215" y="3351614"/>
                </a:cubicBezTo>
                <a:lnTo>
                  <a:pt x="1376026"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9" name="Picture Placeholder 18"/>
          <p:cNvSpPr>
            <a:spLocks noGrp="1"/>
          </p:cNvSpPr>
          <p:nvPr>
            <p:ph type="pic" sz="quarter" idx="18"/>
          </p:nvPr>
        </p:nvSpPr>
        <p:spPr>
          <a:xfrm>
            <a:off x="3048000" y="342900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8" name="Picture Placeholder 17"/>
          <p:cNvSpPr>
            <a:spLocks noGrp="1"/>
          </p:cNvSpPr>
          <p:nvPr>
            <p:ph type="pic" sz="quarter" idx="19"/>
          </p:nvPr>
        </p:nvSpPr>
        <p:spPr>
          <a:xfrm>
            <a:off x="0" y="0"/>
            <a:ext cx="3048000" cy="3429000"/>
          </a:xfrm>
          <a:custGeom>
            <a:avLst/>
            <a:gdLst>
              <a:gd name="connsiteX0" fmla="*/ 1704111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 name="connsiteX4" fmla="*/ 0 w 3048000"/>
              <a:gd name="connsiteY4" fmla="*/ 1715796 h 3429000"/>
              <a:gd name="connsiteX5" fmla="*/ 166839 w 3048000"/>
              <a:gd name="connsiteY5" fmla="*/ 1707371 h 3429000"/>
              <a:gd name="connsiteX6" fmla="*/ 1704296 w 3048000"/>
              <a:gd name="connsiteY6" fmla="*/ 3658 h 3429000"/>
              <a:gd name="connsiteX7" fmla="*/ 0 w 3048000"/>
              <a:gd name="connsiteY7" fmla="*/ 0 h 3429000"/>
              <a:gd name="connsiteX8" fmla="*/ 1019088 w 3048000"/>
              <a:gd name="connsiteY8" fmla="*/ 0 h 3429000"/>
              <a:gd name="connsiteX9" fmla="*/ 1019273 w 3048000"/>
              <a:gd name="connsiteY9" fmla="*/ 3658 h 3429000"/>
              <a:gd name="connsiteX10" fmla="*/ 96800 w 3048000"/>
              <a:gd name="connsiteY10" fmla="*/ 1025885 h 3429000"/>
              <a:gd name="connsiteX11" fmla="*/ 0 w 3048000"/>
              <a:gd name="connsiteY11" fmla="*/ 1030772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0" h="3429000">
                <a:moveTo>
                  <a:pt x="1704111" y="0"/>
                </a:moveTo>
                <a:lnTo>
                  <a:pt x="3048000" y="0"/>
                </a:lnTo>
                <a:lnTo>
                  <a:pt x="3048000" y="3429000"/>
                </a:lnTo>
                <a:lnTo>
                  <a:pt x="0" y="3429000"/>
                </a:lnTo>
                <a:lnTo>
                  <a:pt x="0" y="1715796"/>
                </a:lnTo>
                <a:lnTo>
                  <a:pt x="166839" y="1707371"/>
                </a:lnTo>
                <a:cubicBezTo>
                  <a:pt x="1030406" y="1619671"/>
                  <a:pt x="1704296" y="890362"/>
                  <a:pt x="1704296" y="3658"/>
                </a:cubicBezTo>
                <a:close/>
                <a:moveTo>
                  <a:pt x="0" y="0"/>
                </a:moveTo>
                <a:lnTo>
                  <a:pt x="1019088" y="0"/>
                </a:lnTo>
                <a:lnTo>
                  <a:pt x="1019273" y="3658"/>
                </a:lnTo>
                <a:cubicBezTo>
                  <a:pt x="1019273" y="535679"/>
                  <a:pt x="614939" y="973265"/>
                  <a:pt x="96800" y="1025885"/>
                </a:cubicBezTo>
                <a:lnTo>
                  <a:pt x="0" y="1030772"/>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215221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8" name="Picture Placeholder 17"/>
          <p:cNvSpPr>
            <a:spLocks noGrp="1"/>
          </p:cNvSpPr>
          <p:nvPr>
            <p:ph type="pic" sz="quarter" idx="16"/>
          </p:nvPr>
        </p:nvSpPr>
        <p:spPr>
          <a:xfrm>
            <a:off x="600075" y="2057400"/>
            <a:ext cx="2362200" cy="2362200"/>
          </a:xfrm>
          <a:custGeom>
            <a:avLst/>
            <a:gdLst>
              <a:gd name="connsiteX0" fmla="*/ 1181100 w 2362200"/>
              <a:gd name="connsiteY0" fmla="*/ 0 h 2362200"/>
              <a:gd name="connsiteX1" fmla="*/ 2362200 w 2362200"/>
              <a:gd name="connsiteY1" fmla="*/ 1181100 h 2362200"/>
              <a:gd name="connsiteX2" fmla="*/ 1181100 w 2362200"/>
              <a:gd name="connsiteY2" fmla="*/ 2362200 h 2362200"/>
              <a:gd name="connsiteX3" fmla="*/ 0 w 2362200"/>
              <a:gd name="connsiteY3" fmla="*/ 1181100 h 2362200"/>
              <a:gd name="connsiteX4" fmla="*/ 1181100 w 236220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2362200">
                <a:moveTo>
                  <a:pt x="1181100" y="0"/>
                </a:moveTo>
                <a:cubicBezTo>
                  <a:pt x="1833404" y="0"/>
                  <a:pt x="2362200" y="528796"/>
                  <a:pt x="2362200" y="1181100"/>
                </a:cubicBezTo>
                <a:cubicBezTo>
                  <a:pt x="2362200" y="1833404"/>
                  <a:pt x="1833404" y="2362200"/>
                  <a:pt x="1181100" y="2362200"/>
                </a:cubicBezTo>
                <a:cubicBezTo>
                  <a:pt x="528796" y="2362200"/>
                  <a:pt x="0" y="1833404"/>
                  <a:pt x="0" y="1181100"/>
                </a:cubicBezTo>
                <a:cubicBezTo>
                  <a:pt x="0" y="528796"/>
                  <a:pt x="528796" y="0"/>
                  <a:pt x="11811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9" name="Picture Placeholder 18"/>
          <p:cNvSpPr>
            <a:spLocks noGrp="1"/>
          </p:cNvSpPr>
          <p:nvPr>
            <p:ph type="pic" sz="quarter" idx="17"/>
          </p:nvPr>
        </p:nvSpPr>
        <p:spPr>
          <a:xfrm>
            <a:off x="3476625" y="3581400"/>
            <a:ext cx="2362200" cy="2362200"/>
          </a:xfrm>
          <a:custGeom>
            <a:avLst/>
            <a:gdLst>
              <a:gd name="connsiteX0" fmla="*/ 1181100 w 2362200"/>
              <a:gd name="connsiteY0" fmla="*/ 0 h 2362200"/>
              <a:gd name="connsiteX1" fmla="*/ 2362200 w 2362200"/>
              <a:gd name="connsiteY1" fmla="*/ 1181100 h 2362200"/>
              <a:gd name="connsiteX2" fmla="*/ 1181100 w 2362200"/>
              <a:gd name="connsiteY2" fmla="*/ 2362200 h 2362200"/>
              <a:gd name="connsiteX3" fmla="*/ 0 w 2362200"/>
              <a:gd name="connsiteY3" fmla="*/ 1181100 h 2362200"/>
              <a:gd name="connsiteX4" fmla="*/ 1181100 w 236220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2362200">
                <a:moveTo>
                  <a:pt x="1181100" y="0"/>
                </a:moveTo>
                <a:cubicBezTo>
                  <a:pt x="1833404" y="0"/>
                  <a:pt x="2362200" y="528796"/>
                  <a:pt x="2362200" y="1181100"/>
                </a:cubicBezTo>
                <a:cubicBezTo>
                  <a:pt x="2362200" y="1833404"/>
                  <a:pt x="1833404" y="2362200"/>
                  <a:pt x="1181100" y="2362200"/>
                </a:cubicBezTo>
                <a:cubicBezTo>
                  <a:pt x="528796" y="2362200"/>
                  <a:pt x="0" y="1833404"/>
                  <a:pt x="0" y="1181100"/>
                </a:cubicBezTo>
                <a:cubicBezTo>
                  <a:pt x="0" y="528796"/>
                  <a:pt x="528796" y="0"/>
                  <a:pt x="11811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0" name="Picture Placeholder 19"/>
          <p:cNvSpPr>
            <a:spLocks noGrp="1"/>
          </p:cNvSpPr>
          <p:nvPr>
            <p:ph type="pic" sz="quarter" idx="18"/>
          </p:nvPr>
        </p:nvSpPr>
        <p:spPr>
          <a:xfrm>
            <a:off x="6353175" y="2743200"/>
            <a:ext cx="2362200" cy="2362200"/>
          </a:xfrm>
          <a:custGeom>
            <a:avLst/>
            <a:gdLst>
              <a:gd name="connsiteX0" fmla="*/ 1181100 w 2362200"/>
              <a:gd name="connsiteY0" fmla="*/ 0 h 2362200"/>
              <a:gd name="connsiteX1" fmla="*/ 2362200 w 2362200"/>
              <a:gd name="connsiteY1" fmla="*/ 1181100 h 2362200"/>
              <a:gd name="connsiteX2" fmla="*/ 1181100 w 2362200"/>
              <a:gd name="connsiteY2" fmla="*/ 2362200 h 2362200"/>
              <a:gd name="connsiteX3" fmla="*/ 0 w 2362200"/>
              <a:gd name="connsiteY3" fmla="*/ 1181100 h 2362200"/>
              <a:gd name="connsiteX4" fmla="*/ 1181100 w 236220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2362200">
                <a:moveTo>
                  <a:pt x="1181100" y="0"/>
                </a:moveTo>
                <a:cubicBezTo>
                  <a:pt x="1833404" y="0"/>
                  <a:pt x="2362200" y="528796"/>
                  <a:pt x="2362200" y="1181100"/>
                </a:cubicBezTo>
                <a:cubicBezTo>
                  <a:pt x="2362200" y="1833404"/>
                  <a:pt x="1833404" y="2362200"/>
                  <a:pt x="1181100" y="2362200"/>
                </a:cubicBezTo>
                <a:cubicBezTo>
                  <a:pt x="528796" y="2362200"/>
                  <a:pt x="0" y="1833404"/>
                  <a:pt x="0" y="1181100"/>
                </a:cubicBezTo>
                <a:cubicBezTo>
                  <a:pt x="0" y="528796"/>
                  <a:pt x="528796" y="0"/>
                  <a:pt x="11811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1" name="Picture Placeholder 20"/>
          <p:cNvSpPr>
            <a:spLocks noGrp="1"/>
          </p:cNvSpPr>
          <p:nvPr>
            <p:ph type="pic" sz="quarter" idx="19"/>
          </p:nvPr>
        </p:nvSpPr>
        <p:spPr>
          <a:xfrm>
            <a:off x="9229725" y="3924300"/>
            <a:ext cx="2362200" cy="2362200"/>
          </a:xfrm>
          <a:custGeom>
            <a:avLst/>
            <a:gdLst>
              <a:gd name="connsiteX0" fmla="*/ 1181100 w 2362200"/>
              <a:gd name="connsiteY0" fmla="*/ 0 h 2362200"/>
              <a:gd name="connsiteX1" fmla="*/ 2362200 w 2362200"/>
              <a:gd name="connsiteY1" fmla="*/ 1181100 h 2362200"/>
              <a:gd name="connsiteX2" fmla="*/ 1181100 w 2362200"/>
              <a:gd name="connsiteY2" fmla="*/ 2362200 h 2362200"/>
              <a:gd name="connsiteX3" fmla="*/ 0 w 2362200"/>
              <a:gd name="connsiteY3" fmla="*/ 1181100 h 2362200"/>
              <a:gd name="connsiteX4" fmla="*/ 1181100 w 236220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2362200">
                <a:moveTo>
                  <a:pt x="1181100" y="0"/>
                </a:moveTo>
                <a:cubicBezTo>
                  <a:pt x="1833404" y="0"/>
                  <a:pt x="2362200" y="528796"/>
                  <a:pt x="2362200" y="1181100"/>
                </a:cubicBezTo>
                <a:cubicBezTo>
                  <a:pt x="2362200" y="1833404"/>
                  <a:pt x="1833404" y="2362200"/>
                  <a:pt x="1181100" y="2362200"/>
                </a:cubicBezTo>
                <a:cubicBezTo>
                  <a:pt x="528796" y="2362200"/>
                  <a:pt x="0" y="1833404"/>
                  <a:pt x="0" y="1181100"/>
                </a:cubicBezTo>
                <a:cubicBezTo>
                  <a:pt x="0" y="528796"/>
                  <a:pt x="528796" y="0"/>
                  <a:pt x="11811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57350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FE5E5-7558-4841-8268-86271F877AA1}" type="datetimeFigureOut">
              <a:rPr lang="en-US" smtClean="0">
                <a:solidFill>
                  <a:prstClr val="black">
                    <a:tint val="75000"/>
                  </a:prstClr>
                </a:solidFill>
              </a:rPr>
              <a:pPr/>
              <a:t>2/24/2023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A201B-80D9-48C9-87E2-1577309616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5698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15" name="Picture Placeholder 14"/>
          <p:cNvSpPr>
            <a:spLocks noGrp="1"/>
          </p:cNvSpPr>
          <p:nvPr>
            <p:ph type="pic" sz="quarter" idx="16"/>
          </p:nvPr>
        </p:nvSpPr>
        <p:spPr>
          <a:xfrm>
            <a:off x="4800600" y="400050"/>
            <a:ext cx="2914650" cy="3390900"/>
          </a:xfrm>
          <a:custGeom>
            <a:avLst/>
            <a:gdLst>
              <a:gd name="connsiteX0" fmla="*/ 0 w 2914650"/>
              <a:gd name="connsiteY0" fmla="*/ 0 h 3390900"/>
              <a:gd name="connsiteX1" fmla="*/ 2914650 w 2914650"/>
              <a:gd name="connsiteY1" fmla="*/ 0 h 3390900"/>
              <a:gd name="connsiteX2" fmla="*/ 2914650 w 2914650"/>
              <a:gd name="connsiteY2" fmla="*/ 3390900 h 3390900"/>
              <a:gd name="connsiteX3" fmla="*/ 0 w 29146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2914650" h="3390900">
                <a:moveTo>
                  <a:pt x="0" y="0"/>
                </a:moveTo>
                <a:lnTo>
                  <a:pt x="2914650" y="0"/>
                </a:lnTo>
                <a:lnTo>
                  <a:pt x="2914650" y="3390900"/>
                </a:lnTo>
                <a:lnTo>
                  <a:pt x="0" y="33909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4" name="Picture Placeholder 13"/>
          <p:cNvSpPr>
            <a:spLocks noGrp="1"/>
          </p:cNvSpPr>
          <p:nvPr>
            <p:ph type="pic" sz="quarter" idx="17"/>
          </p:nvPr>
        </p:nvSpPr>
        <p:spPr>
          <a:xfrm>
            <a:off x="8134350" y="1200150"/>
            <a:ext cx="3374629" cy="5219700"/>
          </a:xfrm>
          <a:custGeom>
            <a:avLst/>
            <a:gdLst>
              <a:gd name="connsiteX0" fmla="*/ 0 w 3619500"/>
              <a:gd name="connsiteY0" fmla="*/ 0 h 5219700"/>
              <a:gd name="connsiteX1" fmla="*/ 3619500 w 3619500"/>
              <a:gd name="connsiteY1" fmla="*/ 0 h 5219700"/>
              <a:gd name="connsiteX2" fmla="*/ 3619500 w 3619500"/>
              <a:gd name="connsiteY2" fmla="*/ 5219700 h 5219700"/>
              <a:gd name="connsiteX3" fmla="*/ 0 w 3619500"/>
              <a:gd name="connsiteY3" fmla="*/ 5219700 h 5219700"/>
            </a:gdLst>
            <a:ahLst/>
            <a:cxnLst>
              <a:cxn ang="0">
                <a:pos x="connsiteX0" y="connsiteY0"/>
              </a:cxn>
              <a:cxn ang="0">
                <a:pos x="connsiteX1" y="connsiteY1"/>
              </a:cxn>
              <a:cxn ang="0">
                <a:pos x="connsiteX2" y="connsiteY2"/>
              </a:cxn>
              <a:cxn ang="0">
                <a:pos x="connsiteX3" y="connsiteY3"/>
              </a:cxn>
            </a:cxnLst>
            <a:rect l="l" t="t" r="r" b="b"/>
            <a:pathLst>
              <a:path w="3619500" h="5219700">
                <a:moveTo>
                  <a:pt x="0" y="0"/>
                </a:moveTo>
                <a:lnTo>
                  <a:pt x="3619500" y="0"/>
                </a:lnTo>
                <a:lnTo>
                  <a:pt x="3619500" y="5219700"/>
                </a:lnTo>
                <a:lnTo>
                  <a:pt x="0" y="52197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605272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11" name="Picture Placeholder 10"/>
          <p:cNvSpPr>
            <a:spLocks noGrp="1"/>
          </p:cNvSpPr>
          <p:nvPr>
            <p:ph type="pic" sz="quarter" idx="16"/>
          </p:nvPr>
        </p:nvSpPr>
        <p:spPr>
          <a:xfrm>
            <a:off x="609600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0" name="Picture Placeholder 9"/>
          <p:cNvSpPr>
            <a:spLocks noGrp="1"/>
          </p:cNvSpPr>
          <p:nvPr>
            <p:ph type="pic" sz="quarter" idx="17"/>
          </p:nvPr>
        </p:nvSpPr>
        <p:spPr>
          <a:xfrm>
            <a:off x="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95144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8215087" y="899886"/>
            <a:ext cx="3120571" cy="4296228"/>
          </a:xfrm>
          <a:custGeom>
            <a:avLst/>
            <a:gdLst>
              <a:gd name="connsiteX0" fmla="*/ 0 w 3120571"/>
              <a:gd name="connsiteY0" fmla="*/ 0 h 4296228"/>
              <a:gd name="connsiteX1" fmla="*/ 3120571 w 3120571"/>
              <a:gd name="connsiteY1" fmla="*/ 0 h 4296228"/>
              <a:gd name="connsiteX2" fmla="*/ 3120571 w 3120571"/>
              <a:gd name="connsiteY2" fmla="*/ 4296228 h 4296228"/>
              <a:gd name="connsiteX3" fmla="*/ 0 w 3120571"/>
              <a:gd name="connsiteY3" fmla="*/ 4296228 h 4296228"/>
            </a:gdLst>
            <a:ahLst/>
            <a:cxnLst>
              <a:cxn ang="0">
                <a:pos x="connsiteX0" y="connsiteY0"/>
              </a:cxn>
              <a:cxn ang="0">
                <a:pos x="connsiteX1" y="connsiteY1"/>
              </a:cxn>
              <a:cxn ang="0">
                <a:pos x="connsiteX2" y="connsiteY2"/>
              </a:cxn>
              <a:cxn ang="0">
                <a:pos x="connsiteX3" y="connsiteY3"/>
              </a:cxn>
            </a:cxnLst>
            <a:rect l="l" t="t" r="r" b="b"/>
            <a:pathLst>
              <a:path w="3120571" h="4296228">
                <a:moveTo>
                  <a:pt x="0" y="0"/>
                </a:moveTo>
                <a:lnTo>
                  <a:pt x="3120571" y="0"/>
                </a:lnTo>
                <a:lnTo>
                  <a:pt x="3120571" y="4296228"/>
                </a:lnTo>
                <a:lnTo>
                  <a:pt x="0" y="4296228"/>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467229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6" name="Picture Placeholder 12"/>
          <p:cNvSpPr>
            <a:spLocks noGrp="1"/>
          </p:cNvSpPr>
          <p:nvPr>
            <p:ph type="pic" sz="quarter" idx="10"/>
          </p:nvPr>
        </p:nvSpPr>
        <p:spPr>
          <a:xfrm>
            <a:off x="457200" y="3429000"/>
            <a:ext cx="2476500" cy="2967128"/>
          </a:xfrm>
          <a:custGeom>
            <a:avLst/>
            <a:gdLst>
              <a:gd name="connsiteX0" fmla="*/ 0 w 2476500"/>
              <a:gd name="connsiteY0" fmla="*/ 0 h 2967128"/>
              <a:gd name="connsiteX1" fmla="*/ 2476500 w 2476500"/>
              <a:gd name="connsiteY1" fmla="*/ 0 h 2967128"/>
              <a:gd name="connsiteX2" fmla="*/ 2476500 w 2476500"/>
              <a:gd name="connsiteY2" fmla="*/ 2967128 h 2967128"/>
              <a:gd name="connsiteX3" fmla="*/ 0 w 2476500"/>
              <a:gd name="connsiteY3" fmla="*/ 2967128 h 2967128"/>
            </a:gdLst>
            <a:ahLst/>
            <a:cxnLst>
              <a:cxn ang="0">
                <a:pos x="connsiteX0" y="connsiteY0"/>
              </a:cxn>
              <a:cxn ang="0">
                <a:pos x="connsiteX1" y="connsiteY1"/>
              </a:cxn>
              <a:cxn ang="0">
                <a:pos x="connsiteX2" y="connsiteY2"/>
              </a:cxn>
              <a:cxn ang="0">
                <a:pos x="connsiteX3" y="connsiteY3"/>
              </a:cxn>
            </a:cxnLst>
            <a:rect l="l" t="t" r="r" b="b"/>
            <a:pathLst>
              <a:path w="2476500" h="2967128">
                <a:moveTo>
                  <a:pt x="0" y="0"/>
                </a:moveTo>
                <a:lnTo>
                  <a:pt x="2476500" y="0"/>
                </a:lnTo>
                <a:lnTo>
                  <a:pt x="2476500" y="2967128"/>
                </a:lnTo>
                <a:lnTo>
                  <a:pt x="0" y="2967128"/>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7" name="Picture Placeholder 11"/>
          <p:cNvSpPr>
            <a:spLocks noGrp="1"/>
          </p:cNvSpPr>
          <p:nvPr>
            <p:ph type="pic" sz="quarter" idx="11"/>
          </p:nvPr>
        </p:nvSpPr>
        <p:spPr>
          <a:xfrm>
            <a:off x="5410200" y="461872"/>
            <a:ext cx="2476500" cy="3992135"/>
          </a:xfrm>
          <a:custGeom>
            <a:avLst/>
            <a:gdLst>
              <a:gd name="connsiteX0" fmla="*/ 0 w 2476500"/>
              <a:gd name="connsiteY0" fmla="*/ 0 h 3992135"/>
              <a:gd name="connsiteX1" fmla="*/ 2476500 w 2476500"/>
              <a:gd name="connsiteY1" fmla="*/ 0 h 3992135"/>
              <a:gd name="connsiteX2" fmla="*/ 2476500 w 2476500"/>
              <a:gd name="connsiteY2" fmla="*/ 3992135 h 3992135"/>
              <a:gd name="connsiteX3" fmla="*/ 0 w 2476500"/>
              <a:gd name="connsiteY3" fmla="*/ 3992135 h 3992135"/>
            </a:gdLst>
            <a:ahLst/>
            <a:cxnLst>
              <a:cxn ang="0">
                <a:pos x="connsiteX0" y="connsiteY0"/>
              </a:cxn>
              <a:cxn ang="0">
                <a:pos x="connsiteX1" y="connsiteY1"/>
              </a:cxn>
              <a:cxn ang="0">
                <a:pos x="connsiteX2" y="connsiteY2"/>
              </a:cxn>
              <a:cxn ang="0">
                <a:pos x="connsiteX3" y="connsiteY3"/>
              </a:cxn>
            </a:cxnLst>
            <a:rect l="l" t="t" r="r" b="b"/>
            <a:pathLst>
              <a:path w="2476500" h="3992135">
                <a:moveTo>
                  <a:pt x="0" y="0"/>
                </a:moveTo>
                <a:lnTo>
                  <a:pt x="2476500" y="0"/>
                </a:lnTo>
                <a:lnTo>
                  <a:pt x="2476500" y="3992135"/>
                </a:lnTo>
                <a:lnTo>
                  <a:pt x="0" y="3992135"/>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174025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3" y="3186190"/>
            <a:ext cx="6875797" cy="3671810"/>
          </a:xfrm>
          <a:custGeom>
            <a:avLst/>
            <a:gdLst>
              <a:gd name="connsiteX0" fmla="*/ 4169203 w 6875797"/>
              <a:gd name="connsiteY0" fmla="*/ 411 h 3671810"/>
              <a:gd name="connsiteX1" fmla="*/ 5640126 w 6875797"/>
              <a:gd name="connsiteY1" fmla="*/ 927474 h 3671810"/>
              <a:gd name="connsiteX2" fmla="*/ 6875797 w 6875797"/>
              <a:gd name="connsiteY2" fmla="*/ 3671810 h 3671810"/>
              <a:gd name="connsiteX3" fmla="*/ 0 w 6875797"/>
              <a:gd name="connsiteY3" fmla="*/ 3671810 h 3671810"/>
              <a:gd name="connsiteX4" fmla="*/ 0 w 6875797"/>
              <a:gd name="connsiteY4" fmla="*/ 1742093 h 3671810"/>
              <a:gd name="connsiteX5" fmla="*/ 3560217 w 6875797"/>
              <a:gd name="connsiteY5" fmla="*/ 139062 h 3671810"/>
              <a:gd name="connsiteX6" fmla="*/ 4169203 w 6875797"/>
              <a:gd name="connsiteY6" fmla="*/ 411 h 367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5797" h="3671810">
                <a:moveTo>
                  <a:pt x="4169203" y="411"/>
                </a:moveTo>
                <a:cubicBezTo>
                  <a:pt x="4781975" y="-13641"/>
                  <a:pt x="5372649" y="333425"/>
                  <a:pt x="5640126" y="927474"/>
                </a:cubicBezTo>
                <a:lnTo>
                  <a:pt x="6875797" y="3671810"/>
                </a:lnTo>
                <a:lnTo>
                  <a:pt x="0" y="3671810"/>
                </a:lnTo>
                <a:lnTo>
                  <a:pt x="0" y="1742093"/>
                </a:lnTo>
                <a:lnTo>
                  <a:pt x="3560217" y="139062"/>
                </a:lnTo>
                <a:cubicBezTo>
                  <a:pt x="3758234" y="49902"/>
                  <a:pt x="3964946" y="5094"/>
                  <a:pt x="4169203" y="411"/>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4099816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2" name="Picture Placeholder 11"/>
          <p:cNvSpPr>
            <a:spLocks noGrp="1"/>
          </p:cNvSpPr>
          <p:nvPr>
            <p:ph type="pic" sz="quarter" idx="21" hasCustomPrompt="1"/>
          </p:nvPr>
        </p:nvSpPr>
        <p:spPr>
          <a:xfrm>
            <a:off x="1107145" y="415325"/>
            <a:ext cx="4716428" cy="5980197"/>
          </a:xfrm>
          <a:custGeom>
            <a:avLst/>
            <a:gdLst>
              <a:gd name="connsiteX0" fmla="*/ 3453905 w 4716428"/>
              <a:gd name="connsiteY0" fmla="*/ 1412337 h 5980197"/>
              <a:gd name="connsiteX1" fmla="*/ 3413534 w 4716428"/>
              <a:gd name="connsiteY1" fmla="*/ 1417566 h 5980197"/>
              <a:gd name="connsiteX2" fmla="*/ 3410185 w 4716428"/>
              <a:gd name="connsiteY2" fmla="*/ 1413299 h 5980197"/>
              <a:gd name="connsiteX3" fmla="*/ 1185874 w 4716428"/>
              <a:gd name="connsiteY3" fmla="*/ 0 h 5980197"/>
              <a:gd name="connsiteX4" fmla="*/ 1194039 w 4716428"/>
              <a:gd name="connsiteY4" fmla="*/ 89297 h 5980197"/>
              <a:gd name="connsiteX5" fmla="*/ 1229323 w 4716428"/>
              <a:gd name="connsiteY5" fmla="*/ 162938 h 5980197"/>
              <a:gd name="connsiteX6" fmla="*/ 1326098 w 4716428"/>
              <a:gd name="connsiteY6" fmla="*/ 220962 h 5980197"/>
              <a:gd name="connsiteX7" fmla="*/ 1337596 w 4716428"/>
              <a:gd name="connsiteY7" fmla="*/ 207996 h 5980197"/>
              <a:gd name="connsiteX8" fmla="*/ 1315139 w 4716428"/>
              <a:gd name="connsiteY8" fmla="*/ 201978 h 5980197"/>
              <a:gd name="connsiteX9" fmla="*/ 1319150 w 4716428"/>
              <a:gd name="connsiteY9" fmla="*/ 187007 h 5980197"/>
              <a:gd name="connsiteX10" fmla="*/ 1352567 w 4716428"/>
              <a:gd name="connsiteY10" fmla="*/ 212007 h 5980197"/>
              <a:gd name="connsiteX11" fmla="*/ 1484912 w 4716428"/>
              <a:gd name="connsiteY11" fmla="*/ 342603 h 5980197"/>
              <a:gd name="connsiteX12" fmla="*/ 1613497 w 4716428"/>
              <a:gd name="connsiteY12" fmla="*/ 457289 h 5980197"/>
              <a:gd name="connsiteX13" fmla="*/ 1635416 w 4716428"/>
              <a:gd name="connsiteY13" fmla="*/ 495256 h 5980197"/>
              <a:gd name="connsiteX14" fmla="*/ 1656266 w 4716428"/>
              <a:gd name="connsiteY14" fmla="*/ 532936 h 5980197"/>
              <a:gd name="connsiteX15" fmla="*/ 1721380 w 4716428"/>
              <a:gd name="connsiteY15" fmla="*/ 589353 h 5980197"/>
              <a:gd name="connsiteX16" fmla="*/ 1745305 w 4716428"/>
              <a:gd name="connsiteY16" fmla="*/ 619834 h 5980197"/>
              <a:gd name="connsiteX17" fmla="*/ 1782195 w 4716428"/>
              <a:gd name="connsiteY17" fmla="*/ 661811 h 5980197"/>
              <a:gd name="connsiteX18" fmla="*/ 1793155 w 4716428"/>
              <a:gd name="connsiteY18" fmla="*/ 680794 h 5980197"/>
              <a:gd name="connsiteX19" fmla="*/ 1841941 w 4716428"/>
              <a:gd name="connsiteY19" fmla="*/ 733983 h 5980197"/>
              <a:gd name="connsiteX20" fmla="*/ 1881124 w 4716428"/>
              <a:gd name="connsiteY20" fmla="*/ 767406 h 5980197"/>
              <a:gd name="connsiteX21" fmla="*/ 1897564 w 4716428"/>
              <a:gd name="connsiteY21" fmla="*/ 795881 h 5980197"/>
              <a:gd name="connsiteX22" fmla="*/ 1947818 w 4716428"/>
              <a:gd name="connsiteY22" fmla="*/ 873532 h 5980197"/>
              <a:gd name="connsiteX23" fmla="*/ 1960783 w 4716428"/>
              <a:gd name="connsiteY23" fmla="*/ 885030 h 5980197"/>
              <a:gd name="connsiteX24" fmla="*/ 1992732 w 4716428"/>
              <a:gd name="connsiteY24" fmla="*/ 885567 h 5980197"/>
              <a:gd name="connsiteX25" fmla="*/ 2013183 w 4716428"/>
              <a:gd name="connsiteY25" fmla="*/ 899070 h 5980197"/>
              <a:gd name="connsiteX26" fmla="*/ 2012645 w 4716428"/>
              <a:gd name="connsiteY26" fmla="*/ 931019 h 5980197"/>
              <a:gd name="connsiteX27" fmla="*/ 2020131 w 4716428"/>
              <a:gd name="connsiteY27" fmla="*/ 933025 h 5980197"/>
              <a:gd name="connsiteX28" fmla="*/ 2055553 w 4716428"/>
              <a:gd name="connsiteY28" fmla="*/ 950540 h 5980197"/>
              <a:gd name="connsiteX29" fmla="*/ 2084958 w 4716428"/>
              <a:gd name="connsiteY29" fmla="*/ 990512 h 5980197"/>
              <a:gd name="connsiteX30" fmla="*/ 2119060 w 4716428"/>
              <a:gd name="connsiteY30" fmla="*/ 1038620 h 5980197"/>
              <a:gd name="connsiteX31" fmla="*/ 2159962 w 4716428"/>
              <a:gd name="connsiteY31" fmla="*/ 1065626 h 5980197"/>
              <a:gd name="connsiteX32" fmla="*/ 2224789 w 4716428"/>
              <a:gd name="connsiteY32" fmla="*/ 1123112 h 5980197"/>
              <a:gd name="connsiteX33" fmla="*/ 2297107 w 4716428"/>
              <a:gd name="connsiteY33" fmla="*/ 1118421 h 5980197"/>
              <a:gd name="connsiteX34" fmla="*/ 2369420 w 4716428"/>
              <a:gd name="connsiteY34" fmla="*/ 1177913 h 5980197"/>
              <a:gd name="connsiteX35" fmla="*/ 2405779 w 4716428"/>
              <a:gd name="connsiteY35" fmla="*/ 1187655 h 5980197"/>
              <a:gd name="connsiteX36" fmla="*/ 2448149 w 4716428"/>
              <a:gd name="connsiteY36" fmla="*/ 1239124 h 5980197"/>
              <a:gd name="connsiteX37" fmla="*/ 2566850 w 4716428"/>
              <a:gd name="connsiteY37" fmla="*/ 1270930 h 5980197"/>
              <a:gd name="connsiteX38" fmla="*/ 2587301 w 4716428"/>
              <a:gd name="connsiteY38" fmla="*/ 1284433 h 5980197"/>
              <a:gd name="connsiteX39" fmla="*/ 2629671 w 4716428"/>
              <a:gd name="connsiteY39" fmla="*/ 1335903 h 5980197"/>
              <a:gd name="connsiteX40" fmla="*/ 2655351 w 4716428"/>
              <a:gd name="connsiteY40" fmla="*/ 1389778 h 5980197"/>
              <a:gd name="connsiteX41" fmla="*/ 2673796 w 4716428"/>
              <a:gd name="connsiteY41" fmla="*/ 1410766 h 5980197"/>
              <a:gd name="connsiteX42" fmla="*/ 2728062 w 4716428"/>
              <a:gd name="connsiteY42" fmla="*/ 1473447 h 5980197"/>
              <a:gd name="connsiteX43" fmla="*/ 2743033 w 4716428"/>
              <a:gd name="connsiteY43" fmla="*/ 1477458 h 5980197"/>
              <a:gd name="connsiteX44" fmla="*/ 2838341 w 4716428"/>
              <a:gd name="connsiteY44" fmla="*/ 1511019 h 5980197"/>
              <a:gd name="connsiteX45" fmla="*/ 3055291 w 4716428"/>
              <a:gd name="connsiteY45" fmla="*/ 1561127 h 5980197"/>
              <a:gd name="connsiteX46" fmla="*/ 3092719 w 4716428"/>
              <a:gd name="connsiteY46" fmla="*/ 1571156 h 5980197"/>
              <a:gd name="connsiteX47" fmla="*/ 3183084 w 4716428"/>
              <a:gd name="connsiteY47" fmla="*/ 1563276 h 5980197"/>
              <a:gd name="connsiteX48" fmla="*/ 3216107 w 4716428"/>
              <a:gd name="connsiteY48" fmla="*/ 1499916 h 5980197"/>
              <a:gd name="connsiteX49" fmla="*/ 3254723 w 4716428"/>
              <a:gd name="connsiteY49" fmla="*/ 1471292 h 5980197"/>
              <a:gd name="connsiteX50" fmla="*/ 3258735 w 4716428"/>
              <a:gd name="connsiteY50" fmla="*/ 1456320 h 5980197"/>
              <a:gd name="connsiteX51" fmla="*/ 3274244 w 4716428"/>
              <a:gd name="connsiteY51" fmla="*/ 1428383 h 5980197"/>
              <a:gd name="connsiteX52" fmla="*/ 3261278 w 4716428"/>
              <a:gd name="connsiteY52" fmla="*/ 1416886 h 5980197"/>
              <a:gd name="connsiteX53" fmla="*/ 3274782 w 4716428"/>
              <a:gd name="connsiteY53" fmla="*/ 1396434 h 5980197"/>
              <a:gd name="connsiteX54" fmla="*/ 3354187 w 4716428"/>
              <a:gd name="connsiteY54" fmla="*/ 1369571 h 5980197"/>
              <a:gd name="connsiteX55" fmla="*/ 3401358 w 4716428"/>
              <a:gd name="connsiteY55" fmla="*/ 1343240 h 5980197"/>
              <a:gd name="connsiteX56" fmla="*/ 3427288 w 4716428"/>
              <a:gd name="connsiteY56" fmla="*/ 1366235 h 5980197"/>
              <a:gd name="connsiteX57" fmla="*/ 3389609 w 4716428"/>
              <a:gd name="connsiteY57" fmla="*/ 1387085 h 5980197"/>
              <a:gd name="connsiteX58" fmla="*/ 3410185 w 4716428"/>
              <a:gd name="connsiteY58" fmla="*/ 1413299 h 5980197"/>
              <a:gd name="connsiteX59" fmla="*/ 3398563 w 4716428"/>
              <a:gd name="connsiteY59" fmla="*/ 1413555 h 5980197"/>
              <a:gd name="connsiteX60" fmla="*/ 3381586 w 4716428"/>
              <a:gd name="connsiteY60" fmla="*/ 1417029 h 5980197"/>
              <a:gd name="connsiteX61" fmla="*/ 3384522 w 4716428"/>
              <a:gd name="connsiteY61" fmla="*/ 1465955 h 5980197"/>
              <a:gd name="connsiteX62" fmla="*/ 3423956 w 4716428"/>
              <a:gd name="connsiteY62" fmla="*/ 1468498 h 5980197"/>
              <a:gd name="connsiteX63" fmla="*/ 3433846 w 4716428"/>
              <a:gd name="connsiteY63" fmla="*/ 1487195 h 5980197"/>
              <a:gd name="connsiteX64" fmla="*/ 3441332 w 4716428"/>
              <a:gd name="connsiteY64" fmla="*/ 1489201 h 5980197"/>
              <a:gd name="connsiteX65" fmla="*/ 3503223 w 4716428"/>
              <a:gd name="connsiteY65" fmla="*/ 1497761 h 5980197"/>
              <a:gd name="connsiteX66" fmla="*/ 3529691 w 4716428"/>
              <a:gd name="connsiteY66" fmla="*/ 1488807 h 5980197"/>
              <a:gd name="connsiteX67" fmla="*/ 3593588 w 4716428"/>
              <a:gd name="connsiteY67" fmla="*/ 1489881 h 5980197"/>
              <a:gd name="connsiteX68" fmla="*/ 3603617 w 4716428"/>
              <a:gd name="connsiteY68" fmla="*/ 1452452 h 5980197"/>
              <a:gd name="connsiteX69" fmla="*/ 3600143 w 4716428"/>
              <a:gd name="connsiteY69" fmla="*/ 1435475 h 5980197"/>
              <a:gd name="connsiteX70" fmla="*/ 3630735 w 4716428"/>
              <a:gd name="connsiteY70" fmla="*/ 1436795 h 5980197"/>
              <a:gd name="connsiteX71" fmla="*/ 3610033 w 4716428"/>
              <a:gd name="connsiteY71" fmla="*/ 1454171 h 5980197"/>
              <a:gd name="connsiteX72" fmla="*/ 3658421 w 4716428"/>
              <a:gd name="connsiteY72" fmla="*/ 1483183 h 5980197"/>
              <a:gd name="connsiteX73" fmla="*/ 3703872 w 4716428"/>
              <a:gd name="connsiteY73" fmla="*/ 1463269 h 5980197"/>
              <a:gd name="connsiteX74" fmla="*/ 3719095 w 4716428"/>
              <a:gd name="connsiteY74" fmla="*/ 1436401 h 5980197"/>
              <a:gd name="connsiteX75" fmla="*/ 3737147 w 4716428"/>
              <a:gd name="connsiteY75" fmla="*/ 1369029 h 5980197"/>
              <a:gd name="connsiteX76" fmla="*/ 3786072 w 4716428"/>
              <a:gd name="connsiteY76" fmla="*/ 1366091 h 5980197"/>
              <a:gd name="connsiteX77" fmla="*/ 3842882 w 4716428"/>
              <a:gd name="connsiteY77" fmla="*/ 1389337 h 5980197"/>
              <a:gd name="connsiteX78" fmla="*/ 3872824 w 4716428"/>
              <a:gd name="connsiteY78" fmla="*/ 1397360 h 5980197"/>
              <a:gd name="connsiteX79" fmla="*/ 3838870 w 4716428"/>
              <a:gd name="connsiteY79" fmla="*/ 1404308 h 5980197"/>
              <a:gd name="connsiteX80" fmla="*/ 3845818 w 4716428"/>
              <a:gd name="connsiteY80" fmla="*/ 1438263 h 5980197"/>
              <a:gd name="connsiteX81" fmla="*/ 3909715 w 4716428"/>
              <a:gd name="connsiteY81" fmla="*/ 1439338 h 5980197"/>
              <a:gd name="connsiteX82" fmla="*/ 3908247 w 4716428"/>
              <a:gd name="connsiteY82" fmla="*/ 1414875 h 5980197"/>
              <a:gd name="connsiteX83" fmla="*/ 3908784 w 4716428"/>
              <a:gd name="connsiteY83" fmla="*/ 1382925 h 5980197"/>
              <a:gd name="connsiteX84" fmla="*/ 4005167 w 4716428"/>
              <a:gd name="connsiteY84" fmla="*/ 1352588 h 5980197"/>
              <a:gd name="connsiteX85" fmla="*/ 3995138 w 4716428"/>
              <a:gd name="connsiteY85" fmla="*/ 1390017 h 5980197"/>
              <a:gd name="connsiteX86" fmla="*/ 3957172 w 4716428"/>
              <a:gd name="connsiteY86" fmla="*/ 1411937 h 5980197"/>
              <a:gd name="connsiteX87" fmla="*/ 3977484 w 4716428"/>
              <a:gd name="connsiteY87" fmla="*/ 1481566 h 5980197"/>
              <a:gd name="connsiteX88" fmla="*/ 4001947 w 4716428"/>
              <a:gd name="connsiteY88" fmla="*/ 1480098 h 5980197"/>
              <a:gd name="connsiteX89" fmla="*/ 3999941 w 4716428"/>
              <a:gd name="connsiteY89" fmla="*/ 1487583 h 5980197"/>
              <a:gd name="connsiteX90" fmla="*/ 4009433 w 4716428"/>
              <a:gd name="connsiteY90" fmla="*/ 1482104 h 5980197"/>
              <a:gd name="connsiteX91" fmla="*/ 4010901 w 4716428"/>
              <a:gd name="connsiteY91" fmla="*/ 1506567 h 5980197"/>
              <a:gd name="connsiteX92" fmla="*/ 4037369 w 4716428"/>
              <a:gd name="connsiteY92" fmla="*/ 1497612 h 5980197"/>
              <a:gd name="connsiteX93" fmla="*/ 4036832 w 4716428"/>
              <a:gd name="connsiteY93" fmla="*/ 1529561 h 5980197"/>
              <a:gd name="connsiteX94" fmla="*/ 4034575 w 4716428"/>
              <a:gd name="connsiteY94" fmla="*/ 1567927 h 5980197"/>
              <a:gd name="connsiteX95" fmla="*/ 4039517 w 4716428"/>
              <a:gd name="connsiteY95" fmla="*/ 1609368 h 5980197"/>
              <a:gd name="connsiteX96" fmla="*/ 4056494 w 4716428"/>
              <a:gd name="connsiteY96" fmla="*/ 1605893 h 5980197"/>
              <a:gd name="connsiteX97" fmla="*/ 4068922 w 4716428"/>
              <a:gd name="connsiteY97" fmla="*/ 1649340 h 5980197"/>
              <a:gd name="connsiteX98" fmla="*/ 4104743 w 4716428"/>
              <a:gd name="connsiteY98" fmla="*/ 1691031 h 5980197"/>
              <a:gd name="connsiteX99" fmla="*/ 4126662 w 4716428"/>
              <a:gd name="connsiteY99" fmla="*/ 1728997 h 5980197"/>
              <a:gd name="connsiteX100" fmla="*/ 4215952 w 4716428"/>
              <a:gd name="connsiteY100" fmla="*/ 1785016 h 5980197"/>
              <a:gd name="connsiteX101" fmla="*/ 4249117 w 4716428"/>
              <a:gd name="connsiteY101" fmla="*/ 1840896 h 5980197"/>
              <a:gd name="connsiteX102" fmla="*/ 4350840 w 4716428"/>
              <a:gd name="connsiteY102" fmla="*/ 1876176 h 5980197"/>
              <a:gd name="connsiteX103" fmla="*/ 4359794 w 4716428"/>
              <a:gd name="connsiteY103" fmla="*/ 1902644 h 5980197"/>
              <a:gd name="connsiteX104" fmla="*/ 4403639 w 4716428"/>
              <a:gd name="connsiteY104" fmla="*/ 1914392 h 5980197"/>
              <a:gd name="connsiteX105" fmla="*/ 4448552 w 4716428"/>
              <a:gd name="connsiteY105" fmla="*/ 1926427 h 5980197"/>
              <a:gd name="connsiteX106" fmla="*/ 4503495 w 4716428"/>
              <a:gd name="connsiteY106" fmla="*/ 1901032 h 5980197"/>
              <a:gd name="connsiteX107" fmla="*/ 4618722 w 4716428"/>
              <a:gd name="connsiteY107" fmla="*/ 1915861 h 5980197"/>
              <a:gd name="connsiteX108" fmla="*/ 4645190 w 4716428"/>
              <a:gd name="connsiteY108" fmla="*/ 1906907 h 5980197"/>
              <a:gd name="connsiteX109" fmla="*/ 4654395 w 4716428"/>
              <a:gd name="connsiteY109" fmla="*/ 1902496 h 5980197"/>
              <a:gd name="connsiteX110" fmla="*/ 4690104 w 4716428"/>
              <a:gd name="connsiteY110" fmla="*/ 1918941 h 5980197"/>
              <a:gd name="connsiteX111" fmla="*/ 4671121 w 4716428"/>
              <a:gd name="connsiteY111" fmla="*/ 1929901 h 5980197"/>
              <a:gd name="connsiteX112" fmla="*/ 4716428 w 4716428"/>
              <a:gd name="connsiteY112" fmla="*/ 2030297 h 5980197"/>
              <a:gd name="connsiteX113" fmla="*/ 4689959 w 4716428"/>
              <a:gd name="connsiteY113" fmla="*/ 2039252 h 5980197"/>
              <a:gd name="connsiteX114" fmla="*/ 4676456 w 4716428"/>
              <a:gd name="connsiteY114" fmla="*/ 2059703 h 5980197"/>
              <a:gd name="connsiteX115" fmla="*/ 4601349 w 4716428"/>
              <a:gd name="connsiteY115" fmla="*/ 2070525 h 5980197"/>
              <a:gd name="connsiteX116" fmla="*/ 4543862 w 4716428"/>
              <a:gd name="connsiteY116" fmla="*/ 2135355 h 5980197"/>
              <a:gd name="connsiteX117" fmla="*/ 4554822 w 4716428"/>
              <a:gd name="connsiteY117" fmla="*/ 2154338 h 5980197"/>
              <a:gd name="connsiteX118" fmla="*/ 4554033 w 4716428"/>
              <a:gd name="connsiteY118" fmla="*/ 2217166 h 5980197"/>
              <a:gd name="connsiteX119" fmla="*/ 4435188 w 4716428"/>
              <a:gd name="connsiteY119" fmla="*/ 2305671 h 5980197"/>
              <a:gd name="connsiteX120" fmla="*/ 4415130 w 4716428"/>
              <a:gd name="connsiteY120" fmla="*/ 2380530 h 5980197"/>
              <a:gd name="connsiteX121" fmla="*/ 4430249 w 4716428"/>
              <a:gd name="connsiteY121" fmla="*/ 2439597 h 5980197"/>
              <a:gd name="connsiteX122" fmla="*/ 4440133 w 4716428"/>
              <a:gd name="connsiteY122" fmla="*/ 2522478 h 5980197"/>
              <a:gd name="connsiteX123" fmla="*/ 4424624 w 4716428"/>
              <a:gd name="connsiteY123" fmla="*/ 2550416 h 5980197"/>
              <a:gd name="connsiteX124" fmla="*/ 4406997 w 4716428"/>
              <a:gd name="connsiteY124" fmla="*/ 2560593 h 5980197"/>
              <a:gd name="connsiteX125" fmla="*/ 4378384 w 4716428"/>
              <a:gd name="connsiteY125" fmla="*/ 2633159 h 5980197"/>
              <a:gd name="connsiteX126" fmla="*/ 4357927 w 4716428"/>
              <a:gd name="connsiteY126" fmla="*/ 2683841 h 5980197"/>
              <a:gd name="connsiteX127" fmla="*/ 4240842 w 4716428"/>
              <a:gd name="connsiteY127" fmla="*/ 2731555 h 5980197"/>
              <a:gd name="connsiteX128" fmla="*/ 4203807 w 4716428"/>
              <a:gd name="connsiteY128" fmla="*/ 2809887 h 5980197"/>
              <a:gd name="connsiteX129" fmla="*/ 4144064 w 4716428"/>
              <a:gd name="connsiteY129" fmla="*/ 2913082 h 5980197"/>
              <a:gd name="connsiteX130" fmla="*/ 4122537 w 4716428"/>
              <a:gd name="connsiteY130" fmla="*/ 2963477 h 5980197"/>
              <a:gd name="connsiteX131" fmla="*/ 4038184 w 4716428"/>
              <a:gd name="connsiteY131" fmla="*/ 3013084 h 5980197"/>
              <a:gd name="connsiteX132" fmla="*/ 3885278 w 4716428"/>
              <a:gd name="connsiteY132" fmla="*/ 3019106 h 5980197"/>
              <a:gd name="connsiteX133" fmla="*/ 3684628 w 4716428"/>
              <a:gd name="connsiteY133" fmla="*/ 3053598 h 5980197"/>
              <a:gd name="connsiteX134" fmla="*/ 3532653 w 4716428"/>
              <a:gd name="connsiteY134" fmla="*/ 3116033 h 5980197"/>
              <a:gd name="connsiteX135" fmla="*/ 3409265 w 4716428"/>
              <a:gd name="connsiteY135" fmla="*/ 3187274 h 5980197"/>
              <a:gd name="connsiteX136" fmla="*/ 3292174 w 4716428"/>
              <a:gd name="connsiteY136" fmla="*/ 3299172 h 5980197"/>
              <a:gd name="connsiteX137" fmla="*/ 3190453 w 4716428"/>
              <a:gd name="connsiteY137" fmla="*/ 3439259 h 5980197"/>
              <a:gd name="connsiteX138" fmla="*/ 3172939 w 4716428"/>
              <a:gd name="connsiteY138" fmla="*/ 3474682 h 5980197"/>
              <a:gd name="connsiteX139" fmla="*/ 3152629 w 4716428"/>
              <a:gd name="connsiteY139" fmla="*/ 3580420 h 5980197"/>
              <a:gd name="connsiteX140" fmla="*/ 3111331 w 4716428"/>
              <a:gd name="connsiteY140" fmla="*/ 3704604 h 5980197"/>
              <a:gd name="connsiteX141" fmla="*/ 3140736 w 4716428"/>
              <a:gd name="connsiteY141" fmla="*/ 3744576 h 5980197"/>
              <a:gd name="connsiteX142" fmla="*/ 3136724 w 4716428"/>
              <a:gd name="connsiteY142" fmla="*/ 3759548 h 5980197"/>
              <a:gd name="connsiteX143" fmla="*/ 3093958 w 4716428"/>
              <a:gd name="connsiteY143" fmla="*/ 3859269 h 5980197"/>
              <a:gd name="connsiteX144" fmla="*/ 3039015 w 4716428"/>
              <a:gd name="connsiteY144" fmla="*/ 3884663 h 5980197"/>
              <a:gd name="connsiteX145" fmla="*/ 2982067 w 4716428"/>
              <a:gd name="connsiteY145" fmla="*/ 3917543 h 5980197"/>
              <a:gd name="connsiteX146" fmla="*/ 2970569 w 4716428"/>
              <a:gd name="connsiteY146" fmla="*/ 3930509 h 5980197"/>
              <a:gd name="connsiteX147" fmla="*/ 2933283 w 4716428"/>
              <a:gd name="connsiteY147" fmla="*/ 4039721 h 5980197"/>
              <a:gd name="connsiteX148" fmla="*/ 2877404 w 4716428"/>
              <a:gd name="connsiteY148" fmla="*/ 4072888 h 5980197"/>
              <a:gd name="connsiteX149" fmla="*/ 2768735 w 4716428"/>
              <a:gd name="connsiteY149" fmla="*/ 4179020 h 5980197"/>
              <a:gd name="connsiteX150" fmla="*/ 2727295 w 4716428"/>
              <a:gd name="connsiteY150" fmla="*/ 4183963 h 5980197"/>
              <a:gd name="connsiteX151" fmla="*/ 2659919 w 4716428"/>
              <a:gd name="connsiteY151" fmla="*/ 4230096 h 5980197"/>
              <a:gd name="connsiteX152" fmla="*/ 2576788 w 4716428"/>
              <a:gd name="connsiteY152" fmla="*/ 4270861 h 5980197"/>
              <a:gd name="connsiteX153" fmla="*/ 2500857 w 4716428"/>
              <a:gd name="connsiteY153" fmla="*/ 4314701 h 5980197"/>
              <a:gd name="connsiteX154" fmla="*/ 2487354 w 4716428"/>
              <a:gd name="connsiteY154" fmla="*/ 4335153 h 5980197"/>
              <a:gd name="connsiteX155" fmla="*/ 2496308 w 4716428"/>
              <a:gd name="connsiteY155" fmla="*/ 4361622 h 5980197"/>
              <a:gd name="connsiteX156" fmla="*/ 2475319 w 4716428"/>
              <a:gd name="connsiteY156" fmla="*/ 4380068 h 5980197"/>
              <a:gd name="connsiteX157" fmla="*/ 2461565 w 4716428"/>
              <a:gd name="connsiteY157" fmla="*/ 4431399 h 5980197"/>
              <a:gd name="connsiteX158" fmla="*/ 2442044 w 4716428"/>
              <a:gd name="connsiteY158" fmla="*/ 4474309 h 5980197"/>
              <a:gd name="connsiteX159" fmla="*/ 2408622 w 4716428"/>
              <a:gd name="connsiteY159" fmla="*/ 4513493 h 5980197"/>
              <a:gd name="connsiteX160" fmla="*/ 2353679 w 4716428"/>
              <a:gd name="connsiteY160" fmla="*/ 4538887 h 5980197"/>
              <a:gd name="connsiteX161" fmla="*/ 2260519 w 4716428"/>
              <a:gd name="connsiteY161" fmla="*/ 4617082 h 5980197"/>
              <a:gd name="connsiteX162" fmla="*/ 2216536 w 4716428"/>
              <a:gd name="connsiteY162" fmla="*/ 4661459 h 5980197"/>
              <a:gd name="connsiteX163" fmla="*/ 2170148 w 4716428"/>
              <a:gd name="connsiteY163" fmla="*/ 4689146 h 5980197"/>
              <a:gd name="connsiteX164" fmla="*/ 2130463 w 4716428"/>
              <a:gd name="connsiteY164" fmla="*/ 4717483 h 5980197"/>
              <a:gd name="connsiteX165" fmla="*/ 2126452 w 4716428"/>
              <a:gd name="connsiteY165" fmla="*/ 4732454 h 5980197"/>
              <a:gd name="connsiteX166" fmla="*/ 2112948 w 4716428"/>
              <a:gd name="connsiteY166" fmla="*/ 4752906 h 5980197"/>
              <a:gd name="connsiteX167" fmla="*/ 2090492 w 4716428"/>
              <a:gd name="connsiteY167" fmla="*/ 4746889 h 5980197"/>
              <a:gd name="connsiteX168" fmla="*/ 1966704 w 4716428"/>
              <a:gd name="connsiteY168" fmla="*/ 4793953 h 5980197"/>
              <a:gd name="connsiteX169" fmla="*/ 1917528 w 4716428"/>
              <a:gd name="connsiteY169" fmla="*/ 4827770 h 5980197"/>
              <a:gd name="connsiteX170" fmla="*/ 1855099 w 4716428"/>
              <a:gd name="connsiteY170" fmla="*/ 4851158 h 5980197"/>
              <a:gd name="connsiteX171" fmla="*/ 1814590 w 4716428"/>
              <a:gd name="connsiteY171" fmla="*/ 4912513 h 5980197"/>
              <a:gd name="connsiteX172" fmla="*/ 1789339 w 4716428"/>
              <a:gd name="connsiteY172" fmla="*/ 4976811 h 5980197"/>
              <a:gd name="connsiteX173" fmla="*/ 1763263 w 4716428"/>
              <a:gd name="connsiteY173" fmla="*/ 5074126 h 5980197"/>
              <a:gd name="connsiteX174" fmla="*/ 1760719 w 4716428"/>
              <a:gd name="connsiteY174" fmla="*/ 5113561 h 5980197"/>
              <a:gd name="connsiteX175" fmla="*/ 1745211 w 4716428"/>
              <a:gd name="connsiteY175" fmla="*/ 5141499 h 5980197"/>
              <a:gd name="connsiteX176" fmla="*/ 1639224 w 4716428"/>
              <a:gd name="connsiteY176" fmla="*/ 5152070 h 5980197"/>
              <a:gd name="connsiteX177" fmla="*/ 1582276 w 4716428"/>
              <a:gd name="connsiteY177" fmla="*/ 5184950 h 5980197"/>
              <a:gd name="connsiteX178" fmla="*/ 1518772 w 4716428"/>
              <a:gd name="connsiteY178" fmla="*/ 5272237 h 5980197"/>
              <a:gd name="connsiteX179" fmla="*/ 1515047 w 4716428"/>
              <a:gd name="connsiteY179" fmla="*/ 5286139 h 5980197"/>
              <a:gd name="connsiteX180" fmla="*/ 1499538 w 4716428"/>
              <a:gd name="connsiteY180" fmla="*/ 5314077 h 5980197"/>
              <a:gd name="connsiteX181" fmla="*/ 1443662 w 4716428"/>
              <a:gd name="connsiteY181" fmla="*/ 5522610 h 5980197"/>
              <a:gd name="connsiteX182" fmla="*/ 1448745 w 4716428"/>
              <a:gd name="connsiteY182" fmla="*/ 5683292 h 5980197"/>
              <a:gd name="connsiteX183" fmla="*/ 1397277 w 4716428"/>
              <a:gd name="connsiteY183" fmla="*/ 5725664 h 5980197"/>
              <a:gd name="connsiteX184" fmla="*/ 1372814 w 4716428"/>
              <a:gd name="connsiteY184" fmla="*/ 5727132 h 5980197"/>
              <a:gd name="connsiteX185" fmla="*/ 1238353 w 4716428"/>
              <a:gd name="connsiteY185" fmla="*/ 5754144 h 5980197"/>
              <a:gd name="connsiteX186" fmla="*/ 1156691 w 4716428"/>
              <a:gd name="connsiteY186" fmla="*/ 5819372 h 5980197"/>
              <a:gd name="connsiteX187" fmla="*/ 1136919 w 4716428"/>
              <a:gd name="connsiteY187" fmla="*/ 5893161 h 5980197"/>
              <a:gd name="connsiteX188" fmla="*/ 990137 w 4716428"/>
              <a:gd name="connsiteY188" fmla="*/ 5966157 h 5980197"/>
              <a:gd name="connsiteX189" fmla="*/ 952709 w 4716428"/>
              <a:gd name="connsiteY189" fmla="*/ 5956128 h 5980197"/>
              <a:gd name="connsiteX190" fmla="*/ 893894 w 4716428"/>
              <a:gd name="connsiteY190" fmla="*/ 5940369 h 5980197"/>
              <a:gd name="connsiteX191" fmla="*/ 809008 w 4716428"/>
              <a:gd name="connsiteY191" fmla="*/ 5957740 h 5980197"/>
              <a:gd name="connsiteX192" fmla="*/ 795505 w 4716428"/>
              <a:gd name="connsiteY192" fmla="*/ 5978192 h 5980197"/>
              <a:gd name="connsiteX193" fmla="*/ 802991 w 4716428"/>
              <a:gd name="connsiteY193" fmla="*/ 5980197 h 5980197"/>
              <a:gd name="connsiteX194" fmla="*/ 763557 w 4716428"/>
              <a:gd name="connsiteY194" fmla="*/ 5977654 h 5980197"/>
              <a:gd name="connsiteX195" fmla="*/ 735222 w 4716428"/>
              <a:gd name="connsiteY195" fmla="*/ 5937969 h 5980197"/>
              <a:gd name="connsiteX196" fmla="*/ 753667 w 4716428"/>
              <a:gd name="connsiteY196" fmla="*/ 5958958 h 5980197"/>
              <a:gd name="connsiteX197" fmla="*/ 715308 w 4716428"/>
              <a:gd name="connsiteY197" fmla="*/ 5892517 h 5980197"/>
              <a:gd name="connsiteX198" fmla="*/ 662909 w 4716428"/>
              <a:gd name="connsiteY198" fmla="*/ 5878476 h 5980197"/>
              <a:gd name="connsiteX199" fmla="*/ 620539 w 4716428"/>
              <a:gd name="connsiteY199" fmla="*/ 5827007 h 5980197"/>
              <a:gd name="connsiteX200" fmla="*/ 551694 w 4716428"/>
              <a:gd name="connsiteY200" fmla="*/ 5848676 h 5980197"/>
              <a:gd name="connsiteX201" fmla="*/ 546214 w 4716428"/>
              <a:gd name="connsiteY201" fmla="*/ 5839185 h 5980197"/>
              <a:gd name="connsiteX202" fmla="*/ 519746 w 4716428"/>
              <a:gd name="connsiteY202" fmla="*/ 5848139 h 5980197"/>
              <a:gd name="connsiteX203" fmla="*/ 484861 w 4716428"/>
              <a:gd name="connsiteY203" fmla="*/ 5798675 h 5980197"/>
              <a:gd name="connsiteX204" fmla="*/ 452514 w 4716428"/>
              <a:gd name="connsiteY204" fmla="*/ 5773962 h 5980197"/>
              <a:gd name="connsiteX205" fmla="*/ 387149 w 4716428"/>
              <a:gd name="connsiteY205" fmla="*/ 5748424 h 5980197"/>
              <a:gd name="connsiteX206" fmla="*/ 372178 w 4716428"/>
              <a:gd name="connsiteY206" fmla="*/ 5744412 h 5980197"/>
              <a:gd name="connsiteX207" fmla="*/ 348253 w 4716428"/>
              <a:gd name="connsiteY207" fmla="*/ 5713932 h 5980197"/>
              <a:gd name="connsiteX208" fmla="*/ 340767 w 4716428"/>
              <a:gd name="connsiteY208" fmla="*/ 5711926 h 5980197"/>
              <a:gd name="connsiteX209" fmla="*/ 310825 w 4716428"/>
              <a:gd name="connsiteY209" fmla="*/ 5703903 h 5980197"/>
              <a:gd name="connsiteX210" fmla="*/ 303877 w 4716428"/>
              <a:gd name="connsiteY210" fmla="*/ 5669948 h 5980197"/>
              <a:gd name="connsiteX211" fmla="*/ 289836 w 4716428"/>
              <a:gd name="connsiteY211" fmla="*/ 5722349 h 5980197"/>
              <a:gd name="connsiteX212" fmla="*/ 282350 w 4716428"/>
              <a:gd name="connsiteY212" fmla="*/ 5720343 h 5980197"/>
              <a:gd name="connsiteX213" fmla="*/ 289975 w 4716428"/>
              <a:gd name="connsiteY213" fmla="*/ 5666223 h 5980197"/>
              <a:gd name="connsiteX214" fmla="*/ 283139 w 4716428"/>
              <a:gd name="connsiteY214" fmla="*/ 5657514 h 5980197"/>
              <a:gd name="connsiteX215" fmla="*/ 263758 w 4716428"/>
              <a:gd name="connsiteY215" fmla="*/ 5644298 h 5980197"/>
              <a:gd name="connsiteX216" fmla="*/ 199468 w 4716428"/>
              <a:gd name="connsiteY216" fmla="*/ 5554862 h 5980197"/>
              <a:gd name="connsiteX217" fmla="*/ 214690 w 4716428"/>
              <a:gd name="connsiteY217" fmla="*/ 5527994 h 5980197"/>
              <a:gd name="connsiteX218" fmla="*/ 214011 w 4716428"/>
              <a:gd name="connsiteY218" fmla="*/ 5440702 h 5980197"/>
              <a:gd name="connsiteX219" fmla="*/ 212543 w 4716428"/>
              <a:gd name="connsiteY219" fmla="*/ 5416239 h 5980197"/>
              <a:gd name="connsiteX220" fmla="*/ 176722 w 4716428"/>
              <a:gd name="connsiteY220" fmla="*/ 5374547 h 5980197"/>
              <a:gd name="connsiteX221" fmla="*/ 144774 w 4716428"/>
              <a:gd name="connsiteY221" fmla="*/ 5374010 h 5980197"/>
              <a:gd name="connsiteX222" fmla="*/ 154803 w 4716428"/>
              <a:gd name="connsiteY222" fmla="*/ 5336581 h 5980197"/>
              <a:gd name="connsiteX223" fmla="*/ 186219 w 4716428"/>
              <a:gd name="connsiteY223" fmla="*/ 5304883 h 5980197"/>
              <a:gd name="connsiteX224" fmla="*/ 176329 w 4716428"/>
              <a:gd name="connsiteY224" fmla="*/ 5286186 h 5980197"/>
              <a:gd name="connsiteX225" fmla="*/ 107741 w 4716428"/>
              <a:gd name="connsiteY225" fmla="*/ 5212791 h 5980197"/>
              <a:gd name="connsiteX226" fmla="*/ 22206 w 4716428"/>
              <a:gd name="connsiteY226" fmla="*/ 5236866 h 5980197"/>
              <a:gd name="connsiteX227" fmla="*/ 0 w 4716428"/>
              <a:gd name="connsiteY227" fmla="*/ 5199969 h 5980197"/>
              <a:gd name="connsiteX228" fmla="*/ 33955 w 4716428"/>
              <a:gd name="connsiteY228" fmla="*/ 5193020 h 5980197"/>
              <a:gd name="connsiteX229" fmla="*/ 47995 w 4716428"/>
              <a:gd name="connsiteY229" fmla="*/ 5140619 h 5980197"/>
              <a:gd name="connsiteX230" fmla="*/ 101331 w 4716428"/>
              <a:gd name="connsiteY230" fmla="*/ 5146887 h 5980197"/>
              <a:gd name="connsiteX231" fmla="*/ 129805 w 4716428"/>
              <a:gd name="connsiteY231" fmla="*/ 5130447 h 5980197"/>
              <a:gd name="connsiteX232" fmla="*/ 167234 w 4716428"/>
              <a:gd name="connsiteY232" fmla="*/ 5140476 h 5980197"/>
              <a:gd name="connsiteX233" fmla="*/ 240622 w 4716428"/>
              <a:gd name="connsiteY233" fmla="*/ 5136071 h 5980197"/>
              <a:gd name="connsiteX234" fmla="*/ 282998 w 4716428"/>
              <a:gd name="connsiteY234" fmla="*/ 5123355 h 5980197"/>
              <a:gd name="connsiteX235" fmla="*/ 368134 w 4716428"/>
              <a:gd name="connsiteY235" fmla="*/ 5075104 h 5980197"/>
              <a:gd name="connsiteX236" fmla="*/ 389123 w 4716428"/>
              <a:gd name="connsiteY236" fmla="*/ 5056658 h 5980197"/>
              <a:gd name="connsiteX237" fmla="*/ 385649 w 4716428"/>
              <a:gd name="connsiteY237" fmla="*/ 5039681 h 5980197"/>
              <a:gd name="connsiteX238" fmla="*/ 436580 w 4716428"/>
              <a:gd name="connsiteY238" fmla="*/ 5029258 h 5980197"/>
              <a:gd name="connsiteX239" fmla="*/ 462230 w 4716428"/>
              <a:gd name="connsiteY239" fmla="*/ 4989138 h 5980197"/>
              <a:gd name="connsiteX240" fmla="*/ 467456 w 4716428"/>
              <a:gd name="connsiteY240" fmla="*/ 4854142 h 5980197"/>
              <a:gd name="connsiteX241" fmla="*/ 436834 w 4716428"/>
              <a:gd name="connsiteY241" fmla="*/ 4758827 h 5980197"/>
              <a:gd name="connsiteX242" fmla="*/ 408505 w 4716428"/>
              <a:gd name="connsiteY242" fmla="*/ 4654957 h 5980197"/>
              <a:gd name="connsiteX243" fmla="*/ 372146 w 4716428"/>
              <a:gd name="connsiteY243" fmla="*/ 4645215 h 5980197"/>
              <a:gd name="connsiteX244" fmla="*/ 262798 w 4716428"/>
              <a:gd name="connsiteY244" fmla="*/ 4664055 h 5980197"/>
              <a:gd name="connsiteX245" fmla="*/ 263336 w 4716428"/>
              <a:gd name="connsiteY245" fmla="*/ 4632106 h 5980197"/>
              <a:gd name="connsiteX246" fmla="*/ 239411 w 4716428"/>
              <a:gd name="connsiteY246" fmla="*/ 4601625 h 5980197"/>
              <a:gd name="connsiteX247" fmla="*/ 203052 w 4716428"/>
              <a:gd name="connsiteY247" fmla="*/ 4591883 h 5980197"/>
              <a:gd name="connsiteX248" fmla="*/ 183390 w 4716428"/>
              <a:gd name="connsiteY248" fmla="*/ 4515551 h 5980197"/>
              <a:gd name="connsiteX249" fmla="*/ 210396 w 4716428"/>
              <a:gd name="connsiteY249" fmla="*/ 4474648 h 5980197"/>
              <a:gd name="connsiteX250" fmla="*/ 218419 w 4716428"/>
              <a:gd name="connsiteY250" fmla="*/ 4444704 h 5980197"/>
              <a:gd name="connsiteX251" fmla="*/ 249298 w 4716428"/>
              <a:gd name="connsiteY251" fmla="*/ 4444955 h 5980197"/>
              <a:gd name="connsiteX252" fmla="*/ 268671 w 4716428"/>
              <a:gd name="connsiteY252" fmla="*/ 4346989 h 5980197"/>
              <a:gd name="connsiteX253" fmla="*/ 263191 w 4716428"/>
              <a:gd name="connsiteY253" fmla="*/ 4337498 h 5980197"/>
              <a:gd name="connsiteX254" fmla="*/ 246752 w 4716428"/>
              <a:gd name="connsiteY254" fmla="*/ 4309023 h 5980197"/>
              <a:gd name="connsiteX255" fmla="*/ 213335 w 4716428"/>
              <a:gd name="connsiteY255" fmla="*/ 4284023 h 5980197"/>
              <a:gd name="connsiteX256" fmla="*/ 226838 w 4716428"/>
              <a:gd name="connsiteY256" fmla="*/ 4263571 h 5980197"/>
              <a:gd name="connsiteX257" fmla="*/ 223364 w 4716428"/>
              <a:gd name="connsiteY257" fmla="*/ 4246594 h 5980197"/>
              <a:gd name="connsiteX258" fmla="*/ 234862 w 4716428"/>
              <a:gd name="connsiteY258" fmla="*/ 4233628 h 5980197"/>
              <a:gd name="connsiteX259" fmla="*/ 216416 w 4716428"/>
              <a:gd name="connsiteY259" fmla="*/ 4212639 h 5980197"/>
              <a:gd name="connsiteX260" fmla="*/ 201983 w 4716428"/>
              <a:gd name="connsiteY260" fmla="*/ 4176678 h 5980197"/>
              <a:gd name="connsiteX261" fmla="*/ 187263 w 4716428"/>
              <a:gd name="connsiteY261" fmla="*/ 4141787 h 5980197"/>
              <a:gd name="connsiteX262" fmla="*/ 221217 w 4716428"/>
              <a:gd name="connsiteY262" fmla="*/ 4134838 h 5980197"/>
              <a:gd name="connsiteX263" fmla="*/ 238194 w 4716428"/>
              <a:gd name="connsiteY263" fmla="*/ 4131364 h 5980197"/>
              <a:gd name="connsiteX264" fmla="*/ 251159 w 4716428"/>
              <a:gd name="connsiteY264" fmla="*/ 4142861 h 5980197"/>
              <a:gd name="connsiteX265" fmla="*/ 260651 w 4716428"/>
              <a:gd name="connsiteY265" fmla="*/ 4137381 h 5980197"/>
              <a:gd name="connsiteX266" fmla="*/ 291131 w 4716428"/>
              <a:gd name="connsiteY266" fmla="*/ 4113455 h 5980197"/>
              <a:gd name="connsiteX267" fmla="*/ 289663 w 4716428"/>
              <a:gd name="connsiteY267" fmla="*/ 4088992 h 5980197"/>
              <a:gd name="connsiteX268" fmla="*/ 304634 w 4716428"/>
              <a:gd name="connsiteY268" fmla="*/ 4093004 h 5980197"/>
              <a:gd name="connsiteX269" fmla="*/ 336582 w 4716428"/>
              <a:gd name="connsiteY269" fmla="*/ 4093541 h 5980197"/>
              <a:gd name="connsiteX270" fmla="*/ 386444 w 4716428"/>
              <a:gd name="connsiteY270" fmla="*/ 4082832 h 5980197"/>
              <a:gd name="connsiteX271" fmla="*/ 404889 w 4716428"/>
              <a:gd name="connsiteY271" fmla="*/ 4103821 h 5980197"/>
              <a:gd name="connsiteX272" fmla="*/ 419860 w 4716428"/>
              <a:gd name="connsiteY272" fmla="*/ 4107832 h 5980197"/>
              <a:gd name="connsiteX273" fmla="*/ 442317 w 4716428"/>
              <a:gd name="connsiteY273" fmla="*/ 4113849 h 5980197"/>
              <a:gd name="connsiteX274" fmla="*/ 432826 w 4716428"/>
              <a:gd name="connsiteY274" fmla="*/ 4119329 h 5980197"/>
              <a:gd name="connsiteX275" fmla="*/ 438306 w 4716428"/>
              <a:gd name="connsiteY275" fmla="*/ 4128821 h 5980197"/>
              <a:gd name="connsiteX276" fmla="*/ 440312 w 4716428"/>
              <a:gd name="connsiteY276" fmla="*/ 4121335 h 5980197"/>
              <a:gd name="connsiteX277" fmla="*/ 447797 w 4716428"/>
              <a:gd name="connsiteY277" fmla="*/ 4123341 h 5980197"/>
              <a:gd name="connsiteX278" fmla="*/ 457289 w 4716428"/>
              <a:gd name="connsiteY278" fmla="*/ 4117861 h 5980197"/>
              <a:gd name="connsiteX279" fmla="*/ 476271 w 4716428"/>
              <a:gd name="connsiteY279" fmla="*/ 4106901 h 5980197"/>
              <a:gd name="connsiteX280" fmla="*/ 495254 w 4716428"/>
              <a:gd name="connsiteY280" fmla="*/ 4095941 h 5980197"/>
              <a:gd name="connsiteX281" fmla="*/ 527454 w 4716428"/>
              <a:gd name="connsiteY281" fmla="*/ 4065598 h 5980197"/>
              <a:gd name="connsiteX282" fmla="*/ 554998 w 4716428"/>
              <a:gd name="connsiteY282" fmla="*/ 3992746 h 5980197"/>
              <a:gd name="connsiteX283" fmla="*/ 576385 w 4716428"/>
              <a:gd name="connsiteY283" fmla="*/ 3998477 h 5980197"/>
              <a:gd name="connsiteX284" fmla="*/ 561015 w 4716428"/>
              <a:gd name="connsiteY284" fmla="*/ 3970288 h 5980197"/>
              <a:gd name="connsiteX285" fmla="*/ 563558 w 4716428"/>
              <a:gd name="connsiteY285" fmla="*/ 3930853 h 5980197"/>
              <a:gd name="connsiteX286" fmla="*/ 543359 w 4716428"/>
              <a:gd name="connsiteY286" fmla="*/ 3886471 h 5980197"/>
              <a:gd name="connsiteX287" fmla="*/ 537879 w 4716428"/>
              <a:gd name="connsiteY287" fmla="*/ 3876979 h 5980197"/>
              <a:gd name="connsiteX288" fmla="*/ 555393 w 4716428"/>
              <a:gd name="connsiteY288" fmla="*/ 3841556 h 5980197"/>
              <a:gd name="connsiteX289" fmla="*/ 580793 w 4716428"/>
              <a:gd name="connsiteY289" fmla="*/ 3832315 h 5980197"/>
              <a:gd name="connsiteX290" fmla="*/ 657655 w 4716428"/>
              <a:gd name="connsiteY290" fmla="*/ 3844887 h 5980197"/>
              <a:gd name="connsiteX291" fmla="*/ 670620 w 4716428"/>
              <a:gd name="connsiteY291" fmla="*/ 3856384 h 5980197"/>
              <a:gd name="connsiteX292" fmla="*/ 708586 w 4716428"/>
              <a:gd name="connsiteY292" fmla="*/ 3834464 h 5980197"/>
              <a:gd name="connsiteX293" fmla="*/ 789179 w 4716428"/>
              <a:gd name="connsiteY293" fmla="*/ 3768949 h 5980197"/>
              <a:gd name="connsiteX294" fmla="*/ 799740 w 4716428"/>
              <a:gd name="connsiteY294" fmla="*/ 3763755 h 5980197"/>
              <a:gd name="connsiteX295" fmla="*/ 894122 w 4716428"/>
              <a:gd name="connsiteY295" fmla="*/ 3676719 h 5980197"/>
              <a:gd name="connsiteX296" fmla="*/ 900140 w 4716428"/>
              <a:gd name="connsiteY296" fmla="*/ 3654262 h 5980197"/>
              <a:gd name="connsiteX297" fmla="*/ 932877 w 4716428"/>
              <a:gd name="connsiteY297" fmla="*/ 3591970 h 5980197"/>
              <a:gd name="connsiteX298" fmla="*/ 941831 w 4716428"/>
              <a:gd name="connsiteY298" fmla="*/ 3618439 h 5980197"/>
              <a:gd name="connsiteX299" fmla="*/ 964825 w 4716428"/>
              <a:gd name="connsiteY299" fmla="*/ 3592507 h 5980197"/>
              <a:gd name="connsiteX300" fmla="*/ 1000392 w 4716428"/>
              <a:gd name="connsiteY300" fmla="*/ 3489712 h 5980197"/>
              <a:gd name="connsiteX301" fmla="*/ 999713 w 4716428"/>
              <a:gd name="connsiteY301" fmla="*/ 3402420 h 5980197"/>
              <a:gd name="connsiteX302" fmla="*/ 974178 w 4716428"/>
              <a:gd name="connsiteY302" fmla="*/ 3228235 h 5980197"/>
              <a:gd name="connsiteX303" fmla="*/ 955334 w 4716428"/>
              <a:gd name="connsiteY303" fmla="*/ 3183069 h 5980197"/>
              <a:gd name="connsiteX304" fmla="*/ 942906 w 4716428"/>
              <a:gd name="connsiteY304" fmla="*/ 3139623 h 5980197"/>
              <a:gd name="connsiteX305" fmla="*/ 952935 w 4716428"/>
              <a:gd name="connsiteY305" fmla="*/ 3102194 h 5980197"/>
              <a:gd name="connsiteX306" fmla="*/ 957736 w 4716428"/>
              <a:gd name="connsiteY306" fmla="*/ 3024394 h 5980197"/>
              <a:gd name="connsiteX307" fmla="*/ 965759 w 4716428"/>
              <a:gd name="connsiteY307" fmla="*/ 2994450 h 5980197"/>
              <a:gd name="connsiteX308" fmla="*/ 1023644 w 4716428"/>
              <a:gd name="connsiteY308" fmla="*/ 2953798 h 5980197"/>
              <a:gd name="connsiteX309" fmla="*/ 1048895 w 4716428"/>
              <a:gd name="connsiteY309" fmla="*/ 2889500 h 5980197"/>
              <a:gd name="connsiteX310" fmla="*/ 1046497 w 4716428"/>
              <a:gd name="connsiteY310" fmla="*/ 2808625 h 5980197"/>
              <a:gd name="connsiteX311" fmla="*/ 1075222 w 4716428"/>
              <a:gd name="connsiteY311" fmla="*/ 2761305 h 5980197"/>
              <a:gd name="connsiteX312" fmla="*/ 1071098 w 4716428"/>
              <a:gd name="connsiteY312" fmla="*/ 2751031 h 5980197"/>
              <a:gd name="connsiteX313" fmla="*/ 1077515 w 4716428"/>
              <a:gd name="connsiteY313" fmla="*/ 2752750 h 5980197"/>
              <a:gd name="connsiteX314" fmla="*/ 1139801 w 4716428"/>
              <a:gd name="connsiteY314" fmla="*/ 2610120 h 5980197"/>
              <a:gd name="connsiteX315" fmla="*/ 1128555 w 4716428"/>
              <a:gd name="connsiteY315" fmla="*/ 2592206 h 5980197"/>
              <a:gd name="connsiteX316" fmla="*/ 1163585 w 4716428"/>
              <a:gd name="connsiteY316" fmla="*/ 2521360 h 5980197"/>
              <a:gd name="connsiteX317" fmla="*/ 1167596 w 4716428"/>
              <a:gd name="connsiteY317" fmla="*/ 2506388 h 5980197"/>
              <a:gd name="connsiteX318" fmla="*/ 1151157 w 4716428"/>
              <a:gd name="connsiteY318" fmla="*/ 2477913 h 5980197"/>
              <a:gd name="connsiteX319" fmla="*/ 1170928 w 4716428"/>
              <a:gd name="connsiteY319" fmla="*/ 2404124 h 5980197"/>
              <a:gd name="connsiteX320" fmla="*/ 1166518 w 4716428"/>
              <a:gd name="connsiteY320" fmla="*/ 2394919 h 5980197"/>
              <a:gd name="connsiteX321" fmla="*/ 1155166 w 4716428"/>
              <a:gd name="connsiteY321" fmla="*/ 2287575 h 5980197"/>
              <a:gd name="connsiteX322" fmla="*/ 1180166 w 4716428"/>
              <a:gd name="connsiteY322" fmla="*/ 2254157 h 5980197"/>
              <a:gd name="connsiteX323" fmla="*/ 1178556 w 4716428"/>
              <a:gd name="connsiteY323" fmla="*/ 2110453 h 5980197"/>
              <a:gd name="connsiteX324" fmla="*/ 1158643 w 4716428"/>
              <a:gd name="connsiteY324" fmla="*/ 2065001 h 5980197"/>
              <a:gd name="connsiteX325" fmla="*/ 1170929 w 4716428"/>
              <a:gd name="connsiteY325" fmla="*/ 1989207 h 5980197"/>
              <a:gd name="connsiteX326" fmla="*/ 1161975 w 4716428"/>
              <a:gd name="connsiteY326" fmla="*/ 1962738 h 5980197"/>
              <a:gd name="connsiteX327" fmla="*/ 1174010 w 4716428"/>
              <a:gd name="connsiteY327" fmla="*/ 1917822 h 5980197"/>
              <a:gd name="connsiteX328" fmla="*/ 1146611 w 4716428"/>
              <a:gd name="connsiteY328" fmla="*/ 1870365 h 5980197"/>
              <a:gd name="connsiteX329" fmla="*/ 1103555 w 4716428"/>
              <a:gd name="connsiteY329" fmla="*/ 1795788 h 5980197"/>
              <a:gd name="connsiteX330" fmla="*/ 1074150 w 4716428"/>
              <a:gd name="connsiteY330" fmla="*/ 1755816 h 5980197"/>
              <a:gd name="connsiteX331" fmla="*/ 1004095 w 4716428"/>
              <a:gd name="connsiteY331" fmla="*/ 1657958 h 5980197"/>
              <a:gd name="connsiteX332" fmla="*/ 1044066 w 4716428"/>
              <a:gd name="connsiteY332" fmla="*/ 1628552 h 5980197"/>
              <a:gd name="connsiteX333" fmla="*/ 1054096 w 4716428"/>
              <a:gd name="connsiteY333" fmla="*/ 1591123 h 5980197"/>
              <a:gd name="connsiteX334" fmla="*/ 1049153 w 4716428"/>
              <a:gd name="connsiteY334" fmla="*/ 1549682 h 5980197"/>
              <a:gd name="connsiteX335" fmla="*/ 1044211 w 4716428"/>
              <a:gd name="connsiteY335" fmla="*/ 1508242 h 5980197"/>
              <a:gd name="connsiteX336" fmla="*/ 1056099 w 4716428"/>
              <a:gd name="connsiteY336" fmla="*/ 1408270 h 5980197"/>
              <a:gd name="connsiteX337" fmla="*/ 1032711 w 4716428"/>
              <a:gd name="connsiteY337" fmla="*/ 1345841 h 5980197"/>
              <a:gd name="connsiteX338" fmla="*/ 1118784 w 4716428"/>
              <a:gd name="connsiteY338" fmla="*/ 1289817 h 5980197"/>
              <a:gd name="connsiteX339" fmla="*/ 1145790 w 4716428"/>
              <a:gd name="connsiteY339" fmla="*/ 1248914 h 5980197"/>
              <a:gd name="connsiteX340" fmla="*/ 1190562 w 4716428"/>
              <a:gd name="connsiteY340" fmla="*/ 1141707 h 5980197"/>
              <a:gd name="connsiteX341" fmla="*/ 1229996 w 4716428"/>
              <a:gd name="connsiteY341" fmla="*/ 1144250 h 5980197"/>
              <a:gd name="connsiteX342" fmla="*/ 1245505 w 4716428"/>
              <a:gd name="connsiteY342" fmla="*/ 1116313 h 5980197"/>
              <a:gd name="connsiteX343" fmla="*/ 1268499 w 4716428"/>
              <a:gd name="connsiteY343" fmla="*/ 1090381 h 5980197"/>
              <a:gd name="connsiteX344" fmla="*/ 1260083 w 4716428"/>
              <a:gd name="connsiteY344" fmla="*/ 1031963 h 5980197"/>
              <a:gd name="connsiteX345" fmla="*/ 1233473 w 4716428"/>
              <a:gd name="connsiteY345" fmla="*/ 921676 h 5980197"/>
              <a:gd name="connsiteX346" fmla="*/ 1177738 w 4716428"/>
              <a:gd name="connsiteY346" fmla="*/ 834533 h 5980197"/>
              <a:gd name="connsiteX347" fmla="*/ 1049266 w 4716428"/>
              <a:gd name="connsiteY347" fmla="*/ 745092 h 5980197"/>
              <a:gd name="connsiteX348" fmla="*/ 1018673 w 4716428"/>
              <a:gd name="connsiteY348" fmla="*/ 743772 h 5980197"/>
              <a:gd name="connsiteX349" fmla="*/ 999691 w 4716428"/>
              <a:gd name="connsiteY349" fmla="*/ 754732 h 5980197"/>
              <a:gd name="connsiteX350" fmla="*/ 990451 w 4716428"/>
              <a:gd name="connsiteY350" fmla="*/ 729332 h 5980197"/>
              <a:gd name="connsiteX351" fmla="*/ 1041382 w 4716428"/>
              <a:gd name="connsiteY351" fmla="*/ 718910 h 5980197"/>
              <a:gd name="connsiteX352" fmla="*/ 1116636 w 4716428"/>
              <a:gd name="connsiteY352" fmla="*/ 763144 h 5980197"/>
              <a:gd name="connsiteX353" fmla="*/ 1155140 w 4716428"/>
              <a:gd name="connsiteY353" fmla="*/ 709275 h 5980197"/>
              <a:gd name="connsiteX354" fmla="*/ 1165169 w 4716428"/>
              <a:gd name="connsiteY354" fmla="*/ 671846 h 5980197"/>
              <a:gd name="connsiteX355" fmla="*/ 1160227 w 4716428"/>
              <a:gd name="connsiteY355" fmla="*/ 630405 h 5980197"/>
              <a:gd name="connsiteX356" fmla="*/ 1160764 w 4716428"/>
              <a:gd name="connsiteY356" fmla="*/ 598456 h 5980197"/>
              <a:gd name="connsiteX357" fmla="*/ 1162771 w 4716428"/>
              <a:gd name="connsiteY357" fmla="*/ 590970 h 5980197"/>
              <a:gd name="connsiteX358" fmla="*/ 1170507 w 4716428"/>
              <a:gd name="connsiteY358" fmla="*/ 562096 h 5980197"/>
              <a:gd name="connsiteX359" fmla="*/ 1163021 w 4716428"/>
              <a:gd name="connsiteY359" fmla="*/ 560090 h 5980197"/>
              <a:gd name="connsiteX360" fmla="*/ 1156074 w 4716428"/>
              <a:gd name="connsiteY360" fmla="*/ 526136 h 5980197"/>
              <a:gd name="connsiteX361" fmla="*/ 1158617 w 4716428"/>
              <a:gd name="connsiteY361" fmla="*/ 486701 h 5980197"/>
              <a:gd name="connsiteX362" fmla="*/ 1140709 w 4716428"/>
              <a:gd name="connsiteY362" fmla="*/ 433763 h 5980197"/>
              <a:gd name="connsiteX363" fmla="*/ 1144721 w 4716428"/>
              <a:gd name="connsiteY363" fmla="*/ 418791 h 5980197"/>
              <a:gd name="connsiteX364" fmla="*/ 1140562 w 4716428"/>
              <a:gd name="connsiteY364" fmla="*/ 378706 h 5980197"/>
              <a:gd name="connsiteX365" fmla="*/ 1060370 w 4716428"/>
              <a:gd name="connsiteY365" fmla="*/ 228847 h 5980197"/>
              <a:gd name="connsiteX366" fmla="*/ 1059154 w 4716428"/>
              <a:gd name="connsiteY366" fmla="*/ 173504 h 5980197"/>
              <a:gd name="connsiteX367" fmla="*/ 1135623 w 4716428"/>
              <a:gd name="connsiteY367" fmla="*/ 97714 h 5980197"/>
              <a:gd name="connsiteX368" fmla="*/ 1166354 w 4716428"/>
              <a:gd name="connsiteY368" fmla="*/ 42909 h 59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Lst>
            <a:rect l="l" t="t" r="r" b="b"/>
            <a:pathLst>
              <a:path w="4716428" h="5980197">
                <a:moveTo>
                  <a:pt x="3453905" y="1412337"/>
                </a:moveTo>
                <a:lnTo>
                  <a:pt x="3413534" y="1417566"/>
                </a:lnTo>
                <a:lnTo>
                  <a:pt x="3410185" y="1413299"/>
                </a:lnTo>
                <a:close/>
                <a:moveTo>
                  <a:pt x="1185874" y="0"/>
                </a:moveTo>
                <a:lnTo>
                  <a:pt x="1194039" y="89297"/>
                </a:lnTo>
                <a:lnTo>
                  <a:pt x="1229323" y="162938"/>
                </a:lnTo>
                <a:lnTo>
                  <a:pt x="1326098" y="220962"/>
                </a:lnTo>
                <a:lnTo>
                  <a:pt x="1337596" y="207996"/>
                </a:lnTo>
                <a:lnTo>
                  <a:pt x="1315139" y="201978"/>
                </a:lnTo>
                <a:lnTo>
                  <a:pt x="1319150" y="187007"/>
                </a:lnTo>
                <a:lnTo>
                  <a:pt x="1352567" y="212007"/>
                </a:lnTo>
                <a:lnTo>
                  <a:pt x="1484912" y="342603"/>
                </a:lnTo>
                <a:lnTo>
                  <a:pt x="1613497" y="457289"/>
                </a:lnTo>
                <a:lnTo>
                  <a:pt x="1635416" y="495256"/>
                </a:lnTo>
                <a:lnTo>
                  <a:pt x="1656266" y="532936"/>
                </a:lnTo>
                <a:lnTo>
                  <a:pt x="1721380" y="589353"/>
                </a:lnTo>
                <a:lnTo>
                  <a:pt x="1745305" y="619834"/>
                </a:lnTo>
                <a:lnTo>
                  <a:pt x="1782195" y="661811"/>
                </a:lnTo>
                <a:lnTo>
                  <a:pt x="1793155" y="680794"/>
                </a:lnTo>
                <a:lnTo>
                  <a:pt x="1841941" y="733983"/>
                </a:lnTo>
                <a:lnTo>
                  <a:pt x="1881124" y="767406"/>
                </a:lnTo>
                <a:lnTo>
                  <a:pt x="1897564" y="795881"/>
                </a:lnTo>
                <a:lnTo>
                  <a:pt x="1947818" y="873532"/>
                </a:lnTo>
                <a:lnTo>
                  <a:pt x="1960783" y="885030"/>
                </a:lnTo>
                <a:lnTo>
                  <a:pt x="1992732" y="885567"/>
                </a:lnTo>
                <a:lnTo>
                  <a:pt x="2013183" y="899070"/>
                </a:lnTo>
                <a:lnTo>
                  <a:pt x="2012645" y="931019"/>
                </a:lnTo>
                <a:lnTo>
                  <a:pt x="2020131" y="933025"/>
                </a:lnTo>
                <a:lnTo>
                  <a:pt x="2055553" y="950540"/>
                </a:lnTo>
                <a:lnTo>
                  <a:pt x="2084958" y="990512"/>
                </a:lnTo>
                <a:lnTo>
                  <a:pt x="2119060" y="1038620"/>
                </a:lnTo>
                <a:lnTo>
                  <a:pt x="2159962" y="1065626"/>
                </a:lnTo>
                <a:lnTo>
                  <a:pt x="2224789" y="1123112"/>
                </a:lnTo>
                <a:lnTo>
                  <a:pt x="2297107" y="1118421"/>
                </a:lnTo>
                <a:lnTo>
                  <a:pt x="2369420" y="1177913"/>
                </a:lnTo>
                <a:lnTo>
                  <a:pt x="2405779" y="1187655"/>
                </a:lnTo>
                <a:lnTo>
                  <a:pt x="2448149" y="1239124"/>
                </a:lnTo>
                <a:lnTo>
                  <a:pt x="2566850" y="1270930"/>
                </a:lnTo>
                <a:lnTo>
                  <a:pt x="2587301" y="1284433"/>
                </a:lnTo>
                <a:lnTo>
                  <a:pt x="2629671" y="1335903"/>
                </a:lnTo>
                <a:lnTo>
                  <a:pt x="2655351" y="1389778"/>
                </a:lnTo>
                <a:lnTo>
                  <a:pt x="2673796" y="1410766"/>
                </a:lnTo>
                <a:lnTo>
                  <a:pt x="2728062" y="1473447"/>
                </a:lnTo>
                <a:lnTo>
                  <a:pt x="2743033" y="1477458"/>
                </a:lnTo>
                <a:lnTo>
                  <a:pt x="2838341" y="1511019"/>
                </a:lnTo>
                <a:lnTo>
                  <a:pt x="3055291" y="1561127"/>
                </a:lnTo>
                <a:lnTo>
                  <a:pt x="3092719" y="1571156"/>
                </a:lnTo>
                <a:lnTo>
                  <a:pt x="3183084" y="1563276"/>
                </a:lnTo>
                <a:lnTo>
                  <a:pt x="3216107" y="1499916"/>
                </a:lnTo>
                <a:lnTo>
                  <a:pt x="3254723" y="1471292"/>
                </a:lnTo>
                <a:lnTo>
                  <a:pt x="3258735" y="1456320"/>
                </a:lnTo>
                <a:lnTo>
                  <a:pt x="3274244" y="1428383"/>
                </a:lnTo>
                <a:lnTo>
                  <a:pt x="3261278" y="1416886"/>
                </a:lnTo>
                <a:lnTo>
                  <a:pt x="3274782" y="1396434"/>
                </a:lnTo>
                <a:lnTo>
                  <a:pt x="3354187" y="1369571"/>
                </a:lnTo>
                <a:lnTo>
                  <a:pt x="3401358" y="1343240"/>
                </a:lnTo>
                <a:lnTo>
                  <a:pt x="3427288" y="1366235"/>
                </a:lnTo>
                <a:lnTo>
                  <a:pt x="3389609" y="1387085"/>
                </a:lnTo>
                <a:lnTo>
                  <a:pt x="3410185" y="1413299"/>
                </a:lnTo>
                <a:lnTo>
                  <a:pt x="3398563" y="1413555"/>
                </a:lnTo>
                <a:lnTo>
                  <a:pt x="3381586" y="1417029"/>
                </a:lnTo>
                <a:lnTo>
                  <a:pt x="3384522" y="1465955"/>
                </a:lnTo>
                <a:lnTo>
                  <a:pt x="3423956" y="1468498"/>
                </a:lnTo>
                <a:lnTo>
                  <a:pt x="3433846" y="1487195"/>
                </a:lnTo>
                <a:lnTo>
                  <a:pt x="3441332" y="1489201"/>
                </a:lnTo>
                <a:lnTo>
                  <a:pt x="3503223" y="1497761"/>
                </a:lnTo>
                <a:lnTo>
                  <a:pt x="3529691" y="1488807"/>
                </a:lnTo>
                <a:lnTo>
                  <a:pt x="3593588" y="1489881"/>
                </a:lnTo>
                <a:lnTo>
                  <a:pt x="3603617" y="1452452"/>
                </a:lnTo>
                <a:lnTo>
                  <a:pt x="3600143" y="1435475"/>
                </a:lnTo>
                <a:lnTo>
                  <a:pt x="3630735" y="1436795"/>
                </a:lnTo>
                <a:lnTo>
                  <a:pt x="3610033" y="1454171"/>
                </a:lnTo>
                <a:lnTo>
                  <a:pt x="3658421" y="1483183"/>
                </a:lnTo>
                <a:lnTo>
                  <a:pt x="3703872" y="1463269"/>
                </a:lnTo>
                <a:lnTo>
                  <a:pt x="3719095" y="1436401"/>
                </a:lnTo>
                <a:lnTo>
                  <a:pt x="3737147" y="1369029"/>
                </a:lnTo>
                <a:lnTo>
                  <a:pt x="3786072" y="1366091"/>
                </a:lnTo>
                <a:lnTo>
                  <a:pt x="3842882" y="1389337"/>
                </a:lnTo>
                <a:lnTo>
                  <a:pt x="3872824" y="1397360"/>
                </a:lnTo>
                <a:lnTo>
                  <a:pt x="3838870" y="1404308"/>
                </a:lnTo>
                <a:lnTo>
                  <a:pt x="3845818" y="1438263"/>
                </a:lnTo>
                <a:lnTo>
                  <a:pt x="3909715" y="1439338"/>
                </a:lnTo>
                <a:lnTo>
                  <a:pt x="3908247" y="1414875"/>
                </a:lnTo>
                <a:lnTo>
                  <a:pt x="3908784" y="1382925"/>
                </a:lnTo>
                <a:lnTo>
                  <a:pt x="4005167" y="1352588"/>
                </a:lnTo>
                <a:lnTo>
                  <a:pt x="3995138" y="1390017"/>
                </a:lnTo>
                <a:lnTo>
                  <a:pt x="3957172" y="1411937"/>
                </a:lnTo>
                <a:lnTo>
                  <a:pt x="3977484" y="1481566"/>
                </a:lnTo>
                <a:lnTo>
                  <a:pt x="4001947" y="1480098"/>
                </a:lnTo>
                <a:lnTo>
                  <a:pt x="3999941" y="1487583"/>
                </a:lnTo>
                <a:lnTo>
                  <a:pt x="4009433" y="1482104"/>
                </a:lnTo>
                <a:lnTo>
                  <a:pt x="4010901" y="1506567"/>
                </a:lnTo>
                <a:lnTo>
                  <a:pt x="4037369" y="1497612"/>
                </a:lnTo>
                <a:lnTo>
                  <a:pt x="4036832" y="1529561"/>
                </a:lnTo>
                <a:lnTo>
                  <a:pt x="4034575" y="1567927"/>
                </a:lnTo>
                <a:lnTo>
                  <a:pt x="4039517" y="1609368"/>
                </a:lnTo>
                <a:lnTo>
                  <a:pt x="4056494" y="1605893"/>
                </a:lnTo>
                <a:lnTo>
                  <a:pt x="4068922" y="1649340"/>
                </a:lnTo>
                <a:lnTo>
                  <a:pt x="4104743" y="1691031"/>
                </a:lnTo>
                <a:lnTo>
                  <a:pt x="4126662" y="1728997"/>
                </a:lnTo>
                <a:lnTo>
                  <a:pt x="4215952" y="1785016"/>
                </a:lnTo>
                <a:lnTo>
                  <a:pt x="4249117" y="1840896"/>
                </a:lnTo>
                <a:lnTo>
                  <a:pt x="4350840" y="1876176"/>
                </a:lnTo>
                <a:lnTo>
                  <a:pt x="4359794" y="1902644"/>
                </a:lnTo>
                <a:lnTo>
                  <a:pt x="4403639" y="1914392"/>
                </a:lnTo>
                <a:lnTo>
                  <a:pt x="4448552" y="1926427"/>
                </a:lnTo>
                <a:lnTo>
                  <a:pt x="4503495" y="1901032"/>
                </a:lnTo>
                <a:lnTo>
                  <a:pt x="4618722" y="1915861"/>
                </a:lnTo>
                <a:lnTo>
                  <a:pt x="4645190" y="1906907"/>
                </a:lnTo>
                <a:lnTo>
                  <a:pt x="4654395" y="1902496"/>
                </a:lnTo>
                <a:lnTo>
                  <a:pt x="4690104" y="1918941"/>
                </a:lnTo>
                <a:lnTo>
                  <a:pt x="4671121" y="1929901"/>
                </a:lnTo>
                <a:lnTo>
                  <a:pt x="4716428" y="2030297"/>
                </a:lnTo>
                <a:lnTo>
                  <a:pt x="4689959" y="2039252"/>
                </a:lnTo>
                <a:lnTo>
                  <a:pt x="4676456" y="2059703"/>
                </a:lnTo>
                <a:lnTo>
                  <a:pt x="4601349" y="2070525"/>
                </a:lnTo>
                <a:lnTo>
                  <a:pt x="4543862" y="2135355"/>
                </a:lnTo>
                <a:lnTo>
                  <a:pt x="4554822" y="2154338"/>
                </a:lnTo>
                <a:lnTo>
                  <a:pt x="4554033" y="2217166"/>
                </a:lnTo>
                <a:lnTo>
                  <a:pt x="4435188" y="2305671"/>
                </a:lnTo>
                <a:lnTo>
                  <a:pt x="4415130" y="2380530"/>
                </a:lnTo>
                <a:lnTo>
                  <a:pt x="4430249" y="2439597"/>
                </a:lnTo>
                <a:lnTo>
                  <a:pt x="4440133" y="2522478"/>
                </a:lnTo>
                <a:lnTo>
                  <a:pt x="4424624" y="2550416"/>
                </a:lnTo>
                <a:lnTo>
                  <a:pt x="4406997" y="2560593"/>
                </a:lnTo>
                <a:lnTo>
                  <a:pt x="4378384" y="2633159"/>
                </a:lnTo>
                <a:lnTo>
                  <a:pt x="4357927" y="2683841"/>
                </a:lnTo>
                <a:lnTo>
                  <a:pt x="4240842" y="2731555"/>
                </a:lnTo>
                <a:lnTo>
                  <a:pt x="4203807" y="2809887"/>
                </a:lnTo>
                <a:lnTo>
                  <a:pt x="4144064" y="2913082"/>
                </a:lnTo>
                <a:lnTo>
                  <a:pt x="4122537" y="2963477"/>
                </a:lnTo>
                <a:lnTo>
                  <a:pt x="4038184" y="3013084"/>
                </a:lnTo>
                <a:lnTo>
                  <a:pt x="3885278" y="3019106"/>
                </a:lnTo>
                <a:lnTo>
                  <a:pt x="3684628" y="3053598"/>
                </a:lnTo>
                <a:lnTo>
                  <a:pt x="3532653" y="3116033"/>
                </a:lnTo>
                <a:lnTo>
                  <a:pt x="3409265" y="3187274"/>
                </a:lnTo>
                <a:lnTo>
                  <a:pt x="3292174" y="3299172"/>
                </a:lnTo>
                <a:lnTo>
                  <a:pt x="3190453" y="3439259"/>
                </a:lnTo>
                <a:lnTo>
                  <a:pt x="3172939" y="3474682"/>
                </a:lnTo>
                <a:lnTo>
                  <a:pt x="3152629" y="3580420"/>
                </a:lnTo>
                <a:lnTo>
                  <a:pt x="3111331" y="3704604"/>
                </a:lnTo>
                <a:lnTo>
                  <a:pt x="3140736" y="3744576"/>
                </a:lnTo>
                <a:lnTo>
                  <a:pt x="3136724" y="3759548"/>
                </a:lnTo>
                <a:lnTo>
                  <a:pt x="3093958" y="3859269"/>
                </a:lnTo>
                <a:lnTo>
                  <a:pt x="3039015" y="3884663"/>
                </a:lnTo>
                <a:lnTo>
                  <a:pt x="2982067" y="3917543"/>
                </a:lnTo>
                <a:lnTo>
                  <a:pt x="2970569" y="3930509"/>
                </a:lnTo>
                <a:lnTo>
                  <a:pt x="2933283" y="4039721"/>
                </a:lnTo>
                <a:lnTo>
                  <a:pt x="2877404" y="4072888"/>
                </a:lnTo>
                <a:lnTo>
                  <a:pt x="2768735" y="4179020"/>
                </a:lnTo>
                <a:lnTo>
                  <a:pt x="2727295" y="4183963"/>
                </a:lnTo>
                <a:lnTo>
                  <a:pt x="2659919" y="4230096"/>
                </a:lnTo>
                <a:lnTo>
                  <a:pt x="2576788" y="4270861"/>
                </a:lnTo>
                <a:lnTo>
                  <a:pt x="2500857" y="4314701"/>
                </a:lnTo>
                <a:lnTo>
                  <a:pt x="2487354" y="4335153"/>
                </a:lnTo>
                <a:lnTo>
                  <a:pt x="2496308" y="4361622"/>
                </a:lnTo>
                <a:lnTo>
                  <a:pt x="2475319" y="4380068"/>
                </a:lnTo>
                <a:lnTo>
                  <a:pt x="2461565" y="4431399"/>
                </a:lnTo>
                <a:lnTo>
                  <a:pt x="2442044" y="4474309"/>
                </a:lnTo>
                <a:lnTo>
                  <a:pt x="2408622" y="4513493"/>
                </a:lnTo>
                <a:lnTo>
                  <a:pt x="2353679" y="4538887"/>
                </a:lnTo>
                <a:lnTo>
                  <a:pt x="2260519" y="4617082"/>
                </a:lnTo>
                <a:lnTo>
                  <a:pt x="2216536" y="4661459"/>
                </a:lnTo>
                <a:lnTo>
                  <a:pt x="2170148" y="4689146"/>
                </a:lnTo>
                <a:lnTo>
                  <a:pt x="2130463" y="4717483"/>
                </a:lnTo>
                <a:lnTo>
                  <a:pt x="2126452" y="4732454"/>
                </a:lnTo>
                <a:lnTo>
                  <a:pt x="2112948" y="4752906"/>
                </a:lnTo>
                <a:lnTo>
                  <a:pt x="2090492" y="4746889"/>
                </a:lnTo>
                <a:lnTo>
                  <a:pt x="1966704" y="4793953"/>
                </a:lnTo>
                <a:lnTo>
                  <a:pt x="1917528" y="4827770"/>
                </a:lnTo>
                <a:lnTo>
                  <a:pt x="1855099" y="4851158"/>
                </a:lnTo>
                <a:lnTo>
                  <a:pt x="1814590" y="4912513"/>
                </a:lnTo>
                <a:lnTo>
                  <a:pt x="1789339" y="4976811"/>
                </a:lnTo>
                <a:lnTo>
                  <a:pt x="1763263" y="5074126"/>
                </a:lnTo>
                <a:lnTo>
                  <a:pt x="1760719" y="5113561"/>
                </a:lnTo>
                <a:lnTo>
                  <a:pt x="1745211" y="5141499"/>
                </a:lnTo>
                <a:lnTo>
                  <a:pt x="1639224" y="5152070"/>
                </a:lnTo>
                <a:lnTo>
                  <a:pt x="1582276" y="5184950"/>
                </a:lnTo>
                <a:lnTo>
                  <a:pt x="1518772" y="5272237"/>
                </a:lnTo>
                <a:lnTo>
                  <a:pt x="1515047" y="5286139"/>
                </a:lnTo>
                <a:lnTo>
                  <a:pt x="1499538" y="5314077"/>
                </a:lnTo>
                <a:lnTo>
                  <a:pt x="1443662" y="5522610"/>
                </a:lnTo>
                <a:lnTo>
                  <a:pt x="1448745" y="5683292"/>
                </a:lnTo>
                <a:lnTo>
                  <a:pt x="1397277" y="5725664"/>
                </a:lnTo>
                <a:lnTo>
                  <a:pt x="1372814" y="5727132"/>
                </a:lnTo>
                <a:lnTo>
                  <a:pt x="1238353" y="5754144"/>
                </a:lnTo>
                <a:lnTo>
                  <a:pt x="1156691" y="5819372"/>
                </a:lnTo>
                <a:lnTo>
                  <a:pt x="1136919" y="5893161"/>
                </a:lnTo>
                <a:lnTo>
                  <a:pt x="990137" y="5966157"/>
                </a:lnTo>
                <a:lnTo>
                  <a:pt x="952709" y="5956128"/>
                </a:lnTo>
                <a:lnTo>
                  <a:pt x="893894" y="5940369"/>
                </a:lnTo>
                <a:lnTo>
                  <a:pt x="809008" y="5957740"/>
                </a:lnTo>
                <a:lnTo>
                  <a:pt x="795505" y="5978192"/>
                </a:lnTo>
                <a:lnTo>
                  <a:pt x="802991" y="5980197"/>
                </a:lnTo>
                <a:lnTo>
                  <a:pt x="763557" y="5977654"/>
                </a:lnTo>
                <a:lnTo>
                  <a:pt x="735222" y="5937969"/>
                </a:lnTo>
                <a:lnTo>
                  <a:pt x="753667" y="5958958"/>
                </a:lnTo>
                <a:lnTo>
                  <a:pt x="715308" y="5892517"/>
                </a:lnTo>
                <a:lnTo>
                  <a:pt x="662909" y="5878476"/>
                </a:lnTo>
                <a:lnTo>
                  <a:pt x="620539" y="5827007"/>
                </a:lnTo>
                <a:lnTo>
                  <a:pt x="551694" y="5848676"/>
                </a:lnTo>
                <a:lnTo>
                  <a:pt x="546214" y="5839185"/>
                </a:lnTo>
                <a:lnTo>
                  <a:pt x="519746" y="5848139"/>
                </a:lnTo>
                <a:lnTo>
                  <a:pt x="484861" y="5798675"/>
                </a:lnTo>
                <a:lnTo>
                  <a:pt x="452514" y="5773962"/>
                </a:lnTo>
                <a:lnTo>
                  <a:pt x="387149" y="5748424"/>
                </a:lnTo>
                <a:lnTo>
                  <a:pt x="372178" y="5744412"/>
                </a:lnTo>
                <a:lnTo>
                  <a:pt x="348253" y="5713932"/>
                </a:lnTo>
                <a:lnTo>
                  <a:pt x="340767" y="5711926"/>
                </a:lnTo>
                <a:lnTo>
                  <a:pt x="310825" y="5703903"/>
                </a:lnTo>
                <a:lnTo>
                  <a:pt x="303877" y="5669948"/>
                </a:lnTo>
                <a:lnTo>
                  <a:pt x="289836" y="5722349"/>
                </a:lnTo>
                <a:lnTo>
                  <a:pt x="282350" y="5720343"/>
                </a:lnTo>
                <a:lnTo>
                  <a:pt x="289975" y="5666223"/>
                </a:lnTo>
                <a:lnTo>
                  <a:pt x="283139" y="5657514"/>
                </a:lnTo>
                <a:lnTo>
                  <a:pt x="263758" y="5644298"/>
                </a:lnTo>
                <a:lnTo>
                  <a:pt x="199468" y="5554862"/>
                </a:lnTo>
                <a:lnTo>
                  <a:pt x="214690" y="5527994"/>
                </a:lnTo>
                <a:lnTo>
                  <a:pt x="214011" y="5440702"/>
                </a:lnTo>
                <a:lnTo>
                  <a:pt x="212543" y="5416239"/>
                </a:lnTo>
                <a:lnTo>
                  <a:pt x="176722" y="5374547"/>
                </a:lnTo>
                <a:lnTo>
                  <a:pt x="144774" y="5374010"/>
                </a:lnTo>
                <a:lnTo>
                  <a:pt x="154803" y="5336581"/>
                </a:lnTo>
                <a:lnTo>
                  <a:pt x="186219" y="5304883"/>
                </a:lnTo>
                <a:lnTo>
                  <a:pt x="176329" y="5286186"/>
                </a:lnTo>
                <a:lnTo>
                  <a:pt x="107741" y="5212791"/>
                </a:lnTo>
                <a:lnTo>
                  <a:pt x="22206" y="5236866"/>
                </a:lnTo>
                <a:lnTo>
                  <a:pt x="0" y="5199969"/>
                </a:lnTo>
                <a:lnTo>
                  <a:pt x="33955" y="5193020"/>
                </a:lnTo>
                <a:lnTo>
                  <a:pt x="47995" y="5140619"/>
                </a:lnTo>
                <a:lnTo>
                  <a:pt x="101331" y="5146887"/>
                </a:lnTo>
                <a:lnTo>
                  <a:pt x="129805" y="5130447"/>
                </a:lnTo>
                <a:lnTo>
                  <a:pt x="167234" y="5140476"/>
                </a:lnTo>
                <a:lnTo>
                  <a:pt x="240622" y="5136071"/>
                </a:lnTo>
                <a:lnTo>
                  <a:pt x="282998" y="5123355"/>
                </a:lnTo>
                <a:lnTo>
                  <a:pt x="368134" y="5075104"/>
                </a:lnTo>
                <a:lnTo>
                  <a:pt x="389123" y="5056658"/>
                </a:lnTo>
                <a:lnTo>
                  <a:pt x="385649" y="5039681"/>
                </a:lnTo>
                <a:lnTo>
                  <a:pt x="436580" y="5029258"/>
                </a:lnTo>
                <a:lnTo>
                  <a:pt x="462230" y="4989138"/>
                </a:lnTo>
                <a:lnTo>
                  <a:pt x="467456" y="4854142"/>
                </a:lnTo>
                <a:lnTo>
                  <a:pt x="436834" y="4758827"/>
                </a:lnTo>
                <a:lnTo>
                  <a:pt x="408505" y="4654957"/>
                </a:lnTo>
                <a:lnTo>
                  <a:pt x="372146" y="4645215"/>
                </a:lnTo>
                <a:lnTo>
                  <a:pt x="262798" y="4664055"/>
                </a:lnTo>
                <a:lnTo>
                  <a:pt x="263336" y="4632106"/>
                </a:lnTo>
                <a:lnTo>
                  <a:pt x="239411" y="4601625"/>
                </a:lnTo>
                <a:lnTo>
                  <a:pt x="203052" y="4591883"/>
                </a:lnTo>
                <a:lnTo>
                  <a:pt x="183390" y="4515551"/>
                </a:lnTo>
                <a:lnTo>
                  <a:pt x="210396" y="4474648"/>
                </a:lnTo>
                <a:lnTo>
                  <a:pt x="218419" y="4444704"/>
                </a:lnTo>
                <a:lnTo>
                  <a:pt x="249298" y="4444955"/>
                </a:lnTo>
                <a:lnTo>
                  <a:pt x="268671" y="4346989"/>
                </a:lnTo>
                <a:lnTo>
                  <a:pt x="263191" y="4337498"/>
                </a:lnTo>
                <a:lnTo>
                  <a:pt x="246752" y="4309023"/>
                </a:lnTo>
                <a:lnTo>
                  <a:pt x="213335" y="4284023"/>
                </a:lnTo>
                <a:lnTo>
                  <a:pt x="226838" y="4263571"/>
                </a:lnTo>
                <a:lnTo>
                  <a:pt x="223364" y="4246594"/>
                </a:lnTo>
                <a:lnTo>
                  <a:pt x="234862" y="4233628"/>
                </a:lnTo>
                <a:lnTo>
                  <a:pt x="216416" y="4212639"/>
                </a:lnTo>
                <a:lnTo>
                  <a:pt x="201983" y="4176678"/>
                </a:lnTo>
                <a:lnTo>
                  <a:pt x="187263" y="4141787"/>
                </a:lnTo>
                <a:lnTo>
                  <a:pt x="221217" y="4134838"/>
                </a:lnTo>
                <a:lnTo>
                  <a:pt x="238194" y="4131364"/>
                </a:lnTo>
                <a:lnTo>
                  <a:pt x="251159" y="4142861"/>
                </a:lnTo>
                <a:lnTo>
                  <a:pt x="260651" y="4137381"/>
                </a:lnTo>
                <a:lnTo>
                  <a:pt x="291131" y="4113455"/>
                </a:lnTo>
                <a:lnTo>
                  <a:pt x="289663" y="4088992"/>
                </a:lnTo>
                <a:lnTo>
                  <a:pt x="304634" y="4093004"/>
                </a:lnTo>
                <a:lnTo>
                  <a:pt x="336582" y="4093541"/>
                </a:lnTo>
                <a:lnTo>
                  <a:pt x="386444" y="4082832"/>
                </a:lnTo>
                <a:lnTo>
                  <a:pt x="404889" y="4103821"/>
                </a:lnTo>
                <a:lnTo>
                  <a:pt x="419860" y="4107832"/>
                </a:lnTo>
                <a:lnTo>
                  <a:pt x="442317" y="4113849"/>
                </a:lnTo>
                <a:lnTo>
                  <a:pt x="432826" y="4119329"/>
                </a:lnTo>
                <a:lnTo>
                  <a:pt x="438306" y="4128821"/>
                </a:lnTo>
                <a:lnTo>
                  <a:pt x="440312" y="4121335"/>
                </a:lnTo>
                <a:lnTo>
                  <a:pt x="447797" y="4123341"/>
                </a:lnTo>
                <a:lnTo>
                  <a:pt x="457289" y="4117861"/>
                </a:lnTo>
                <a:lnTo>
                  <a:pt x="476271" y="4106901"/>
                </a:lnTo>
                <a:lnTo>
                  <a:pt x="495254" y="4095941"/>
                </a:lnTo>
                <a:lnTo>
                  <a:pt x="527454" y="4065598"/>
                </a:lnTo>
                <a:lnTo>
                  <a:pt x="554998" y="3992746"/>
                </a:lnTo>
                <a:lnTo>
                  <a:pt x="576385" y="3998477"/>
                </a:lnTo>
                <a:lnTo>
                  <a:pt x="561015" y="3970288"/>
                </a:lnTo>
                <a:lnTo>
                  <a:pt x="563558" y="3930853"/>
                </a:lnTo>
                <a:lnTo>
                  <a:pt x="543359" y="3886471"/>
                </a:lnTo>
                <a:lnTo>
                  <a:pt x="537879" y="3876979"/>
                </a:lnTo>
                <a:lnTo>
                  <a:pt x="555393" y="3841556"/>
                </a:lnTo>
                <a:lnTo>
                  <a:pt x="580793" y="3832315"/>
                </a:lnTo>
                <a:lnTo>
                  <a:pt x="657655" y="3844887"/>
                </a:lnTo>
                <a:lnTo>
                  <a:pt x="670620" y="3856384"/>
                </a:lnTo>
                <a:lnTo>
                  <a:pt x="708586" y="3834464"/>
                </a:lnTo>
                <a:lnTo>
                  <a:pt x="789179" y="3768949"/>
                </a:lnTo>
                <a:lnTo>
                  <a:pt x="799740" y="3763755"/>
                </a:lnTo>
                <a:lnTo>
                  <a:pt x="894122" y="3676719"/>
                </a:lnTo>
                <a:lnTo>
                  <a:pt x="900140" y="3654262"/>
                </a:lnTo>
                <a:lnTo>
                  <a:pt x="932877" y="3591970"/>
                </a:lnTo>
                <a:lnTo>
                  <a:pt x="941831" y="3618439"/>
                </a:lnTo>
                <a:lnTo>
                  <a:pt x="964825" y="3592507"/>
                </a:lnTo>
                <a:lnTo>
                  <a:pt x="1000392" y="3489712"/>
                </a:lnTo>
                <a:lnTo>
                  <a:pt x="999713" y="3402420"/>
                </a:lnTo>
                <a:lnTo>
                  <a:pt x="974178" y="3228235"/>
                </a:lnTo>
                <a:lnTo>
                  <a:pt x="955334" y="3183069"/>
                </a:lnTo>
                <a:lnTo>
                  <a:pt x="942906" y="3139623"/>
                </a:lnTo>
                <a:lnTo>
                  <a:pt x="952935" y="3102194"/>
                </a:lnTo>
                <a:lnTo>
                  <a:pt x="957736" y="3024394"/>
                </a:lnTo>
                <a:lnTo>
                  <a:pt x="965759" y="2994450"/>
                </a:lnTo>
                <a:lnTo>
                  <a:pt x="1023644" y="2953798"/>
                </a:lnTo>
                <a:lnTo>
                  <a:pt x="1048895" y="2889500"/>
                </a:lnTo>
                <a:lnTo>
                  <a:pt x="1046497" y="2808625"/>
                </a:lnTo>
                <a:lnTo>
                  <a:pt x="1075222" y="2761305"/>
                </a:lnTo>
                <a:lnTo>
                  <a:pt x="1071098" y="2751031"/>
                </a:lnTo>
                <a:lnTo>
                  <a:pt x="1077515" y="2752750"/>
                </a:lnTo>
                <a:lnTo>
                  <a:pt x="1139801" y="2610120"/>
                </a:lnTo>
                <a:lnTo>
                  <a:pt x="1128555" y="2592206"/>
                </a:lnTo>
                <a:lnTo>
                  <a:pt x="1163585" y="2521360"/>
                </a:lnTo>
                <a:lnTo>
                  <a:pt x="1167596" y="2506388"/>
                </a:lnTo>
                <a:lnTo>
                  <a:pt x="1151157" y="2477913"/>
                </a:lnTo>
                <a:lnTo>
                  <a:pt x="1170928" y="2404124"/>
                </a:lnTo>
                <a:lnTo>
                  <a:pt x="1166518" y="2394919"/>
                </a:lnTo>
                <a:lnTo>
                  <a:pt x="1155166" y="2287575"/>
                </a:lnTo>
                <a:lnTo>
                  <a:pt x="1180166" y="2254157"/>
                </a:lnTo>
                <a:lnTo>
                  <a:pt x="1178556" y="2110453"/>
                </a:lnTo>
                <a:lnTo>
                  <a:pt x="1158643" y="2065001"/>
                </a:lnTo>
                <a:lnTo>
                  <a:pt x="1170929" y="1989207"/>
                </a:lnTo>
                <a:lnTo>
                  <a:pt x="1161975" y="1962738"/>
                </a:lnTo>
                <a:lnTo>
                  <a:pt x="1174010" y="1917822"/>
                </a:lnTo>
                <a:lnTo>
                  <a:pt x="1146611" y="1870365"/>
                </a:lnTo>
                <a:lnTo>
                  <a:pt x="1103555" y="1795788"/>
                </a:lnTo>
                <a:lnTo>
                  <a:pt x="1074150" y="1755816"/>
                </a:lnTo>
                <a:lnTo>
                  <a:pt x="1004095" y="1657958"/>
                </a:lnTo>
                <a:lnTo>
                  <a:pt x="1044066" y="1628552"/>
                </a:lnTo>
                <a:lnTo>
                  <a:pt x="1054096" y="1591123"/>
                </a:lnTo>
                <a:lnTo>
                  <a:pt x="1049153" y="1549682"/>
                </a:lnTo>
                <a:lnTo>
                  <a:pt x="1044211" y="1508242"/>
                </a:lnTo>
                <a:lnTo>
                  <a:pt x="1056099" y="1408270"/>
                </a:lnTo>
                <a:lnTo>
                  <a:pt x="1032711" y="1345841"/>
                </a:lnTo>
                <a:lnTo>
                  <a:pt x="1118784" y="1289817"/>
                </a:lnTo>
                <a:lnTo>
                  <a:pt x="1145790" y="1248914"/>
                </a:lnTo>
                <a:lnTo>
                  <a:pt x="1190562" y="1141707"/>
                </a:lnTo>
                <a:lnTo>
                  <a:pt x="1229996" y="1144250"/>
                </a:lnTo>
                <a:lnTo>
                  <a:pt x="1245505" y="1116313"/>
                </a:lnTo>
                <a:lnTo>
                  <a:pt x="1268499" y="1090381"/>
                </a:lnTo>
                <a:lnTo>
                  <a:pt x="1260083" y="1031963"/>
                </a:lnTo>
                <a:lnTo>
                  <a:pt x="1233473" y="921676"/>
                </a:lnTo>
                <a:lnTo>
                  <a:pt x="1177738" y="834533"/>
                </a:lnTo>
                <a:lnTo>
                  <a:pt x="1049266" y="745092"/>
                </a:lnTo>
                <a:lnTo>
                  <a:pt x="1018673" y="743772"/>
                </a:lnTo>
                <a:lnTo>
                  <a:pt x="999691" y="754732"/>
                </a:lnTo>
                <a:lnTo>
                  <a:pt x="990451" y="729332"/>
                </a:lnTo>
                <a:lnTo>
                  <a:pt x="1041382" y="718910"/>
                </a:lnTo>
                <a:lnTo>
                  <a:pt x="1116636" y="763144"/>
                </a:lnTo>
                <a:lnTo>
                  <a:pt x="1155140" y="709275"/>
                </a:lnTo>
                <a:lnTo>
                  <a:pt x="1165169" y="671846"/>
                </a:lnTo>
                <a:lnTo>
                  <a:pt x="1160227" y="630405"/>
                </a:lnTo>
                <a:lnTo>
                  <a:pt x="1160764" y="598456"/>
                </a:lnTo>
                <a:lnTo>
                  <a:pt x="1162771" y="590970"/>
                </a:lnTo>
                <a:lnTo>
                  <a:pt x="1170507" y="562096"/>
                </a:lnTo>
                <a:lnTo>
                  <a:pt x="1163021" y="560090"/>
                </a:lnTo>
                <a:lnTo>
                  <a:pt x="1156074" y="526136"/>
                </a:lnTo>
                <a:lnTo>
                  <a:pt x="1158617" y="486701"/>
                </a:lnTo>
                <a:lnTo>
                  <a:pt x="1140709" y="433763"/>
                </a:lnTo>
                <a:lnTo>
                  <a:pt x="1144721" y="418791"/>
                </a:lnTo>
                <a:lnTo>
                  <a:pt x="1140562" y="378706"/>
                </a:lnTo>
                <a:lnTo>
                  <a:pt x="1060370" y="228847"/>
                </a:lnTo>
                <a:lnTo>
                  <a:pt x="1059154" y="173504"/>
                </a:lnTo>
                <a:lnTo>
                  <a:pt x="1135623" y="97714"/>
                </a:lnTo>
                <a:lnTo>
                  <a:pt x="1166354" y="42909"/>
                </a:lnTo>
                <a:close/>
              </a:path>
            </a:pathLst>
          </a:custGeom>
          <a:pattFill prst="solidDmnd">
            <a:fgClr>
              <a:schemeClr val="bg1">
                <a:lumMod val="85000"/>
              </a:schemeClr>
            </a:fgClr>
            <a:bgClr>
              <a:schemeClr val="bg1"/>
            </a:bgClr>
          </a:pattFill>
        </p:spPr>
        <p:txBody>
          <a:bodyPr wrap="square" anchor="ctr">
            <a:noAutofit/>
          </a:bodyPr>
          <a:lstStyle>
            <a:lvl1pPr marL="0" indent="0" algn="ctr">
              <a:buNone/>
              <a:defRPr sz="1600"/>
            </a:lvl1pPr>
          </a:lstStyle>
          <a:p>
            <a:r>
              <a:rPr lang="en-US"/>
              <a:t>Picture</a:t>
            </a:r>
          </a:p>
        </p:txBody>
      </p:sp>
    </p:spTree>
    <p:extLst>
      <p:ext uri="{BB962C8B-B14F-4D97-AF65-F5344CB8AC3E}">
        <p14:creationId xmlns:p14="http://schemas.microsoft.com/office/powerpoint/2010/main" val="1906396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12" name="Picture Placeholder 11"/>
          <p:cNvSpPr>
            <a:spLocks noGrp="1"/>
          </p:cNvSpPr>
          <p:nvPr>
            <p:ph type="pic" sz="quarter" idx="21" hasCustomPrompt="1"/>
          </p:nvPr>
        </p:nvSpPr>
        <p:spPr>
          <a:xfrm>
            <a:off x="925851" y="1025157"/>
            <a:ext cx="4749888" cy="4806524"/>
          </a:xfrm>
          <a:custGeom>
            <a:avLst/>
            <a:gdLst>
              <a:gd name="connsiteX0" fmla="*/ 3562997 w 4749888"/>
              <a:gd name="connsiteY0" fmla="*/ 0 h 4806524"/>
              <a:gd name="connsiteX1" fmla="*/ 3651259 w 4749888"/>
              <a:gd name="connsiteY1" fmla="*/ 16258 h 4806524"/>
              <a:gd name="connsiteX2" fmla="*/ 3683776 w 4749888"/>
              <a:gd name="connsiteY2" fmla="*/ 48774 h 4806524"/>
              <a:gd name="connsiteX3" fmla="*/ 3732552 w 4749888"/>
              <a:gd name="connsiteY3" fmla="*/ 65032 h 4806524"/>
              <a:gd name="connsiteX4" fmla="*/ 3739520 w 4749888"/>
              <a:gd name="connsiteY4" fmla="*/ 56903 h 4806524"/>
              <a:gd name="connsiteX5" fmla="*/ 3844041 w 4749888"/>
              <a:gd name="connsiteY5" fmla="*/ 56903 h 4806524"/>
              <a:gd name="connsiteX6" fmla="*/ 3884688 w 4749888"/>
              <a:gd name="connsiteY6" fmla="*/ 65032 h 4806524"/>
              <a:gd name="connsiteX7" fmla="*/ 3909076 w 4749888"/>
              <a:gd name="connsiteY7" fmla="*/ 56903 h 4806524"/>
              <a:gd name="connsiteX8" fmla="*/ 4006629 w 4749888"/>
              <a:gd name="connsiteY8" fmla="*/ 81290 h 4806524"/>
              <a:gd name="connsiteX9" fmla="*/ 4037985 w 4749888"/>
              <a:gd name="connsiteY9" fmla="*/ 113805 h 4806524"/>
              <a:gd name="connsiteX10" fmla="*/ 4029856 w 4749888"/>
              <a:gd name="connsiteY10" fmla="*/ 130063 h 4806524"/>
              <a:gd name="connsiteX11" fmla="*/ 4037985 w 4749888"/>
              <a:gd name="connsiteY11" fmla="*/ 193933 h 4806524"/>
              <a:gd name="connsiteX12" fmla="*/ 4062373 w 4749888"/>
              <a:gd name="connsiteY12" fmla="*/ 234578 h 4806524"/>
              <a:gd name="connsiteX13" fmla="*/ 4037985 w 4749888"/>
              <a:gd name="connsiteY13" fmla="*/ 315867 h 4806524"/>
              <a:gd name="connsiteX14" fmla="*/ 4070503 w 4749888"/>
              <a:gd name="connsiteY14" fmla="*/ 348383 h 4806524"/>
              <a:gd name="connsiteX15" fmla="*/ 4037985 w 4749888"/>
              <a:gd name="connsiteY15" fmla="*/ 355351 h 4806524"/>
              <a:gd name="connsiteX16" fmla="*/ 4006629 w 4749888"/>
              <a:gd name="connsiteY16" fmla="*/ 348383 h 4806524"/>
              <a:gd name="connsiteX17" fmla="*/ 3941594 w 4749888"/>
              <a:gd name="connsiteY17" fmla="*/ 387866 h 4806524"/>
              <a:gd name="connsiteX18" fmla="*/ 3844041 w 4749888"/>
              <a:gd name="connsiteY18" fmla="*/ 428511 h 4806524"/>
              <a:gd name="connsiteX19" fmla="*/ 3835912 w 4749888"/>
              <a:gd name="connsiteY19" fmla="*/ 461027 h 4806524"/>
              <a:gd name="connsiteX20" fmla="*/ 3884688 w 4749888"/>
              <a:gd name="connsiteY20" fmla="*/ 501672 h 4806524"/>
              <a:gd name="connsiteX21" fmla="*/ 3900947 w 4749888"/>
              <a:gd name="connsiteY21" fmla="*/ 549284 h 4806524"/>
              <a:gd name="connsiteX22" fmla="*/ 3827782 w 4749888"/>
              <a:gd name="connsiteY22" fmla="*/ 517930 h 4806524"/>
              <a:gd name="connsiteX23" fmla="*/ 3796426 w 4749888"/>
              <a:gd name="connsiteY23" fmla="*/ 549284 h 4806524"/>
              <a:gd name="connsiteX24" fmla="*/ 3732552 w 4749888"/>
              <a:gd name="connsiteY24" fmla="*/ 517930 h 4806524"/>
              <a:gd name="connsiteX25" fmla="*/ 3683776 w 4749888"/>
              <a:gd name="connsiteY25" fmla="*/ 557413 h 4806524"/>
              <a:gd name="connsiteX26" fmla="*/ 3659388 w 4749888"/>
              <a:gd name="connsiteY26" fmla="*/ 549284 h 4806524"/>
              <a:gd name="connsiteX27" fmla="*/ 3651259 w 4749888"/>
              <a:gd name="connsiteY27" fmla="*/ 573671 h 4806524"/>
              <a:gd name="connsiteX28" fmla="*/ 3635000 w 4749888"/>
              <a:gd name="connsiteY28" fmla="*/ 589929 h 4806524"/>
              <a:gd name="connsiteX29" fmla="*/ 3587385 w 4749888"/>
              <a:gd name="connsiteY29" fmla="*/ 646831 h 4806524"/>
              <a:gd name="connsiteX30" fmla="*/ 3587385 w 4749888"/>
              <a:gd name="connsiteY30" fmla="*/ 671218 h 4806524"/>
              <a:gd name="connsiteX31" fmla="*/ 3546738 w 4749888"/>
              <a:gd name="connsiteY31" fmla="*/ 726959 h 4806524"/>
              <a:gd name="connsiteX32" fmla="*/ 3522350 w 4749888"/>
              <a:gd name="connsiteY32" fmla="*/ 735088 h 4806524"/>
              <a:gd name="connsiteX33" fmla="*/ 3530479 w 4749888"/>
              <a:gd name="connsiteY33" fmla="*/ 783862 h 4806524"/>
              <a:gd name="connsiteX34" fmla="*/ 3506091 w 4749888"/>
              <a:gd name="connsiteY34" fmla="*/ 775733 h 4806524"/>
              <a:gd name="connsiteX35" fmla="*/ 3506091 w 4749888"/>
              <a:gd name="connsiteY35" fmla="*/ 808249 h 4806524"/>
              <a:gd name="connsiteX36" fmla="*/ 3434088 w 4749888"/>
              <a:gd name="connsiteY36" fmla="*/ 824507 h 4806524"/>
              <a:gd name="connsiteX37" fmla="*/ 3434088 w 4749888"/>
              <a:gd name="connsiteY37" fmla="*/ 888377 h 4806524"/>
              <a:gd name="connsiteX38" fmla="*/ 3417829 w 4749888"/>
              <a:gd name="connsiteY38" fmla="*/ 888377 h 4806524"/>
              <a:gd name="connsiteX39" fmla="*/ 3360923 w 4749888"/>
              <a:gd name="connsiteY39" fmla="*/ 888377 h 4806524"/>
              <a:gd name="connsiteX40" fmla="*/ 3352794 w 4749888"/>
              <a:gd name="connsiteY40" fmla="*/ 897667 h 4806524"/>
              <a:gd name="connsiteX41" fmla="*/ 3320276 w 4749888"/>
              <a:gd name="connsiteY41" fmla="*/ 912764 h 4806524"/>
              <a:gd name="connsiteX42" fmla="*/ 3312147 w 4749888"/>
              <a:gd name="connsiteY42" fmla="*/ 977795 h 4806524"/>
              <a:gd name="connsiteX43" fmla="*/ 3304017 w 4749888"/>
              <a:gd name="connsiteY43" fmla="*/ 994053 h 4806524"/>
              <a:gd name="connsiteX44" fmla="*/ 3279629 w 4749888"/>
              <a:gd name="connsiteY44" fmla="*/ 1002182 h 4806524"/>
              <a:gd name="connsiteX45" fmla="*/ 3256402 w 4749888"/>
              <a:gd name="connsiteY45" fmla="*/ 1050956 h 4806524"/>
              <a:gd name="connsiteX46" fmla="*/ 3295888 w 4749888"/>
              <a:gd name="connsiteY46" fmla="*/ 1122955 h 4806524"/>
              <a:gd name="connsiteX47" fmla="*/ 3352794 w 4749888"/>
              <a:gd name="connsiteY47" fmla="*/ 1163599 h 4806524"/>
              <a:gd name="connsiteX48" fmla="*/ 3385311 w 4749888"/>
              <a:gd name="connsiteY48" fmla="*/ 1155470 h 4806524"/>
              <a:gd name="connsiteX49" fmla="*/ 3409699 w 4749888"/>
              <a:gd name="connsiteY49" fmla="*/ 1155470 h 4806524"/>
              <a:gd name="connsiteX50" fmla="*/ 3417829 w 4749888"/>
              <a:gd name="connsiteY50" fmla="*/ 1155470 h 4806524"/>
              <a:gd name="connsiteX51" fmla="*/ 3409699 w 4749888"/>
              <a:gd name="connsiteY51" fmla="*/ 1196115 h 4806524"/>
              <a:gd name="connsiteX52" fmla="*/ 3497961 w 4749888"/>
              <a:gd name="connsiteY52" fmla="*/ 1204244 h 4806524"/>
              <a:gd name="connsiteX53" fmla="*/ 3506091 w 4749888"/>
              <a:gd name="connsiteY53" fmla="*/ 1292501 h 4806524"/>
              <a:gd name="connsiteX54" fmla="*/ 3587385 w 4749888"/>
              <a:gd name="connsiteY54" fmla="*/ 1357532 h 4806524"/>
              <a:gd name="connsiteX55" fmla="*/ 3587385 w 4749888"/>
              <a:gd name="connsiteY55" fmla="*/ 1390048 h 4806524"/>
              <a:gd name="connsiteX56" fmla="*/ 3587385 w 4749888"/>
              <a:gd name="connsiteY56" fmla="*/ 1398177 h 4806524"/>
              <a:gd name="connsiteX57" fmla="*/ 3579255 w 4749888"/>
              <a:gd name="connsiteY57" fmla="*/ 1446951 h 4806524"/>
              <a:gd name="connsiteX58" fmla="*/ 3571126 w 4749888"/>
              <a:gd name="connsiteY58" fmla="*/ 1453918 h 4806524"/>
              <a:gd name="connsiteX59" fmla="*/ 3506091 w 4749888"/>
              <a:gd name="connsiteY59" fmla="*/ 1502692 h 4806524"/>
              <a:gd name="connsiteX60" fmla="*/ 3497961 w 4749888"/>
              <a:gd name="connsiteY60" fmla="*/ 1510821 h 4806524"/>
              <a:gd name="connsiteX61" fmla="*/ 3425958 w 4749888"/>
              <a:gd name="connsiteY61" fmla="*/ 1575852 h 4806524"/>
              <a:gd name="connsiteX62" fmla="*/ 3425958 w 4749888"/>
              <a:gd name="connsiteY62" fmla="*/ 1583981 h 4806524"/>
              <a:gd name="connsiteX63" fmla="*/ 3409699 w 4749888"/>
              <a:gd name="connsiteY63" fmla="*/ 1624626 h 4806524"/>
              <a:gd name="connsiteX64" fmla="*/ 3409699 w 4749888"/>
              <a:gd name="connsiteY64" fmla="*/ 1640884 h 4806524"/>
              <a:gd name="connsiteX65" fmla="*/ 3434088 w 4749888"/>
              <a:gd name="connsiteY65" fmla="*/ 1680367 h 4806524"/>
              <a:gd name="connsiteX66" fmla="*/ 3457314 w 4749888"/>
              <a:gd name="connsiteY66" fmla="*/ 1769786 h 4806524"/>
              <a:gd name="connsiteX67" fmla="*/ 3457314 w 4749888"/>
              <a:gd name="connsiteY67" fmla="*/ 1866172 h 4806524"/>
              <a:gd name="connsiteX68" fmla="*/ 3522350 w 4749888"/>
              <a:gd name="connsiteY68" fmla="*/ 1874301 h 4806524"/>
              <a:gd name="connsiteX69" fmla="*/ 3530479 w 4749888"/>
              <a:gd name="connsiteY69" fmla="*/ 1890558 h 4806524"/>
              <a:gd name="connsiteX70" fmla="*/ 3571126 w 4749888"/>
              <a:gd name="connsiteY70" fmla="*/ 1923074 h 4806524"/>
              <a:gd name="connsiteX71" fmla="*/ 3611773 w 4749888"/>
              <a:gd name="connsiteY71" fmla="*/ 1931203 h 4806524"/>
              <a:gd name="connsiteX72" fmla="*/ 3635000 w 4749888"/>
              <a:gd name="connsiteY72" fmla="*/ 1979977 h 4806524"/>
              <a:gd name="connsiteX73" fmla="*/ 3644290 w 4749888"/>
              <a:gd name="connsiteY73" fmla="*/ 1979977 h 4806524"/>
              <a:gd name="connsiteX74" fmla="*/ 3619902 w 4749888"/>
              <a:gd name="connsiteY74" fmla="*/ 1996235 h 4806524"/>
              <a:gd name="connsiteX75" fmla="*/ 3651259 w 4749888"/>
              <a:gd name="connsiteY75" fmla="*/ 2027589 h 4806524"/>
              <a:gd name="connsiteX76" fmla="*/ 3659388 w 4749888"/>
              <a:gd name="connsiteY76" fmla="*/ 2076363 h 4806524"/>
              <a:gd name="connsiteX77" fmla="*/ 3691905 w 4749888"/>
              <a:gd name="connsiteY77" fmla="*/ 2084492 h 4806524"/>
              <a:gd name="connsiteX78" fmla="*/ 3700035 w 4749888"/>
              <a:gd name="connsiteY78" fmla="*/ 2133265 h 4806524"/>
              <a:gd name="connsiteX79" fmla="*/ 3691905 w 4749888"/>
              <a:gd name="connsiteY79" fmla="*/ 2141394 h 4806524"/>
              <a:gd name="connsiteX80" fmla="*/ 3716294 w 4749888"/>
              <a:gd name="connsiteY80" fmla="*/ 2173910 h 4806524"/>
              <a:gd name="connsiteX81" fmla="*/ 3724423 w 4749888"/>
              <a:gd name="connsiteY81" fmla="*/ 2173910 h 4806524"/>
              <a:gd name="connsiteX82" fmla="*/ 3732552 w 4749888"/>
              <a:gd name="connsiteY82" fmla="*/ 2173910 h 4806524"/>
              <a:gd name="connsiteX83" fmla="*/ 3732552 w 4749888"/>
              <a:gd name="connsiteY83" fmla="*/ 2180878 h 4806524"/>
              <a:gd name="connsiteX84" fmla="*/ 3755779 w 4749888"/>
              <a:gd name="connsiteY84" fmla="*/ 2180878 h 4806524"/>
              <a:gd name="connsiteX85" fmla="*/ 3788297 w 4749888"/>
              <a:gd name="connsiteY85" fmla="*/ 2197135 h 4806524"/>
              <a:gd name="connsiteX86" fmla="*/ 3788297 w 4749888"/>
              <a:gd name="connsiteY86" fmla="*/ 2190168 h 4806524"/>
              <a:gd name="connsiteX87" fmla="*/ 3796426 w 4749888"/>
              <a:gd name="connsiteY87" fmla="*/ 2141394 h 4806524"/>
              <a:gd name="connsiteX88" fmla="*/ 3827782 w 4749888"/>
              <a:gd name="connsiteY88" fmla="*/ 2173910 h 4806524"/>
              <a:gd name="connsiteX89" fmla="*/ 3844041 w 4749888"/>
              <a:gd name="connsiteY89" fmla="*/ 2180878 h 4806524"/>
              <a:gd name="connsiteX90" fmla="*/ 3852171 w 4749888"/>
              <a:gd name="connsiteY90" fmla="*/ 2190168 h 4806524"/>
              <a:gd name="connsiteX91" fmla="*/ 3876559 w 4749888"/>
              <a:gd name="connsiteY91" fmla="*/ 2197135 h 4806524"/>
              <a:gd name="connsiteX92" fmla="*/ 3884688 w 4749888"/>
              <a:gd name="connsiteY92" fmla="*/ 2221522 h 4806524"/>
              <a:gd name="connsiteX93" fmla="*/ 3884688 w 4749888"/>
              <a:gd name="connsiteY93" fmla="*/ 2229651 h 4806524"/>
              <a:gd name="connsiteX94" fmla="*/ 3909076 w 4749888"/>
              <a:gd name="connsiteY94" fmla="*/ 2262167 h 4806524"/>
              <a:gd name="connsiteX95" fmla="*/ 3949723 w 4749888"/>
              <a:gd name="connsiteY95" fmla="*/ 2229651 h 4806524"/>
              <a:gd name="connsiteX96" fmla="*/ 3965982 w 4749888"/>
              <a:gd name="connsiteY96" fmla="*/ 2221522 h 4806524"/>
              <a:gd name="connsiteX97" fmla="*/ 4006629 w 4749888"/>
              <a:gd name="connsiteY97" fmla="*/ 2173910 h 4806524"/>
              <a:gd name="connsiteX98" fmla="*/ 4037985 w 4749888"/>
              <a:gd name="connsiteY98" fmla="*/ 2149523 h 4806524"/>
              <a:gd name="connsiteX99" fmla="*/ 4062373 w 4749888"/>
              <a:gd name="connsiteY99" fmla="*/ 2173910 h 4806524"/>
              <a:gd name="connsiteX100" fmla="*/ 4135538 w 4749888"/>
              <a:gd name="connsiteY100" fmla="*/ 2100750 h 4806524"/>
              <a:gd name="connsiteX101" fmla="*/ 4168056 w 4749888"/>
              <a:gd name="connsiteY101" fmla="*/ 2133265 h 4806524"/>
              <a:gd name="connsiteX102" fmla="*/ 4176185 w 4749888"/>
              <a:gd name="connsiteY102" fmla="*/ 2180878 h 4806524"/>
              <a:gd name="connsiteX103" fmla="*/ 4207541 w 4749888"/>
              <a:gd name="connsiteY103" fmla="*/ 2180878 h 4806524"/>
              <a:gd name="connsiteX104" fmla="*/ 4215671 w 4749888"/>
              <a:gd name="connsiteY104" fmla="*/ 2149523 h 4806524"/>
              <a:gd name="connsiteX105" fmla="*/ 4248188 w 4749888"/>
              <a:gd name="connsiteY105" fmla="*/ 2133265 h 4806524"/>
              <a:gd name="connsiteX106" fmla="*/ 4288835 w 4749888"/>
              <a:gd name="connsiteY106" fmla="*/ 2117007 h 4806524"/>
              <a:gd name="connsiteX107" fmla="*/ 4321353 w 4749888"/>
              <a:gd name="connsiteY107" fmla="*/ 2117007 h 4806524"/>
              <a:gd name="connsiteX108" fmla="*/ 4321353 w 4749888"/>
              <a:gd name="connsiteY108" fmla="*/ 2133265 h 4806524"/>
              <a:gd name="connsiteX109" fmla="*/ 4296965 w 4749888"/>
              <a:gd name="connsiteY109" fmla="*/ 2157652 h 4806524"/>
              <a:gd name="connsiteX110" fmla="*/ 4329482 w 4749888"/>
              <a:gd name="connsiteY110" fmla="*/ 2173910 h 4806524"/>
              <a:gd name="connsiteX111" fmla="*/ 4362000 w 4749888"/>
              <a:gd name="connsiteY111" fmla="*/ 2180878 h 4806524"/>
              <a:gd name="connsiteX112" fmla="*/ 4377097 w 4749888"/>
              <a:gd name="connsiteY112" fmla="*/ 2173910 h 4806524"/>
              <a:gd name="connsiteX113" fmla="*/ 4401485 w 4749888"/>
              <a:gd name="connsiteY113" fmla="*/ 2157652 h 4806524"/>
              <a:gd name="connsiteX114" fmla="*/ 4417744 w 4749888"/>
              <a:gd name="connsiteY114" fmla="*/ 2197135 h 4806524"/>
              <a:gd name="connsiteX115" fmla="*/ 4442132 w 4749888"/>
              <a:gd name="connsiteY115" fmla="*/ 2190168 h 4806524"/>
              <a:gd name="connsiteX116" fmla="*/ 4474650 w 4749888"/>
              <a:gd name="connsiteY116" fmla="*/ 2180878 h 4806524"/>
              <a:gd name="connsiteX117" fmla="*/ 4474650 w 4749888"/>
              <a:gd name="connsiteY117" fmla="*/ 2133265 h 4806524"/>
              <a:gd name="connsiteX118" fmla="*/ 4490909 w 4749888"/>
              <a:gd name="connsiteY118" fmla="*/ 2141394 h 4806524"/>
              <a:gd name="connsiteX119" fmla="*/ 4515297 w 4749888"/>
              <a:gd name="connsiteY119" fmla="*/ 2157652 h 4806524"/>
              <a:gd name="connsiteX120" fmla="*/ 4499038 w 4749888"/>
              <a:gd name="connsiteY120" fmla="*/ 2180878 h 4806524"/>
              <a:gd name="connsiteX121" fmla="*/ 4523426 w 4749888"/>
              <a:gd name="connsiteY121" fmla="*/ 2173910 h 4806524"/>
              <a:gd name="connsiteX122" fmla="*/ 4515297 w 4749888"/>
              <a:gd name="connsiteY122" fmla="*/ 2180878 h 4806524"/>
              <a:gd name="connsiteX123" fmla="*/ 4547814 w 4749888"/>
              <a:gd name="connsiteY123" fmla="*/ 2213393 h 4806524"/>
              <a:gd name="connsiteX124" fmla="*/ 4515297 w 4749888"/>
              <a:gd name="connsiteY124" fmla="*/ 2213393 h 4806524"/>
              <a:gd name="connsiteX125" fmla="*/ 4515297 w 4749888"/>
              <a:gd name="connsiteY125" fmla="*/ 2245909 h 4806524"/>
              <a:gd name="connsiteX126" fmla="*/ 4531556 w 4749888"/>
              <a:gd name="connsiteY126" fmla="*/ 2245909 h 4806524"/>
              <a:gd name="connsiteX127" fmla="*/ 4531556 w 4749888"/>
              <a:gd name="connsiteY127" fmla="*/ 2254038 h 4806524"/>
              <a:gd name="connsiteX128" fmla="*/ 4499038 w 4749888"/>
              <a:gd name="connsiteY128" fmla="*/ 2270296 h 4806524"/>
              <a:gd name="connsiteX129" fmla="*/ 4523426 w 4749888"/>
              <a:gd name="connsiteY129" fmla="*/ 2294683 h 4806524"/>
              <a:gd name="connsiteX130" fmla="*/ 4562912 w 4749888"/>
              <a:gd name="connsiteY130" fmla="*/ 2343456 h 4806524"/>
              <a:gd name="connsiteX131" fmla="*/ 4562912 w 4749888"/>
              <a:gd name="connsiteY131" fmla="*/ 2351585 h 4806524"/>
              <a:gd name="connsiteX132" fmla="*/ 4571041 w 4749888"/>
              <a:gd name="connsiteY132" fmla="*/ 2384101 h 4806524"/>
              <a:gd name="connsiteX133" fmla="*/ 4571041 w 4749888"/>
              <a:gd name="connsiteY133" fmla="*/ 2415455 h 4806524"/>
              <a:gd name="connsiteX134" fmla="*/ 4571041 w 4749888"/>
              <a:gd name="connsiteY134" fmla="*/ 2439842 h 4806524"/>
              <a:gd name="connsiteX135" fmla="*/ 4603559 w 4749888"/>
              <a:gd name="connsiteY135" fmla="*/ 2415455 h 4806524"/>
              <a:gd name="connsiteX136" fmla="*/ 4636076 w 4749888"/>
              <a:gd name="connsiteY136" fmla="*/ 2488616 h 4806524"/>
              <a:gd name="connsiteX137" fmla="*/ 4627947 w 4749888"/>
              <a:gd name="connsiteY137" fmla="*/ 2496745 h 4806524"/>
              <a:gd name="connsiteX138" fmla="*/ 4652335 w 4749888"/>
              <a:gd name="connsiteY138" fmla="*/ 2521132 h 4806524"/>
              <a:gd name="connsiteX139" fmla="*/ 4636076 w 4749888"/>
              <a:gd name="connsiteY139" fmla="*/ 2529260 h 4806524"/>
              <a:gd name="connsiteX140" fmla="*/ 4676723 w 4749888"/>
              <a:gd name="connsiteY140" fmla="*/ 2568744 h 4806524"/>
              <a:gd name="connsiteX141" fmla="*/ 4676723 w 4749888"/>
              <a:gd name="connsiteY141" fmla="*/ 2609389 h 4806524"/>
              <a:gd name="connsiteX142" fmla="*/ 4717370 w 4749888"/>
              <a:gd name="connsiteY142" fmla="*/ 2601260 h 4806524"/>
              <a:gd name="connsiteX143" fmla="*/ 4717370 w 4749888"/>
              <a:gd name="connsiteY143" fmla="*/ 2617518 h 4806524"/>
              <a:gd name="connsiteX144" fmla="*/ 4749888 w 4749888"/>
              <a:gd name="connsiteY144" fmla="*/ 2641904 h 4806524"/>
              <a:gd name="connsiteX145" fmla="*/ 4741759 w 4749888"/>
              <a:gd name="connsiteY145" fmla="*/ 2666291 h 4806524"/>
              <a:gd name="connsiteX146" fmla="*/ 4531556 w 4749888"/>
              <a:gd name="connsiteY146" fmla="*/ 2682549 h 4806524"/>
              <a:gd name="connsiteX147" fmla="*/ 4547814 w 4749888"/>
              <a:gd name="connsiteY147" fmla="*/ 2666291 h 4806524"/>
              <a:gd name="connsiteX148" fmla="*/ 4499038 w 4749888"/>
              <a:gd name="connsiteY148" fmla="*/ 2633775 h 4806524"/>
              <a:gd name="connsiteX149" fmla="*/ 4499038 w 4749888"/>
              <a:gd name="connsiteY149" fmla="*/ 2682549 h 4806524"/>
              <a:gd name="connsiteX150" fmla="*/ 4386388 w 4749888"/>
              <a:gd name="connsiteY150" fmla="*/ 2706936 h 4806524"/>
              <a:gd name="connsiteX151" fmla="*/ 4401485 w 4749888"/>
              <a:gd name="connsiteY151" fmla="*/ 2682549 h 4806524"/>
              <a:gd name="connsiteX152" fmla="*/ 4442132 w 4749888"/>
              <a:gd name="connsiteY152" fmla="*/ 2666291 h 4806524"/>
              <a:gd name="connsiteX153" fmla="*/ 4386388 w 4749888"/>
              <a:gd name="connsiteY153" fmla="*/ 2593131 h 4806524"/>
              <a:gd name="connsiteX154" fmla="*/ 4417744 w 4749888"/>
              <a:gd name="connsiteY154" fmla="*/ 2568744 h 4806524"/>
              <a:gd name="connsiteX155" fmla="*/ 4386388 w 4749888"/>
              <a:gd name="connsiteY155" fmla="*/ 2553647 h 4806524"/>
              <a:gd name="connsiteX156" fmla="*/ 4370129 w 4749888"/>
              <a:gd name="connsiteY156" fmla="*/ 2521132 h 4806524"/>
              <a:gd name="connsiteX157" fmla="*/ 4370129 w 4749888"/>
              <a:gd name="connsiteY157" fmla="*/ 2496745 h 4806524"/>
              <a:gd name="connsiteX158" fmla="*/ 4345741 w 4749888"/>
              <a:gd name="connsiteY158" fmla="*/ 2513003 h 4806524"/>
              <a:gd name="connsiteX159" fmla="*/ 4337612 w 4749888"/>
              <a:gd name="connsiteY159" fmla="*/ 2513003 h 4806524"/>
              <a:gd name="connsiteX160" fmla="*/ 4321353 w 4749888"/>
              <a:gd name="connsiteY160" fmla="*/ 2521132 h 4806524"/>
              <a:gd name="connsiteX161" fmla="*/ 4321353 w 4749888"/>
              <a:gd name="connsiteY161" fmla="*/ 2553647 h 4806524"/>
              <a:gd name="connsiteX162" fmla="*/ 4377097 w 4749888"/>
              <a:gd name="connsiteY162" fmla="*/ 2601260 h 4806524"/>
              <a:gd name="connsiteX163" fmla="*/ 4377097 w 4749888"/>
              <a:gd name="connsiteY163" fmla="*/ 2617518 h 4806524"/>
              <a:gd name="connsiteX164" fmla="*/ 4386388 w 4749888"/>
              <a:gd name="connsiteY164" fmla="*/ 2641904 h 4806524"/>
              <a:gd name="connsiteX165" fmla="*/ 4345741 w 4749888"/>
              <a:gd name="connsiteY165" fmla="*/ 2682549 h 4806524"/>
              <a:gd name="connsiteX166" fmla="*/ 4370129 w 4749888"/>
              <a:gd name="connsiteY166" fmla="*/ 2715065 h 4806524"/>
              <a:gd name="connsiteX167" fmla="*/ 4321353 w 4749888"/>
              <a:gd name="connsiteY167" fmla="*/ 2762677 h 4806524"/>
              <a:gd name="connsiteX168" fmla="*/ 4143667 w 4749888"/>
              <a:gd name="connsiteY168" fmla="*/ 2860224 h 4806524"/>
              <a:gd name="connsiteX169" fmla="*/ 4054244 w 4749888"/>
              <a:gd name="connsiteY169" fmla="*/ 2908998 h 4806524"/>
              <a:gd name="connsiteX170" fmla="*/ 4094891 w 4749888"/>
              <a:gd name="connsiteY170" fmla="*/ 2900869 h 4806524"/>
              <a:gd name="connsiteX171" fmla="*/ 4037985 w 4749888"/>
              <a:gd name="connsiteY171" fmla="*/ 2917127 h 4806524"/>
              <a:gd name="connsiteX172" fmla="*/ 3755779 w 4749888"/>
              <a:gd name="connsiteY172" fmla="*/ 3046029 h 4806524"/>
              <a:gd name="connsiteX173" fmla="*/ 3755779 w 4749888"/>
              <a:gd name="connsiteY173" fmla="*/ 3054158 h 4806524"/>
              <a:gd name="connsiteX174" fmla="*/ 3635000 w 4749888"/>
              <a:gd name="connsiteY174" fmla="*/ 3109899 h 4806524"/>
              <a:gd name="connsiteX175" fmla="*/ 3489832 w 4749888"/>
              <a:gd name="connsiteY175" fmla="*/ 3150543 h 4806524"/>
              <a:gd name="connsiteX176" fmla="*/ 3465444 w 4749888"/>
              <a:gd name="connsiteY176" fmla="*/ 3183059 h 4806524"/>
              <a:gd name="connsiteX177" fmla="*/ 3450346 w 4749888"/>
              <a:gd name="connsiteY177" fmla="*/ 3150543 h 4806524"/>
              <a:gd name="connsiteX178" fmla="*/ 3457314 w 4749888"/>
              <a:gd name="connsiteY178" fmla="*/ 3127318 h 4806524"/>
              <a:gd name="connsiteX179" fmla="*/ 3497961 w 4749888"/>
              <a:gd name="connsiteY179" fmla="*/ 3070415 h 4806524"/>
              <a:gd name="connsiteX180" fmla="*/ 3546738 w 4749888"/>
              <a:gd name="connsiteY180" fmla="*/ 3062286 h 4806524"/>
              <a:gd name="connsiteX181" fmla="*/ 3562997 w 4749888"/>
              <a:gd name="connsiteY181" fmla="*/ 3046029 h 4806524"/>
              <a:gd name="connsiteX182" fmla="*/ 3546738 w 4749888"/>
              <a:gd name="connsiteY182" fmla="*/ 3021642 h 4806524"/>
              <a:gd name="connsiteX183" fmla="*/ 3562997 w 4749888"/>
              <a:gd name="connsiteY183" fmla="*/ 3021642 h 4806524"/>
              <a:gd name="connsiteX184" fmla="*/ 3571126 w 4749888"/>
              <a:gd name="connsiteY184" fmla="*/ 2997255 h 4806524"/>
              <a:gd name="connsiteX185" fmla="*/ 3603643 w 4749888"/>
              <a:gd name="connsiteY185" fmla="*/ 3013513 h 4806524"/>
              <a:gd name="connsiteX186" fmla="*/ 3619902 w 4749888"/>
              <a:gd name="connsiteY186" fmla="*/ 3013513 h 4806524"/>
              <a:gd name="connsiteX187" fmla="*/ 3611773 w 4749888"/>
              <a:gd name="connsiteY187" fmla="*/ 3021642 h 4806524"/>
              <a:gd name="connsiteX188" fmla="*/ 3644290 w 4749888"/>
              <a:gd name="connsiteY188" fmla="*/ 3013513 h 4806524"/>
              <a:gd name="connsiteX189" fmla="*/ 3644290 w 4749888"/>
              <a:gd name="connsiteY189" fmla="*/ 2997255 h 4806524"/>
              <a:gd name="connsiteX190" fmla="*/ 3651259 w 4749888"/>
              <a:gd name="connsiteY190" fmla="*/ 2989126 h 4806524"/>
              <a:gd name="connsiteX191" fmla="*/ 3644290 w 4749888"/>
              <a:gd name="connsiteY191" fmla="*/ 2972868 h 4806524"/>
              <a:gd name="connsiteX192" fmla="*/ 3659388 w 4749888"/>
              <a:gd name="connsiteY192" fmla="*/ 2972868 h 4806524"/>
              <a:gd name="connsiteX193" fmla="*/ 3755779 w 4749888"/>
              <a:gd name="connsiteY193" fmla="*/ 2908998 h 4806524"/>
              <a:gd name="connsiteX194" fmla="*/ 3772038 w 4749888"/>
              <a:gd name="connsiteY194" fmla="*/ 2884611 h 4806524"/>
              <a:gd name="connsiteX195" fmla="*/ 3732552 w 4749888"/>
              <a:gd name="connsiteY195" fmla="*/ 2868353 h 4806524"/>
              <a:gd name="connsiteX196" fmla="*/ 3691905 w 4749888"/>
              <a:gd name="connsiteY196" fmla="*/ 2819580 h 4806524"/>
              <a:gd name="connsiteX197" fmla="*/ 3603643 w 4749888"/>
              <a:gd name="connsiteY197" fmla="*/ 2827709 h 4806524"/>
              <a:gd name="connsiteX198" fmla="*/ 3538608 w 4749888"/>
              <a:gd name="connsiteY198" fmla="*/ 2843966 h 4806524"/>
              <a:gd name="connsiteX199" fmla="*/ 3562997 w 4749888"/>
              <a:gd name="connsiteY199" fmla="*/ 2868353 h 4806524"/>
              <a:gd name="connsiteX200" fmla="*/ 3571126 w 4749888"/>
              <a:gd name="connsiteY200" fmla="*/ 2876482 h 4806524"/>
              <a:gd name="connsiteX201" fmla="*/ 3546738 w 4749888"/>
              <a:gd name="connsiteY201" fmla="*/ 2876482 h 4806524"/>
              <a:gd name="connsiteX202" fmla="*/ 3522350 w 4749888"/>
              <a:gd name="connsiteY202" fmla="*/ 2908998 h 4806524"/>
              <a:gd name="connsiteX203" fmla="*/ 3497961 w 4749888"/>
              <a:gd name="connsiteY203" fmla="*/ 2933385 h 4806524"/>
              <a:gd name="connsiteX204" fmla="*/ 3473573 w 4749888"/>
              <a:gd name="connsiteY204" fmla="*/ 2940352 h 4806524"/>
              <a:gd name="connsiteX205" fmla="*/ 3489832 w 4749888"/>
              <a:gd name="connsiteY205" fmla="*/ 2948481 h 4806524"/>
              <a:gd name="connsiteX206" fmla="*/ 3522350 w 4749888"/>
              <a:gd name="connsiteY206" fmla="*/ 2980997 h 4806524"/>
              <a:gd name="connsiteX207" fmla="*/ 3489832 w 4749888"/>
              <a:gd name="connsiteY207" fmla="*/ 2980997 h 4806524"/>
              <a:gd name="connsiteX208" fmla="*/ 3473573 w 4749888"/>
              <a:gd name="connsiteY208" fmla="*/ 3013513 h 4806524"/>
              <a:gd name="connsiteX209" fmla="*/ 3457314 w 4749888"/>
              <a:gd name="connsiteY209" fmla="*/ 3013513 h 4806524"/>
              <a:gd name="connsiteX210" fmla="*/ 3497961 w 4749888"/>
              <a:gd name="connsiteY210" fmla="*/ 3054158 h 4806524"/>
              <a:gd name="connsiteX211" fmla="*/ 3530479 w 4749888"/>
              <a:gd name="connsiteY211" fmla="*/ 3029771 h 4806524"/>
              <a:gd name="connsiteX212" fmla="*/ 3530479 w 4749888"/>
              <a:gd name="connsiteY212" fmla="*/ 3054158 h 4806524"/>
              <a:gd name="connsiteX213" fmla="*/ 3538608 w 4749888"/>
              <a:gd name="connsiteY213" fmla="*/ 3046029 h 4806524"/>
              <a:gd name="connsiteX214" fmla="*/ 3546738 w 4749888"/>
              <a:gd name="connsiteY214" fmla="*/ 3021642 h 4806524"/>
              <a:gd name="connsiteX215" fmla="*/ 3546738 w 4749888"/>
              <a:gd name="connsiteY215" fmla="*/ 3046029 h 4806524"/>
              <a:gd name="connsiteX216" fmla="*/ 3530479 w 4749888"/>
              <a:gd name="connsiteY216" fmla="*/ 3062286 h 4806524"/>
              <a:gd name="connsiteX217" fmla="*/ 3506091 w 4749888"/>
              <a:gd name="connsiteY217" fmla="*/ 3062286 h 4806524"/>
              <a:gd name="connsiteX218" fmla="*/ 3473573 w 4749888"/>
              <a:gd name="connsiteY218" fmla="*/ 3070415 h 4806524"/>
              <a:gd name="connsiteX219" fmla="*/ 3465444 w 4749888"/>
              <a:gd name="connsiteY219" fmla="*/ 3029771 h 4806524"/>
              <a:gd name="connsiteX220" fmla="*/ 3425958 w 4749888"/>
              <a:gd name="connsiteY220" fmla="*/ 3046029 h 4806524"/>
              <a:gd name="connsiteX221" fmla="*/ 3409699 w 4749888"/>
              <a:gd name="connsiteY221" fmla="*/ 3046029 h 4806524"/>
              <a:gd name="connsiteX222" fmla="*/ 3393441 w 4749888"/>
              <a:gd name="connsiteY222" fmla="*/ 3029771 h 4806524"/>
              <a:gd name="connsiteX223" fmla="*/ 3360923 w 4749888"/>
              <a:gd name="connsiteY223" fmla="*/ 3021642 h 4806524"/>
              <a:gd name="connsiteX224" fmla="*/ 3377182 w 4749888"/>
              <a:gd name="connsiteY224" fmla="*/ 3013513 h 4806524"/>
              <a:gd name="connsiteX225" fmla="*/ 3393441 w 4749888"/>
              <a:gd name="connsiteY225" fmla="*/ 3021642 h 4806524"/>
              <a:gd name="connsiteX226" fmla="*/ 3344664 w 4749888"/>
              <a:gd name="connsiteY226" fmla="*/ 2980997 h 4806524"/>
              <a:gd name="connsiteX227" fmla="*/ 3336535 w 4749888"/>
              <a:gd name="connsiteY227" fmla="*/ 2989126 h 4806524"/>
              <a:gd name="connsiteX228" fmla="*/ 3336535 w 4749888"/>
              <a:gd name="connsiteY228" fmla="*/ 2972868 h 4806524"/>
              <a:gd name="connsiteX229" fmla="*/ 3295888 w 4749888"/>
              <a:gd name="connsiteY229" fmla="*/ 3029771 h 4806524"/>
              <a:gd name="connsiteX230" fmla="*/ 3240144 w 4749888"/>
              <a:gd name="connsiteY230" fmla="*/ 3054158 h 4806524"/>
              <a:gd name="connsiteX231" fmla="*/ 3207626 w 4749888"/>
              <a:gd name="connsiteY231" fmla="*/ 3070415 h 4806524"/>
              <a:gd name="connsiteX232" fmla="*/ 3191367 w 4749888"/>
              <a:gd name="connsiteY232" fmla="*/ 3062286 h 4806524"/>
              <a:gd name="connsiteX233" fmla="*/ 3183238 w 4749888"/>
              <a:gd name="connsiteY233" fmla="*/ 3070415 h 4806524"/>
              <a:gd name="connsiteX234" fmla="*/ 3183238 w 4749888"/>
              <a:gd name="connsiteY234" fmla="*/ 3094802 h 4806524"/>
              <a:gd name="connsiteX235" fmla="*/ 3256402 w 4749888"/>
              <a:gd name="connsiteY235" fmla="*/ 3134286 h 4806524"/>
              <a:gd name="connsiteX236" fmla="*/ 3271500 w 4749888"/>
              <a:gd name="connsiteY236" fmla="*/ 3134286 h 4806524"/>
              <a:gd name="connsiteX237" fmla="*/ 3295888 w 4749888"/>
              <a:gd name="connsiteY237" fmla="*/ 3150543 h 4806524"/>
              <a:gd name="connsiteX238" fmla="*/ 3320276 w 4749888"/>
              <a:gd name="connsiteY238" fmla="*/ 3150543 h 4806524"/>
              <a:gd name="connsiteX239" fmla="*/ 3336535 w 4749888"/>
              <a:gd name="connsiteY239" fmla="*/ 3150543 h 4806524"/>
              <a:gd name="connsiteX240" fmla="*/ 3312147 w 4749888"/>
              <a:gd name="connsiteY240" fmla="*/ 3174930 h 4806524"/>
              <a:gd name="connsiteX241" fmla="*/ 3336535 w 4749888"/>
              <a:gd name="connsiteY241" fmla="*/ 3174930 h 4806524"/>
              <a:gd name="connsiteX242" fmla="*/ 3336535 w 4749888"/>
              <a:gd name="connsiteY242" fmla="*/ 3199317 h 4806524"/>
              <a:gd name="connsiteX243" fmla="*/ 3320276 w 4749888"/>
              <a:gd name="connsiteY243" fmla="*/ 3183059 h 4806524"/>
              <a:gd name="connsiteX244" fmla="*/ 3295888 w 4749888"/>
              <a:gd name="connsiteY244" fmla="*/ 3174930 h 4806524"/>
              <a:gd name="connsiteX245" fmla="*/ 3279629 w 4749888"/>
              <a:gd name="connsiteY245" fmla="*/ 3174930 h 4806524"/>
              <a:gd name="connsiteX246" fmla="*/ 3279629 w 4749888"/>
              <a:gd name="connsiteY246" fmla="*/ 3183059 h 4806524"/>
              <a:gd name="connsiteX247" fmla="*/ 3232014 w 4749888"/>
              <a:gd name="connsiteY247" fmla="*/ 3174930 h 4806524"/>
              <a:gd name="connsiteX248" fmla="*/ 3240144 w 4749888"/>
              <a:gd name="connsiteY248" fmla="*/ 3166801 h 4806524"/>
              <a:gd name="connsiteX249" fmla="*/ 3223885 w 4749888"/>
              <a:gd name="connsiteY249" fmla="*/ 3174930 h 4806524"/>
              <a:gd name="connsiteX250" fmla="*/ 3232014 w 4749888"/>
              <a:gd name="connsiteY250" fmla="*/ 3150543 h 4806524"/>
              <a:gd name="connsiteX251" fmla="*/ 3223885 w 4749888"/>
              <a:gd name="connsiteY251" fmla="*/ 3166801 h 4806524"/>
              <a:gd name="connsiteX252" fmla="*/ 3223885 w 4749888"/>
              <a:gd name="connsiteY252" fmla="*/ 3142415 h 4806524"/>
              <a:gd name="connsiteX253" fmla="*/ 3240144 w 4749888"/>
              <a:gd name="connsiteY253" fmla="*/ 3150543 h 4806524"/>
              <a:gd name="connsiteX254" fmla="*/ 3166979 w 4749888"/>
              <a:gd name="connsiteY254" fmla="*/ 3094802 h 4806524"/>
              <a:gd name="connsiteX255" fmla="*/ 3158850 w 4749888"/>
              <a:gd name="connsiteY255" fmla="*/ 3094802 h 4806524"/>
              <a:gd name="connsiteX256" fmla="*/ 3166979 w 4749888"/>
              <a:gd name="connsiteY256" fmla="*/ 3102931 h 4806524"/>
              <a:gd name="connsiteX257" fmla="*/ 3166979 w 4749888"/>
              <a:gd name="connsiteY257" fmla="*/ 3134286 h 4806524"/>
              <a:gd name="connsiteX258" fmla="*/ 3126332 w 4749888"/>
              <a:gd name="connsiteY258" fmla="*/ 3134286 h 4806524"/>
              <a:gd name="connsiteX259" fmla="*/ 3142591 w 4749888"/>
              <a:gd name="connsiteY259" fmla="*/ 3215575 h 4806524"/>
              <a:gd name="connsiteX260" fmla="*/ 3118203 w 4749888"/>
              <a:gd name="connsiteY260" fmla="*/ 3264349 h 4806524"/>
              <a:gd name="connsiteX261" fmla="*/ 3150720 w 4749888"/>
              <a:gd name="connsiteY261" fmla="*/ 3264349 h 4806524"/>
              <a:gd name="connsiteX262" fmla="*/ 3150720 w 4749888"/>
              <a:gd name="connsiteY262" fmla="*/ 3360735 h 4806524"/>
              <a:gd name="connsiteX263" fmla="*/ 3126332 w 4749888"/>
              <a:gd name="connsiteY263" fmla="*/ 3401379 h 4806524"/>
              <a:gd name="connsiteX264" fmla="*/ 3070588 w 4749888"/>
              <a:gd name="connsiteY264" fmla="*/ 3490797 h 4806524"/>
              <a:gd name="connsiteX265" fmla="*/ 3054329 w 4749888"/>
              <a:gd name="connsiteY265" fmla="*/ 3514023 h 4806524"/>
              <a:gd name="connsiteX266" fmla="*/ 3046199 w 4749888"/>
              <a:gd name="connsiteY266" fmla="*/ 3522152 h 4806524"/>
              <a:gd name="connsiteX267" fmla="*/ 3038070 w 4749888"/>
              <a:gd name="connsiteY267" fmla="*/ 3530281 h 4806524"/>
              <a:gd name="connsiteX268" fmla="*/ 3054329 w 4749888"/>
              <a:gd name="connsiteY268" fmla="*/ 3554668 h 4806524"/>
              <a:gd name="connsiteX269" fmla="*/ 3077556 w 4749888"/>
              <a:gd name="connsiteY269" fmla="*/ 3554668 h 4806524"/>
              <a:gd name="connsiteX270" fmla="*/ 3046199 w 4749888"/>
              <a:gd name="connsiteY270" fmla="*/ 3603441 h 4806524"/>
              <a:gd name="connsiteX271" fmla="*/ 3054329 w 4749888"/>
              <a:gd name="connsiteY271" fmla="*/ 3595312 h 4806524"/>
              <a:gd name="connsiteX272" fmla="*/ 3054329 w 4749888"/>
              <a:gd name="connsiteY272" fmla="*/ 3627828 h 4806524"/>
              <a:gd name="connsiteX273" fmla="*/ 3077556 w 4749888"/>
              <a:gd name="connsiteY273" fmla="*/ 3627828 h 4806524"/>
              <a:gd name="connsiteX274" fmla="*/ 3085685 w 4749888"/>
              <a:gd name="connsiteY274" fmla="*/ 3667312 h 4806524"/>
              <a:gd name="connsiteX275" fmla="*/ 3046199 w 4749888"/>
              <a:gd name="connsiteY275" fmla="*/ 3667312 h 4806524"/>
              <a:gd name="connsiteX276" fmla="*/ 3046199 w 4749888"/>
              <a:gd name="connsiteY276" fmla="*/ 3699827 h 4806524"/>
              <a:gd name="connsiteX277" fmla="*/ 3077556 w 4749888"/>
              <a:gd name="connsiteY277" fmla="*/ 3707956 h 4806524"/>
              <a:gd name="connsiteX278" fmla="*/ 3070588 w 4749888"/>
              <a:gd name="connsiteY278" fmla="*/ 3740472 h 4806524"/>
              <a:gd name="connsiteX279" fmla="*/ 3085685 w 4749888"/>
              <a:gd name="connsiteY279" fmla="*/ 3748601 h 4806524"/>
              <a:gd name="connsiteX280" fmla="*/ 3085685 w 4749888"/>
              <a:gd name="connsiteY280" fmla="*/ 3789246 h 4806524"/>
              <a:gd name="connsiteX281" fmla="*/ 3150720 w 4749888"/>
              <a:gd name="connsiteY281" fmla="*/ 3797375 h 4806524"/>
              <a:gd name="connsiteX282" fmla="*/ 3158850 w 4749888"/>
              <a:gd name="connsiteY282" fmla="*/ 3789246 h 4806524"/>
              <a:gd name="connsiteX283" fmla="*/ 3142591 w 4749888"/>
              <a:gd name="connsiteY283" fmla="*/ 3740472 h 4806524"/>
              <a:gd name="connsiteX284" fmla="*/ 3158850 w 4749888"/>
              <a:gd name="connsiteY284" fmla="*/ 3748601 h 4806524"/>
              <a:gd name="connsiteX285" fmla="*/ 3166979 w 4749888"/>
              <a:gd name="connsiteY285" fmla="*/ 3699827 h 4806524"/>
              <a:gd name="connsiteX286" fmla="*/ 3188754 w 4749888"/>
              <a:gd name="connsiteY286" fmla="*/ 3707085 h 4806524"/>
              <a:gd name="connsiteX287" fmla="*/ 3183238 w 4749888"/>
              <a:gd name="connsiteY287" fmla="*/ 3756730 h 4806524"/>
              <a:gd name="connsiteX288" fmla="*/ 3191367 w 4749888"/>
              <a:gd name="connsiteY288" fmla="*/ 3707956 h 4806524"/>
              <a:gd name="connsiteX289" fmla="*/ 3188754 w 4749888"/>
              <a:gd name="connsiteY289" fmla="*/ 3707085 h 4806524"/>
              <a:gd name="connsiteX290" fmla="*/ 3191367 w 4749888"/>
              <a:gd name="connsiteY290" fmla="*/ 3683569 h 4806524"/>
              <a:gd name="connsiteX291" fmla="*/ 3240144 w 4749888"/>
              <a:gd name="connsiteY291" fmla="*/ 3699827 h 4806524"/>
              <a:gd name="connsiteX292" fmla="*/ 3207626 w 4749888"/>
              <a:gd name="connsiteY292" fmla="*/ 3699827 h 4806524"/>
              <a:gd name="connsiteX293" fmla="*/ 3232014 w 4749888"/>
              <a:gd name="connsiteY293" fmla="*/ 3813632 h 4806524"/>
              <a:gd name="connsiteX294" fmla="*/ 3279629 w 4749888"/>
              <a:gd name="connsiteY294" fmla="*/ 3853116 h 4806524"/>
              <a:gd name="connsiteX295" fmla="*/ 3264532 w 4749888"/>
              <a:gd name="connsiteY295" fmla="*/ 3975050 h 4806524"/>
              <a:gd name="connsiteX296" fmla="*/ 3271500 w 4749888"/>
              <a:gd name="connsiteY296" fmla="*/ 4047049 h 4806524"/>
              <a:gd name="connsiteX297" fmla="*/ 3336535 w 4749888"/>
              <a:gd name="connsiteY297" fmla="*/ 4112080 h 4806524"/>
              <a:gd name="connsiteX298" fmla="*/ 3425958 w 4749888"/>
              <a:gd name="connsiteY298" fmla="*/ 4168983 h 4806524"/>
              <a:gd name="connsiteX299" fmla="*/ 3450346 w 4749888"/>
              <a:gd name="connsiteY299" fmla="*/ 4193370 h 4806524"/>
              <a:gd name="connsiteX300" fmla="*/ 3434088 w 4749888"/>
              <a:gd name="connsiteY300" fmla="*/ 4193370 h 4806524"/>
              <a:gd name="connsiteX301" fmla="*/ 3473573 w 4749888"/>
              <a:gd name="connsiteY301" fmla="*/ 4232853 h 4806524"/>
              <a:gd name="connsiteX302" fmla="*/ 3473573 w 4749888"/>
              <a:gd name="connsiteY302" fmla="*/ 4216595 h 4806524"/>
              <a:gd name="connsiteX303" fmla="*/ 3465444 w 4749888"/>
              <a:gd name="connsiteY303" fmla="*/ 4193370 h 4806524"/>
              <a:gd name="connsiteX304" fmla="*/ 3562997 w 4749888"/>
              <a:gd name="connsiteY304" fmla="*/ 4322272 h 4806524"/>
              <a:gd name="connsiteX305" fmla="*/ 3571126 w 4749888"/>
              <a:gd name="connsiteY305" fmla="*/ 4306014 h 4806524"/>
              <a:gd name="connsiteX306" fmla="*/ 3546738 w 4749888"/>
              <a:gd name="connsiteY306" fmla="*/ 4289756 h 4806524"/>
              <a:gd name="connsiteX307" fmla="*/ 3635000 w 4749888"/>
              <a:gd name="connsiteY307" fmla="*/ 4306014 h 4806524"/>
              <a:gd name="connsiteX308" fmla="*/ 3644290 w 4749888"/>
              <a:gd name="connsiteY308" fmla="*/ 4322272 h 4806524"/>
              <a:gd name="connsiteX309" fmla="*/ 3675647 w 4749888"/>
              <a:gd name="connsiteY309" fmla="*/ 4354787 h 4806524"/>
              <a:gd name="connsiteX310" fmla="*/ 3675647 w 4749888"/>
              <a:gd name="connsiteY310" fmla="*/ 4387303 h 4806524"/>
              <a:gd name="connsiteX311" fmla="*/ 3644290 w 4749888"/>
              <a:gd name="connsiteY311" fmla="*/ 4403561 h 4806524"/>
              <a:gd name="connsiteX312" fmla="*/ 3644290 w 4749888"/>
              <a:gd name="connsiteY312" fmla="*/ 4426787 h 4806524"/>
              <a:gd name="connsiteX313" fmla="*/ 3651259 w 4749888"/>
              <a:gd name="connsiteY313" fmla="*/ 4426787 h 4806524"/>
              <a:gd name="connsiteX314" fmla="*/ 3603643 w 4749888"/>
              <a:gd name="connsiteY314" fmla="*/ 4499947 h 4806524"/>
              <a:gd name="connsiteX315" fmla="*/ 3603643 w 4749888"/>
              <a:gd name="connsiteY315" fmla="*/ 4475560 h 4806524"/>
              <a:gd name="connsiteX316" fmla="*/ 3587385 w 4749888"/>
              <a:gd name="connsiteY316" fmla="*/ 4443044 h 4806524"/>
              <a:gd name="connsiteX317" fmla="*/ 3587385 w 4749888"/>
              <a:gd name="connsiteY317" fmla="*/ 4483689 h 4806524"/>
              <a:gd name="connsiteX318" fmla="*/ 3603643 w 4749888"/>
              <a:gd name="connsiteY318" fmla="*/ 4532463 h 4806524"/>
              <a:gd name="connsiteX319" fmla="*/ 3587385 w 4749888"/>
              <a:gd name="connsiteY319" fmla="*/ 4532463 h 4806524"/>
              <a:gd name="connsiteX320" fmla="*/ 3603643 w 4749888"/>
              <a:gd name="connsiteY320" fmla="*/ 4548721 h 4806524"/>
              <a:gd name="connsiteX321" fmla="*/ 3546738 w 4749888"/>
              <a:gd name="connsiteY321" fmla="*/ 4636978 h 4806524"/>
              <a:gd name="connsiteX322" fmla="*/ 3546738 w 4749888"/>
              <a:gd name="connsiteY322" fmla="*/ 4653235 h 4806524"/>
              <a:gd name="connsiteX323" fmla="*/ 3562997 w 4749888"/>
              <a:gd name="connsiteY323" fmla="*/ 4653235 h 4806524"/>
              <a:gd name="connsiteX324" fmla="*/ 3497961 w 4749888"/>
              <a:gd name="connsiteY324" fmla="*/ 4726396 h 4806524"/>
              <a:gd name="connsiteX325" fmla="*/ 3473573 w 4749888"/>
              <a:gd name="connsiteY325" fmla="*/ 4685751 h 4806524"/>
              <a:gd name="connsiteX326" fmla="*/ 3457314 w 4749888"/>
              <a:gd name="connsiteY326" fmla="*/ 4661364 h 4806524"/>
              <a:gd name="connsiteX327" fmla="*/ 3489832 w 4749888"/>
              <a:gd name="connsiteY327" fmla="*/ 4589365 h 4806524"/>
              <a:gd name="connsiteX328" fmla="*/ 3473573 w 4749888"/>
              <a:gd name="connsiteY328" fmla="*/ 4540592 h 4806524"/>
              <a:gd name="connsiteX329" fmla="*/ 3434088 w 4749888"/>
              <a:gd name="connsiteY329" fmla="*/ 4540592 h 4806524"/>
              <a:gd name="connsiteX330" fmla="*/ 3425958 w 4749888"/>
              <a:gd name="connsiteY330" fmla="*/ 4548721 h 4806524"/>
              <a:gd name="connsiteX331" fmla="*/ 3385311 w 4749888"/>
              <a:gd name="connsiteY331" fmla="*/ 4620720 h 4806524"/>
              <a:gd name="connsiteX332" fmla="*/ 3409699 w 4749888"/>
              <a:gd name="connsiteY332" fmla="*/ 4636978 h 4806524"/>
              <a:gd name="connsiteX333" fmla="*/ 3409699 w 4749888"/>
              <a:gd name="connsiteY333" fmla="*/ 4628849 h 4806524"/>
              <a:gd name="connsiteX334" fmla="*/ 3450346 w 4749888"/>
              <a:gd name="connsiteY334" fmla="*/ 4685751 h 4806524"/>
              <a:gd name="connsiteX335" fmla="*/ 3393441 w 4749888"/>
              <a:gd name="connsiteY335" fmla="*/ 4693880 h 4806524"/>
              <a:gd name="connsiteX336" fmla="*/ 3409699 w 4749888"/>
              <a:gd name="connsiteY336" fmla="*/ 4726396 h 4806524"/>
              <a:gd name="connsiteX337" fmla="*/ 3434088 w 4749888"/>
              <a:gd name="connsiteY337" fmla="*/ 4726396 h 4806524"/>
              <a:gd name="connsiteX338" fmla="*/ 3457314 w 4749888"/>
              <a:gd name="connsiteY338" fmla="*/ 4742654 h 4806524"/>
              <a:gd name="connsiteX339" fmla="*/ 3434088 w 4749888"/>
              <a:gd name="connsiteY339" fmla="*/ 4775170 h 4806524"/>
              <a:gd name="connsiteX340" fmla="*/ 3425958 w 4749888"/>
              <a:gd name="connsiteY340" fmla="*/ 4783298 h 4806524"/>
              <a:gd name="connsiteX341" fmla="*/ 3393441 w 4749888"/>
              <a:gd name="connsiteY341" fmla="*/ 4806524 h 4806524"/>
              <a:gd name="connsiteX342" fmla="*/ 3304017 w 4749888"/>
              <a:gd name="connsiteY342" fmla="*/ 4726396 h 4806524"/>
              <a:gd name="connsiteX343" fmla="*/ 3295888 w 4749888"/>
              <a:gd name="connsiteY343" fmla="*/ 4653235 h 4806524"/>
              <a:gd name="connsiteX344" fmla="*/ 3207626 w 4749888"/>
              <a:gd name="connsiteY344" fmla="*/ 4636978 h 4806524"/>
              <a:gd name="connsiteX345" fmla="*/ 3183238 w 4749888"/>
              <a:gd name="connsiteY345" fmla="*/ 4596333 h 4806524"/>
              <a:gd name="connsiteX346" fmla="*/ 3191367 w 4749888"/>
              <a:gd name="connsiteY346" fmla="*/ 4548721 h 4806524"/>
              <a:gd name="connsiteX347" fmla="*/ 3183238 w 4749888"/>
              <a:gd name="connsiteY347" fmla="*/ 4508076 h 4806524"/>
              <a:gd name="connsiteX348" fmla="*/ 3199497 w 4749888"/>
              <a:gd name="connsiteY348" fmla="*/ 4459302 h 4806524"/>
              <a:gd name="connsiteX349" fmla="*/ 3166979 w 4749888"/>
              <a:gd name="connsiteY349" fmla="*/ 4419819 h 4806524"/>
              <a:gd name="connsiteX350" fmla="*/ 3142591 w 4749888"/>
              <a:gd name="connsiteY350" fmla="*/ 4434915 h 4806524"/>
              <a:gd name="connsiteX351" fmla="*/ 3142591 w 4749888"/>
              <a:gd name="connsiteY351" fmla="*/ 4419819 h 4806524"/>
              <a:gd name="connsiteX352" fmla="*/ 3126332 w 4749888"/>
              <a:gd name="connsiteY352" fmla="*/ 4426787 h 4806524"/>
              <a:gd name="connsiteX353" fmla="*/ 3110073 w 4749888"/>
              <a:gd name="connsiteY353" fmla="*/ 4434915 h 4806524"/>
              <a:gd name="connsiteX354" fmla="*/ 3077556 w 4749888"/>
              <a:gd name="connsiteY354" fmla="*/ 4467431 h 4806524"/>
              <a:gd name="connsiteX355" fmla="*/ 3005553 w 4749888"/>
              <a:gd name="connsiteY355" fmla="*/ 4467431 h 4806524"/>
              <a:gd name="connsiteX356" fmla="*/ 2964906 w 4749888"/>
              <a:gd name="connsiteY356" fmla="*/ 4426787 h 4806524"/>
              <a:gd name="connsiteX357" fmla="*/ 2940517 w 4749888"/>
              <a:gd name="connsiteY357" fmla="*/ 4443044 h 4806524"/>
              <a:gd name="connsiteX358" fmla="*/ 2916129 w 4749888"/>
              <a:gd name="connsiteY358" fmla="*/ 4459302 h 4806524"/>
              <a:gd name="connsiteX359" fmla="*/ 2860385 w 4749888"/>
              <a:gd name="connsiteY359" fmla="*/ 4419819 h 4806524"/>
              <a:gd name="connsiteX360" fmla="*/ 2860385 w 4749888"/>
              <a:gd name="connsiteY360" fmla="*/ 4387303 h 4806524"/>
              <a:gd name="connsiteX361" fmla="*/ 2827867 w 4749888"/>
              <a:gd name="connsiteY361" fmla="*/ 4379174 h 4806524"/>
              <a:gd name="connsiteX362" fmla="*/ 2827867 w 4749888"/>
              <a:gd name="connsiteY362" fmla="*/ 4346658 h 4806524"/>
              <a:gd name="connsiteX363" fmla="*/ 2803479 w 4749888"/>
              <a:gd name="connsiteY363" fmla="*/ 4354787 h 4806524"/>
              <a:gd name="connsiteX364" fmla="*/ 2787220 w 4749888"/>
              <a:gd name="connsiteY364" fmla="*/ 4346658 h 4806524"/>
              <a:gd name="connsiteX365" fmla="*/ 2762832 w 4749888"/>
              <a:gd name="connsiteY365" fmla="*/ 4354787 h 4806524"/>
              <a:gd name="connsiteX366" fmla="*/ 2738444 w 4749888"/>
              <a:gd name="connsiteY366" fmla="*/ 4330401 h 4806524"/>
              <a:gd name="connsiteX367" fmla="*/ 2666441 w 4749888"/>
              <a:gd name="connsiteY367" fmla="*/ 4330401 h 4806524"/>
              <a:gd name="connsiteX368" fmla="*/ 2617664 w 4749888"/>
              <a:gd name="connsiteY368" fmla="*/ 4314143 h 4806524"/>
              <a:gd name="connsiteX369" fmla="*/ 2577017 w 4749888"/>
              <a:gd name="connsiteY369" fmla="*/ 4306014 h 4806524"/>
              <a:gd name="connsiteX370" fmla="*/ 2503853 w 4749888"/>
              <a:gd name="connsiteY370" fmla="*/ 4330401 h 4806524"/>
              <a:gd name="connsiteX371" fmla="*/ 2350556 w 4749888"/>
              <a:gd name="connsiteY371" fmla="*/ 4346658 h 4806524"/>
              <a:gd name="connsiteX372" fmla="*/ 2327329 w 4749888"/>
              <a:gd name="connsiteY372" fmla="*/ 4346658 h 4806524"/>
              <a:gd name="connsiteX373" fmla="*/ 2254164 w 4749888"/>
              <a:gd name="connsiteY373" fmla="*/ 4330401 h 4806524"/>
              <a:gd name="connsiteX374" fmla="*/ 2205388 w 4749888"/>
              <a:gd name="connsiteY374" fmla="*/ 4379174 h 4806524"/>
              <a:gd name="connsiteX375" fmla="*/ 2156612 w 4749888"/>
              <a:gd name="connsiteY375" fmla="*/ 4387303 h 4806524"/>
              <a:gd name="connsiteX376" fmla="*/ 2140353 w 4749888"/>
              <a:gd name="connsiteY376" fmla="*/ 4403561 h 4806524"/>
              <a:gd name="connsiteX377" fmla="*/ 2140353 w 4749888"/>
              <a:gd name="connsiteY377" fmla="*/ 4443044 h 4806524"/>
              <a:gd name="connsiteX378" fmla="*/ 2117126 w 4749888"/>
              <a:gd name="connsiteY378" fmla="*/ 4459302 h 4806524"/>
              <a:gd name="connsiteX379" fmla="*/ 1978926 w 4749888"/>
              <a:gd name="connsiteY379" fmla="*/ 4508076 h 4806524"/>
              <a:gd name="connsiteX380" fmla="*/ 1931311 w 4749888"/>
              <a:gd name="connsiteY380" fmla="*/ 4548721 h 4806524"/>
              <a:gd name="connsiteX381" fmla="*/ 1858147 w 4749888"/>
              <a:gd name="connsiteY381" fmla="*/ 4548721 h 4806524"/>
              <a:gd name="connsiteX382" fmla="*/ 1850018 w 4749888"/>
              <a:gd name="connsiteY382" fmla="*/ 4499947 h 4806524"/>
              <a:gd name="connsiteX383" fmla="*/ 1778014 w 4749888"/>
              <a:gd name="connsiteY383" fmla="*/ 4459302 h 4806524"/>
              <a:gd name="connsiteX384" fmla="*/ 1737367 w 4749888"/>
              <a:gd name="connsiteY384" fmla="*/ 4434915 h 4806524"/>
              <a:gd name="connsiteX385" fmla="*/ 1623556 w 4749888"/>
              <a:gd name="connsiteY385" fmla="*/ 4434915 h 4806524"/>
              <a:gd name="connsiteX386" fmla="*/ 1607297 w 4749888"/>
              <a:gd name="connsiteY386" fmla="*/ 4434915 h 4806524"/>
              <a:gd name="connsiteX387" fmla="*/ 1543423 w 4749888"/>
              <a:gd name="connsiteY387" fmla="*/ 4459302 h 4806524"/>
              <a:gd name="connsiteX388" fmla="*/ 1543423 w 4749888"/>
              <a:gd name="connsiteY388" fmla="*/ 4403561 h 4806524"/>
              <a:gd name="connsiteX389" fmla="*/ 1551553 w 4749888"/>
              <a:gd name="connsiteY389" fmla="*/ 4387303 h 4806524"/>
              <a:gd name="connsiteX390" fmla="*/ 1519035 w 4749888"/>
              <a:gd name="connsiteY390" fmla="*/ 4354787 h 4806524"/>
              <a:gd name="connsiteX391" fmla="*/ 1470259 w 4749888"/>
              <a:gd name="connsiteY391" fmla="*/ 4346658 h 4806524"/>
              <a:gd name="connsiteX392" fmla="*/ 1357609 w 4749888"/>
              <a:gd name="connsiteY392" fmla="*/ 4281627 h 4806524"/>
              <a:gd name="connsiteX393" fmla="*/ 1300703 w 4749888"/>
              <a:gd name="connsiteY393" fmla="*/ 4240982 h 4806524"/>
              <a:gd name="connsiteX394" fmla="*/ 1268185 w 4749888"/>
              <a:gd name="connsiteY394" fmla="*/ 4240982 h 4806524"/>
              <a:gd name="connsiteX395" fmla="*/ 1227538 w 4749888"/>
              <a:gd name="connsiteY395" fmla="*/ 4201499 h 4806524"/>
              <a:gd name="connsiteX396" fmla="*/ 1243797 w 4749888"/>
              <a:gd name="connsiteY396" fmla="*/ 4168983 h 4806524"/>
              <a:gd name="connsiteX397" fmla="*/ 1243797 w 4749888"/>
              <a:gd name="connsiteY397" fmla="*/ 4136467 h 4806524"/>
              <a:gd name="connsiteX398" fmla="*/ 1204312 w 4749888"/>
              <a:gd name="connsiteY398" fmla="*/ 4160854 h 4806524"/>
              <a:gd name="connsiteX399" fmla="*/ 1171794 w 4749888"/>
              <a:gd name="connsiteY399" fmla="*/ 4160854 h 4806524"/>
              <a:gd name="connsiteX400" fmla="*/ 1163665 w 4749888"/>
              <a:gd name="connsiteY400" fmla="*/ 4152725 h 4806524"/>
              <a:gd name="connsiteX401" fmla="*/ 1114888 w 4749888"/>
              <a:gd name="connsiteY401" fmla="*/ 4128338 h 4806524"/>
              <a:gd name="connsiteX402" fmla="*/ 1066112 w 4749888"/>
              <a:gd name="connsiteY402" fmla="*/ 4128338 h 4806524"/>
              <a:gd name="connsiteX403" fmla="*/ 1057982 w 4749888"/>
              <a:gd name="connsiteY403" fmla="*/ 4120209 h 4806524"/>
              <a:gd name="connsiteX404" fmla="*/ 1074241 w 4749888"/>
              <a:gd name="connsiteY404" fmla="*/ 4063307 h 4806524"/>
              <a:gd name="connsiteX405" fmla="*/ 1066112 w 4749888"/>
              <a:gd name="connsiteY405" fmla="*/ 4040081 h 4806524"/>
              <a:gd name="connsiteX406" fmla="*/ 1114888 w 4749888"/>
              <a:gd name="connsiteY406" fmla="*/ 3999437 h 4806524"/>
              <a:gd name="connsiteX407" fmla="*/ 1106759 w 4749888"/>
              <a:gd name="connsiteY407" fmla="*/ 3999437 h 4806524"/>
              <a:gd name="connsiteX408" fmla="*/ 1002238 w 4749888"/>
              <a:gd name="connsiteY408" fmla="*/ 3950663 h 4806524"/>
              <a:gd name="connsiteX409" fmla="*/ 994109 w 4749888"/>
              <a:gd name="connsiteY409" fmla="*/ 3966921 h 4806524"/>
              <a:gd name="connsiteX410" fmla="*/ 977850 w 4749888"/>
              <a:gd name="connsiteY410" fmla="*/ 4015695 h 4806524"/>
              <a:gd name="connsiteX411" fmla="*/ 920944 w 4749888"/>
              <a:gd name="connsiteY411" fmla="*/ 3983179 h 4806524"/>
              <a:gd name="connsiteX412" fmla="*/ 912815 w 4749888"/>
              <a:gd name="connsiteY412" fmla="*/ 4040081 h 4806524"/>
              <a:gd name="connsiteX413" fmla="*/ 872168 w 4749888"/>
              <a:gd name="connsiteY413" fmla="*/ 4023823 h 4806524"/>
              <a:gd name="connsiteX414" fmla="*/ 824553 w 4749888"/>
              <a:gd name="connsiteY414" fmla="*/ 3999437 h 4806524"/>
              <a:gd name="connsiteX415" fmla="*/ 792035 w 4749888"/>
              <a:gd name="connsiteY415" fmla="*/ 3966921 h 4806524"/>
              <a:gd name="connsiteX416" fmla="*/ 808294 w 4749888"/>
              <a:gd name="connsiteY416" fmla="*/ 3934405 h 4806524"/>
              <a:gd name="connsiteX417" fmla="*/ 824553 w 4749888"/>
              <a:gd name="connsiteY417" fmla="*/ 3893760 h 4806524"/>
              <a:gd name="connsiteX418" fmla="*/ 800165 w 4749888"/>
              <a:gd name="connsiteY418" fmla="*/ 3893760 h 4806524"/>
              <a:gd name="connsiteX419" fmla="*/ 792035 w 4749888"/>
              <a:gd name="connsiteY419" fmla="*/ 3885632 h 4806524"/>
              <a:gd name="connsiteX420" fmla="*/ 751388 w 4749888"/>
              <a:gd name="connsiteY420" fmla="*/ 3893760 h 4806524"/>
              <a:gd name="connsiteX421" fmla="*/ 718871 w 4749888"/>
              <a:gd name="connsiteY421" fmla="*/ 3885632 h 4806524"/>
              <a:gd name="connsiteX422" fmla="*/ 727000 w 4749888"/>
              <a:gd name="connsiteY422" fmla="*/ 3797375 h 4806524"/>
              <a:gd name="connsiteX423" fmla="*/ 686353 w 4749888"/>
              <a:gd name="connsiteY423" fmla="*/ 3772988 h 4806524"/>
              <a:gd name="connsiteX424" fmla="*/ 630609 w 4749888"/>
              <a:gd name="connsiteY424" fmla="*/ 3748601 h 4806524"/>
              <a:gd name="connsiteX425" fmla="*/ 606221 w 4749888"/>
              <a:gd name="connsiteY425" fmla="*/ 3732343 h 4806524"/>
              <a:gd name="connsiteX426" fmla="*/ 606221 w 4749888"/>
              <a:gd name="connsiteY426" fmla="*/ 3683569 h 4806524"/>
              <a:gd name="connsiteX427" fmla="*/ 541185 w 4749888"/>
              <a:gd name="connsiteY427" fmla="*/ 3676602 h 4806524"/>
              <a:gd name="connsiteX428" fmla="*/ 533056 w 4749888"/>
              <a:gd name="connsiteY428" fmla="*/ 3644086 h 4806524"/>
              <a:gd name="connsiteX429" fmla="*/ 516797 w 4749888"/>
              <a:gd name="connsiteY429" fmla="*/ 3644086 h 4806524"/>
              <a:gd name="connsiteX430" fmla="*/ 492409 w 4749888"/>
              <a:gd name="connsiteY430" fmla="*/ 3644086 h 4806524"/>
              <a:gd name="connsiteX431" fmla="*/ 428535 w 4749888"/>
              <a:gd name="connsiteY431" fmla="*/ 3627828 h 4806524"/>
              <a:gd name="connsiteX432" fmla="*/ 420406 w 4749888"/>
              <a:gd name="connsiteY432" fmla="*/ 3587183 h 4806524"/>
              <a:gd name="connsiteX433" fmla="*/ 412276 w 4749888"/>
              <a:gd name="connsiteY433" fmla="*/ 3579055 h 4806524"/>
              <a:gd name="connsiteX434" fmla="*/ 306594 w 4749888"/>
              <a:gd name="connsiteY434" fmla="*/ 3473378 h 4806524"/>
              <a:gd name="connsiteX435" fmla="*/ 250850 w 4749888"/>
              <a:gd name="connsiteY435" fmla="*/ 3530281 h 4806524"/>
              <a:gd name="connsiteX436" fmla="*/ 226462 w 4749888"/>
              <a:gd name="connsiteY436" fmla="*/ 3546539 h 4806524"/>
              <a:gd name="connsiteX437" fmla="*/ 202074 w 4749888"/>
              <a:gd name="connsiteY437" fmla="*/ 3530281 h 4806524"/>
              <a:gd name="connsiteX438" fmla="*/ 218332 w 4749888"/>
              <a:gd name="connsiteY438" fmla="*/ 3473378 h 4806524"/>
              <a:gd name="connsiteX439" fmla="*/ 161427 w 4749888"/>
              <a:gd name="connsiteY439" fmla="*/ 3473378 h 4806524"/>
              <a:gd name="connsiteX440" fmla="*/ 177685 w 4749888"/>
              <a:gd name="connsiteY440" fmla="*/ 3417637 h 4806524"/>
              <a:gd name="connsiteX441" fmla="*/ 120780 w 4749888"/>
              <a:gd name="connsiteY441" fmla="*/ 3409508 h 4806524"/>
              <a:gd name="connsiteX442" fmla="*/ 120780 w 4749888"/>
              <a:gd name="connsiteY442" fmla="*/ 3376992 h 4806524"/>
              <a:gd name="connsiteX443" fmla="*/ 177685 w 4749888"/>
              <a:gd name="connsiteY443" fmla="*/ 3336348 h 4806524"/>
              <a:gd name="connsiteX444" fmla="*/ 153297 w 4749888"/>
              <a:gd name="connsiteY444" fmla="*/ 3311961 h 4806524"/>
              <a:gd name="connsiteX445" fmla="*/ 193944 w 4749888"/>
              <a:gd name="connsiteY445" fmla="*/ 3256220 h 4806524"/>
              <a:gd name="connsiteX446" fmla="*/ 185815 w 4749888"/>
              <a:gd name="connsiteY446" fmla="*/ 3256220 h 4806524"/>
              <a:gd name="connsiteX447" fmla="*/ 177685 w 4749888"/>
              <a:gd name="connsiteY447" fmla="*/ 3215575 h 4806524"/>
              <a:gd name="connsiteX448" fmla="*/ 89423 w 4749888"/>
              <a:gd name="connsiteY448" fmla="*/ 3199317 h 4806524"/>
              <a:gd name="connsiteX449" fmla="*/ 73165 w 4749888"/>
              <a:gd name="connsiteY449" fmla="*/ 3215575 h 4806524"/>
              <a:gd name="connsiteX450" fmla="*/ 48777 w 4749888"/>
              <a:gd name="connsiteY450" fmla="*/ 3215575 h 4806524"/>
              <a:gd name="connsiteX451" fmla="*/ 65035 w 4749888"/>
              <a:gd name="connsiteY451" fmla="*/ 3150543 h 4806524"/>
              <a:gd name="connsiteX452" fmla="*/ 8130 w 4749888"/>
              <a:gd name="connsiteY452" fmla="*/ 3166801 h 4806524"/>
              <a:gd name="connsiteX453" fmla="*/ 0 w 4749888"/>
              <a:gd name="connsiteY453" fmla="*/ 3142415 h 4806524"/>
              <a:gd name="connsiteX454" fmla="*/ 40647 w 4749888"/>
              <a:gd name="connsiteY454" fmla="*/ 3142415 h 4806524"/>
              <a:gd name="connsiteX455" fmla="*/ 40647 w 4749888"/>
              <a:gd name="connsiteY455" fmla="*/ 3054158 h 4806524"/>
              <a:gd name="connsiteX456" fmla="*/ 32518 w 4749888"/>
              <a:gd name="connsiteY456" fmla="*/ 2972868 h 4806524"/>
              <a:gd name="connsiteX457" fmla="*/ 32518 w 4749888"/>
              <a:gd name="connsiteY457" fmla="*/ 2933385 h 4806524"/>
              <a:gd name="connsiteX458" fmla="*/ 24388 w 4749888"/>
              <a:gd name="connsiteY458" fmla="*/ 2843966 h 4806524"/>
              <a:gd name="connsiteX459" fmla="*/ 24388 w 4749888"/>
              <a:gd name="connsiteY459" fmla="*/ 2803322 h 4806524"/>
              <a:gd name="connsiteX460" fmla="*/ 8130 w 4749888"/>
              <a:gd name="connsiteY460" fmla="*/ 2730161 h 4806524"/>
              <a:gd name="connsiteX461" fmla="*/ 137039 w 4749888"/>
              <a:gd name="connsiteY461" fmla="*/ 2593131 h 4806524"/>
              <a:gd name="connsiteX462" fmla="*/ 218332 w 4749888"/>
              <a:gd name="connsiteY462" fmla="*/ 2480487 h 4806524"/>
              <a:gd name="connsiteX463" fmla="*/ 274077 w 4749888"/>
              <a:gd name="connsiteY463" fmla="*/ 2384101 h 4806524"/>
              <a:gd name="connsiteX464" fmla="*/ 363500 w 4749888"/>
              <a:gd name="connsiteY464" fmla="*/ 2262167 h 4806524"/>
              <a:gd name="connsiteX465" fmla="*/ 428535 w 4749888"/>
              <a:gd name="connsiteY465" fmla="*/ 2157652 h 4806524"/>
              <a:gd name="connsiteX466" fmla="*/ 516797 w 4749888"/>
              <a:gd name="connsiteY466" fmla="*/ 2213393 h 4806524"/>
              <a:gd name="connsiteX467" fmla="*/ 500538 w 4749888"/>
              <a:gd name="connsiteY467" fmla="*/ 2221522 h 4806524"/>
              <a:gd name="connsiteX468" fmla="*/ 492409 w 4749888"/>
              <a:gd name="connsiteY468" fmla="*/ 2254038 h 4806524"/>
              <a:gd name="connsiteX469" fmla="*/ 516797 w 4749888"/>
              <a:gd name="connsiteY469" fmla="*/ 2294683 h 4806524"/>
              <a:gd name="connsiteX470" fmla="*/ 468021 w 4749888"/>
              <a:gd name="connsiteY470" fmla="*/ 2351585 h 4806524"/>
              <a:gd name="connsiteX471" fmla="*/ 428535 w 4749888"/>
              <a:gd name="connsiteY471" fmla="*/ 2447971 h 4806524"/>
              <a:gd name="connsiteX472" fmla="*/ 492409 w 4749888"/>
              <a:gd name="connsiteY472" fmla="*/ 2447971 h 4806524"/>
              <a:gd name="connsiteX473" fmla="*/ 581832 w 4749888"/>
              <a:gd name="connsiteY473" fmla="*/ 2488616 h 4806524"/>
              <a:gd name="connsiteX474" fmla="*/ 565574 w 4749888"/>
              <a:gd name="connsiteY474" fmla="*/ 2521132 h 4806524"/>
              <a:gd name="connsiteX475" fmla="*/ 614350 w 4749888"/>
              <a:gd name="connsiteY475" fmla="*/ 2560615 h 4806524"/>
              <a:gd name="connsiteX476" fmla="*/ 646867 w 4749888"/>
              <a:gd name="connsiteY476" fmla="*/ 2529260 h 4806524"/>
              <a:gd name="connsiteX477" fmla="*/ 653836 w 4749888"/>
              <a:gd name="connsiteY477" fmla="*/ 2529260 h 4806524"/>
              <a:gd name="connsiteX478" fmla="*/ 678224 w 4749888"/>
              <a:gd name="connsiteY478" fmla="*/ 2496745 h 4806524"/>
              <a:gd name="connsiteX479" fmla="*/ 671256 w 4749888"/>
              <a:gd name="connsiteY479" fmla="*/ 2537389 h 4806524"/>
              <a:gd name="connsiteX480" fmla="*/ 727000 w 4749888"/>
              <a:gd name="connsiteY480" fmla="*/ 2488616 h 4806524"/>
              <a:gd name="connsiteX481" fmla="*/ 727000 w 4749888"/>
              <a:gd name="connsiteY481" fmla="*/ 2480487 h 4806524"/>
              <a:gd name="connsiteX482" fmla="*/ 759518 w 4749888"/>
              <a:gd name="connsiteY482" fmla="*/ 2447971 h 4806524"/>
              <a:gd name="connsiteX483" fmla="*/ 759518 w 4749888"/>
              <a:gd name="connsiteY483" fmla="*/ 2480487 h 4806524"/>
              <a:gd name="connsiteX484" fmla="*/ 808294 w 4749888"/>
              <a:gd name="connsiteY484" fmla="*/ 2480487 h 4806524"/>
              <a:gd name="connsiteX485" fmla="*/ 840812 w 4749888"/>
              <a:gd name="connsiteY485" fmla="*/ 2447971 h 4806524"/>
              <a:gd name="connsiteX486" fmla="*/ 912815 w 4749888"/>
              <a:gd name="connsiteY486" fmla="*/ 2513003 h 4806524"/>
              <a:gd name="connsiteX487" fmla="*/ 937203 w 4749888"/>
              <a:gd name="connsiteY487" fmla="*/ 2513003 h 4806524"/>
              <a:gd name="connsiteX488" fmla="*/ 961591 w 4749888"/>
              <a:gd name="connsiteY488" fmla="*/ 2513003 h 4806524"/>
              <a:gd name="connsiteX489" fmla="*/ 994109 w 4749888"/>
              <a:gd name="connsiteY489" fmla="*/ 2496745 h 4806524"/>
              <a:gd name="connsiteX490" fmla="*/ 1002238 w 4749888"/>
              <a:gd name="connsiteY490" fmla="*/ 2456100 h 4806524"/>
              <a:gd name="connsiteX491" fmla="*/ 1057982 w 4749888"/>
              <a:gd name="connsiteY491" fmla="*/ 2415455 h 4806524"/>
              <a:gd name="connsiteX492" fmla="*/ 1066112 w 4749888"/>
              <a:gd name="connsiteY492" fmla="*/ 2302812 h 4806524"/>
              <a:gd name="connsiteX493" fmla="*/ 1066112 w 4749888"/>
              <a:gd name="connsiteY493" fmla="*/ 2270296 h 4806524"/>
              <a:gd name="connsiteX494" fmla="*/ 1114888 w 4749888"/>
              <a:gd name="connsiteY494" fmla="*/ 2286554 h 4806524"/>
              <a:gd name="connsiteX495" fmla="*/ 1106759 w 4749888"/>
              <a:gd name="connsiteY495" fmla="*/ 2254038 h 4806524"/>
              <a:gd name="connsiteX496" fmla="*/ 1098629 w 4749888"/>
              <a:gd name="connsiteY496" fmla="*/ 2197135 h 4806524"/>
              <a:gd name="connsiteX497" fmla="*/ 1106759 w 4749888"/>
              <a:gd name="connsiteY497" fmla="*/ 2180878 h 4806524"/>
              <a:gd name="connsiteX498" fmla="*/ 1147406 w 4749888"/>
              <a:gd name="connsiteY498" fmla="*/ 2157652 h 4806524"/>
              <a:gd name="connsiteX499" fmla="*/ 1147406 w 4749888"/>
              <a:gd name="connsiteY499" fmla="*/ 2117007 h 4806524"/>
              <a:gd name="connsiteX500" fmla="*/ 1188053 w 4749888"/>
              <a:gd name="connsiteY500" fmla="*/ 2076363 h 4806524"/>
              <a:gd name="connsiteX501" fmla="*/ 1188053 w 4749888"/>
              <a:gd name="connsiteY501" fmla="*/ 2043847 h 4806524"/>
              <a:gd name="connsiteX502" fmla="*/ 1179924 w 4749888"/>
              <a:gd name="connsiteY502" fmla="*/ 2035718 h 4806524"/>
              <a:gd name="connsiteX503" fmla="*/ 1211280 w 4749888"/>
              <a:gd name="connsiteY503" fmla="*/ 2019460 h 4806524"/>
              <a:gd name="connsiteX504" fmla="*/ 1211280 w 4749888"/>
              <a:gd name="connsiteY504" fmla="*/ 1986944 h 4806524"/>
              <a:gd name="connsiteX505" fmla="*/ 1227538 w 4749888"/>
              <a:gd name="connsiteY505" fmla="*/ 1947461 h 4806524"/>
              <a:gd name="connsiteX506" fmla="*/ 1220570 w 4749888"/>
              <a:gd name="connsiteY506" fmla="*/ 1931203 h 4806524"/>
              <a:gd name="connsiteX507" fmla="*/ 1243797 w 4749888"/>
              <a:gd name="connsiteY507" fmla="*/ 1947461 h 4806524"/>
              <a:gd name="connsiteX508" fmla="*/ 1300703 w 4749888"/>
              <a:gd name="connsiteY508" fmla="*/ 1931203 h 4806524"/>
              <a:gd name="connsiteX509" fmla="*/ 1300703 w 4749888"/>
              <a:gd name="connsiteY509" fmla="*/ 1890558 h 4806524"/>
              <a:gd name="connsiteX510" fmla="*/ 1316962 w 4749888"/>
              <a:gd name="connsiteY510" fmla="*/ 1914945 h 4806524"/>
              <a:gd name="connsiteX511" fmla="*/ 1325091 w 4749888"/>
              <a:gd name="connsiteY511" fmla="*/ 1906816 h 4806524"/>
              <a:gd name="connsiteX512" fmla="*/ 1357609 w 4749888"/>
              <a:gd name="connsiteY512" fmla="*/ 1947461 h 4806524"/>
              <a:gd name="connsiteX513" fmla="*/ 1381997 w 4749888"/>
              <a:gd name="connsiteY513" fmla="*/ 1955590 h 4806524"/>
              <a:gd name="connsiteX514" fmla="*/ 1397094 w 4749888"/>
              <a:gd name="connsiteY514" fmla="*/ 1955590 h 4806524"/>
              <a:gd name="connsiteX515" fmla="*/ 1397094 w 4749888"/>
              <a:gd name="connsiteY515" fmla="*/ 1923074 h 4806524"/>
              <a:gd name="connsiteX516" fmla="*/ 1414514 w 4749888"/>
              <a:gd name="connsiteY516" fmla="*/ 1914945 h 4806524"/>
              <a:gd name="connsiteX517" fmla="*/ 1414514 w 4749888"/>
              <a:gd name="connsiteY517" fmla="*/ 1874301 h 4806524"/>
              <a:gd name="connsiteX518" fmla="*/ 1470259 w 4749888"/>
              <a:gd name="connsiteY518" fmla="*/ 1866172 h 4806524"/>
              <a:gd name="connsiteX519" fmla="*/ 1470259 w 4749888"/>
              <a:gd name="connsiteY519" fmla="*/ 1849914 h 4806524"/>
              <a:gd name="connsiteX520" fmla="*/ 1445871 w 4749888"/>
              <a:gd name="connsiteY520" fmla="*/ 1769786 h 4806524"/>
              <a:gd name="connsiteX521" fmla="*/ 1591038 w 4749888"/>
              <a:gd name="connsiteY521" fmla="*/ 1777915 h 4806524"/>
              <a:gd name="connsiteX522" fmla="*/ 1639815 w 4749888"/>
              <a:gd name="connsiteY522" fmla="*/ 1729141 h 4806524"/>
              <a:gd name="connsiteX523" fmla="*/ 1672332 w 4749888"/>
              <a:gd name="connsiteY523" fmla="*/ 1712883 h 4806524"/>
              <a:gd name="connsiteX524" fmla="*/ 1704850 w 4749888"/>
              <a:gd name="connsiteY524" fmla="*/ 1696625 h 4806524"/>
              <a:gd name="connsiteX525" fmla="*/ 1778014 w 4749888"/>
              <a:gd name="connsiteY525" fmla="*/ 1696625 h 4806524"/>
              <a:gd name="connsiteX526" fmla="*/ 1833759 w 4749888"/>
              <a:gd name="connsiteY526" fmla="*/ 1712883 h 4806524"/>
              <a:gd name="connsiteX527" fmla="*/ 1850018 w 4749888"/>
              <a:gd name="connsiteY527" fmla="*/ 1810430 h 4806524"/>
              <a:gd name="connsiteX528" fmla="*/ 1931311 w 4749888"/>
              <a:gd name="connsiteY528" fmla="*/ 1810430 h 4806524"/>
              <a:gd name="connsiteX529" fmla="*/ 1931311 w 4749888"/>
              <a:gd name="connsiteY529" fmla="*/ 1833656 h 4806524"/>
              <a:gd name="connsiteX530" fmla="*/ 2043962 w 4749888"/>
              <a:gd name="connsiteY530" fmla="*/ 1810430 h 4806524"/>
              <a:gd name="connsiteX531" fmla="*/ 2027703 w 4749888"/>
              <a:gd name="connsiteY531" fmla="*/ 1769786 h 4806524"/>
              <a:gd name="connsiteX532" fmla="*/ 2043962 w 4749888"/>
              <a:gd name="connsiteY532" fmla="*/ 1761657 h 4806524"/>
              <a:gd name="connsiteX533" fmla="*/ 2011444 w 4749888"/>
              <a:gd name="connsiteY533" fmla="*/ 1688496 h 4806524"/>
              <a:gd name="connsiteX534" fmla="*/ 2027703 w 4749888"/>
              <a:gd name="connsiteY534" fmla="*/ 1655981 h 4806524"/>
              <a:gd name="connsiteX535" fmla="*/ 2003315 w 4749888"/>
              <a:gd name="connsiteY535" fmla="*/ 1640884 h 4806524"/>
              <a:gd name="connsiteX536" fmla="*/ 2052091 w 4749888"/>
              <a:gd name="connsiteY536" fmla="*/ 1616497 h 4806524"/>
              <a:gd name="connsiteX537" fmla="*/ 2084609 w 4749888"/>
              <a:gd name="connsiteY537" fmla="*/ 1616497 h 4806524"/>
              <a:gd name="connsiteX538" fmla="*/ 2060220 w 4749888"/>
              <a:gd name="connsiteY538" fmla="*/ 1575852 h 4806524"/>
              <a:gd name="connsiteX539" fmla="*/ 2027703 w 4749888"/>
              <a:gd name="connsiteY539" fmla="*/ 1502692 h 4806524"/>
              <a:gd name="connsiteX540" fmla="*/ 2060220 w 4749888"/>
              <a:gd name="connsiteY540" fmla="*/ 1494563 h 4806524"/>
              <a:gd name="connsiteX541" fmla="*/ 2140353 w 4749888"/>
              <a:gd name="connsiteY541" fmla="*/ 1462047 h 4806524"/>
              <a:gd name="connsiteX542" fmla="*/ 2164741 w 4749888"/>
              <a:gd name="connsiteY542" fmla="*/ 1462047 h 4806524"/>
              <a:gd name="connsiteX543" fmla="*/ 2189130 w 4749888"/>
              <a:gd name="connsiteY543" fmla="*/ 1494563 h 4806524"/>
              <a:gd name="connsiteX544" fmla="*/ 2205388 w 4749888"/>
              <a:gd name="connsiteY544" fmla="*/ 1462047 h 4806524"/>
              <a:gd name="connsiteX545" fmla="*/ 2286682 w 4749888"/>
              <a:gd name="connsiteY545" fmla="*/ 1462047 h 4806524"/>
              <a:gd name="connsiteX546" fmla="*/ 2311070 w 4749888"/>
              <a:gd name="connsiteY546" fmla="*/ 1453918 h 4806524"/>
              <a:gd name="connsiteX547" fmla="*/ 2342426 w 4749888"/>
              <a:gd name="connsiteY547" fmla="*/ 1453918 h 4806524"/>
              <a:gd name="connsiteX548" fmla="*/ 2431850 w 4749888"/>
              <a:gd name="connsiteY548" fmla="*/ 1422564 h 4806524"/>
              <a:gd name="connsiteX549" fmla="*/ 2464367 w 4749888"/>
              <a:gd name="connsiteY549" fmla="*/ 1390048 h 4806524"/>
              <a:gd name="connsiteX550" fmla="*/ 2456238 w 4749888"/>
              <a:gd name="connsiteY550" fmla="*/ 1381919 h 4806524"/>
              <a:gd name="connsiteX551" fmla="*/ 2480626 w 4749888"/>
              <a:gd name="connsiteY551" fmla="*/ 1341275 h 4806524"/>
              <a:gd name="connsiteX552" fmla="*/ 2503853 w 4749888"/>
              <a:gd name="connsiteY552" fmla="*/ 1292501 h 4806524"/>
              <a:gd name="connsiteX553" fmla="*/ 2544500 w 4749888"/>
              <a:gd name="connsiteY553" fmla="*/ 1300630 h 4806524"/>
              <a:gd name="connsiteX554" fmla="*/ 2560759 w 4749888"/>
              <a:gd name="connsiteY554" fmla="*/ 1236760 h 4806524"/>
              <a:gd name="connsiteX555" fmla="*/ 2536370 w 4749888"/>
              <a:gd name="connsiteY555" fmla="*/ 1228631 h 4806524"/>
              <a:gd name="connsiteX556" fmla="*/ 2472497 w 4749888"/>
              <a:gd name="connsiteY556" fmla="*/ 1163599 h 4806524"/>
              <a:gd name="connsiteX557" fmla="*/ 2503853 w 4749888"/>
              <a:gd name="connsiteY557" fmla="*/ 1090439 h 4806524"/>
              <a:gd name="connsiteX558" fmla="*/ 2480626 w 4749888"/>
              <a:gd name="connsiteY558" fmla="*/ 1090439 h 4806524"/>
              <a:gd name="connsiteX559" fmla="*/ 2439979 w 4749888"/>
              <a:gd name="connsiteY559" fmla="*/ 1090439 h 4806524"/>
              <a:gd name="connsiteX560" fmla="*/ 2423720 w 4749888"/>
              <a:gd name="connsiteY560" fmla="*/ 1026569 h 4806524"/>
              <a:gd name="connsiteX561" fmla="*/ 2383073 w 4749888"/>
              <a:gd name="connsiteY561" fmla="*/ 1042827 h 4806524"/>
              <a:gd name="connsiteX562" fmla="*/ 2327329 w 4749888"/>
              <a:gd name="connsiteY562" fmla="*/ 1042827 h 4806524"/>
              <a:gd name="connsiteX563" fmla="*/ 2319200 w 4749888"/>
              <a:gd name="connsiteY563" fmla="*/ 1010311 h 4806524"/>
              <a:gd name="connsiteX564" fmla="*/ 2342426 w 4749888"/>
              <a:gd name="connsiteY564" fmla="*/ 953408 h 4806524"/>
              <a:gd name="connsiteX565" fmla="*/ 2319200 w 4749888"/>
              <a:gd name="connsiteY565" fmla="*/ 920893 h 4806524"/>
              <a:gd name="connsiteX566" fmla="*/ 2254164 w 4749888"/>
              <a:gd name="connsiteY566" fmla="*/ 865151 h 4806524"/>
              <a:gd name="connsiteX567" fmla="*/ 2205388 w 4749888"/>
              <a:gd name="connsiteY567" fmla="*/ 816378 h 4806524"/>
              <a:gd name="connsiteX568" fmla="*/ 2254164 w 4749888"/>
              <a:gd name="connsiteY568" fmla="*/ 800120 h 4806524"/>
              <a:gd name="connsiteX569" fmla="*/ 2286682 w 4749888"/>
              <a:gd name="connsiteY569" fmla="*/ 775733 h 4806524"/>
              <a:gd name="connsiteX570" fmla="*/ 2294811 w 4749888"/>
              <a:gd name="connsiteY570" fmla="*/ 767604 h 4806524"/>
              <a:gd name="connsiteX571" fmla="*/ 2319200 w 4749888"/>
              <a:gd name="connsiteY571" fmla="*/ 783862 h 4806524"/>
              <a:gd name="connsiteX572" fmla="*/ 2342426 w 4749888"/>
              <a:gd name="connsiteY572" fmla="*/ 687476 h 4806524"/>
              <a:gd name="connsiteX573" fmla="*/ 2327329 w 4749888"/>
              <a:gd name="connsiteY573" fmla="*/ 671218 h 4806524"/>
              <a:gd name="connsiteX574" fmla="*/ 2350556 w 4749888"/>
              <a:gd name="connsiteY574" fmla="*/ 630573 h 4806524"/>
              <a:gd name="connsiteX575" fmla="*/ 2399332 w 4749888"/>
              <a:gd name="connsiteY575" fmla="*/ 598058 h 4806524"/>
              <a:gd name="connsiteX576" fmla="*/ 2423720 w 4749888"/>
              <a:gd name="connsiteY576" fmla="*/ 557413 h 4806524"/>
              <a:gd name="connsiteX577" fmla="*/ 2358685 w 4749888"/>
              <a:gd name="connsiteY577" fmla="*/ 533026 h 4806524"/>
              <a:gd name="connsiteX578" fmla="*/ 2278553 w 4749888"/>
              <a:gd name="connsiteY578" fmla="*/ 517930 h 4806524"/>
              <a:gd name="connsiteX579" fmla="*/ 2286682 w 4749888"/>
              <a:gd name="connsiteY579" fmla="*/ 461027 h 4806524"/>
              <a:gd name="connsiteX580" fmla="*/ 2311070 w 4749888"/>
              <a:gd name="connsiteY580" fmla="*/ 436640 h 4806524"/>
              <a:gd name="connsiteX581" fmla="*/ 2480626 w 4749888"/>
              <a:gd name="connsiteY581" fmla="*/ 379738 h 4806524"/>
              <a:gd name="connsiteX582" fmla="*/ 2536370 w 4749888"/>
              <a:gd name="connsiteY582" fmla="*/ 379738 h 4806524"/>
              <a:gd name="connsiteX583" fmla="*/ 2560759 w 4749888"/>
              <a:gd name="connsiteY583" fmla="*/ 348383 h 4806524"/>
              <a:gd name="connsiteX584" fmla="*/ 2617664 w 4749888"/>
              <a:gd name="connsiteY584" fmla="*/ 348383 h 4806524"/>
              <a:gd name="connsiteX585" fmla="*/ 2625794 w 4749888"/>
              <a:gd name="connsiteY585" fmla="*/ 379738 h 4806524"/>
              <a:gd name="connsiteX586" fmla="*/ 2666441 w 4749888"/>
              <a:gd name="connsiteY586" fmla="*/ 330964 h 4806524"/>
              <a:gd name="connsiteX587" fmla="*/ 2730315 w 4749888"/>
              <a:gd name="connsiteY587" fmla="*/ 210191 h 4806524"/>
              <a:gd name="connsiteX588" fmla="*/ 2730315 w 4749888"/>
              <a:gd name="connsiteY588" fmla="*/ 177675 h 4806524"/>
              <a:gd name="connsiteX589" fmla="*/ 2762832 w 4749888"/>
              <a:gd name="connsiteY589" fmla="*/ 121934 h 4806524"/>
              <a:gd name="connsiteX590" fmla="*/ 2779091 w 4749888"/>
              <a:gd name="connsiteY590" fmla="*/ 97547 h 4806524"/>
              <a:gd name="connsiteX591" fmla="*/ 2770961 w 4749888"/>
              <a:gd name="connsiteY591" fmla="*/ 48774 h 4806524"/>
              <a:gd name="connsiteX592" fmla="*/ 2770961 w 4749888"/>
              <a:gd name="connsiteY592" fmla="*/ 16258 h 4806524"/>
              <a:gd name="connsiteX593" fmla="*/ 2901032 w 4749888"/>
              <a:gd name="connsiteY593" fmla="*/ 113805 h 4806524"/>
              <a:gd name="connsiteX594" fmla="*/ 2916129 w 4749888"/>
              <a:gd name="connsiteY594" fmla="*/ 121934 h 4806524"/>
              <a:gd name="connsiteX595" fmla="*/ 2964906 w 4749888"/>
              <a:gd name="connsiteY595" fmla="*/ 121934 h 4806524"/>
              <a:gd name="connsiteX596" fmla="*/ 2997423 w 4749888"/>
              <a:gd name="connsiteY596" fmla="*/ 154450 h 4806524"/>
              <a:gd name="connsiteX597" fmla="*/ 3013682 w 4749888"/>
              <a:gd name="connsiteY597" fmla="*/ 177675 h 4806524"/>
              <a:gd name="connsiteX598" fmla="*/ 3005553 w 4749888"/>
              <a:gd name="connsiteY598" fmla="*/ 193933 h 4806524"/>
              <a:gd name="connsiteX599" fmla="*/ 3005553 w 4749888"/>
              <a:gd name="connsiteY599" fmla="*/ 226449 h 4806524"/>
              <a:gd name="connsiteX600" fmla="*/ 3070588 w 4749888"/>
              <a:gd name="connsiteY600" fmla="*/ 169547 h 4806524"/>
              <a:gd name="connsiteX601" fmla="*/ 3093814 w 4749888"/>
              <a:gd name="connsiteY601" fmla="*/ 161418 h 4806524"/>
              <a:gd name="connsiteX602" fmla="*/ 3118203 w 4749888"/>
              <a:gd name="connsiteY602" fmla="*/ 138192 h 4806524"/>
              <a:gd name="connsiteX603" fmla="*/ 3207626 w 4749888"/>
              <a:gd name="connsiteY603" fmla="*/ 154450 h 4806524"/>
              <a:gd name="connsiteX604" fmla="*/ 3240144 w 4749888"/>
              <a:gd name="connsiteY604" fmla="*/ 130063 h 4806524"/>
              <a:gd name="connsiteX605" fmla="*/ 3295888 w 4749888"/>
              <a:gd name="connsiteY605" fmla="*/ 130063 h 4806524"/>
              <a:gd name="connsiteX606" fmla="*/ 3336535 w 4749888"/>
              <a:gd name="connsiteY606" fmla="*/ 154450 h 4806524"/>
              <a:gd name="connsiteX607" fmla="*/ 3385311 w 4749888"/>
              <a:gd name="connsiteY607" fmla="*/ 130063 h 4806524"/>
              <a:gd name="connsiteX608" fmla="*/ 3360923 w 4749888"/>
              <a:gd name="connsiteY608" fmla="*/ 89418 h 4806524"/>
              <a:gd name="connsiteX609" fmla="*/ 3425958 w 4749888"/>
              <a:gd name="connsiteY609" fmla="*/ 81290 h 4806524"/>
              <a:gd name="connsiteX610" fmla="*/ 3497961 w 4749888"/>
              <a:gd name="connsiteY610" fmla="*/ 16258 h 480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Lst>
            <a:rect l="l" t="t" r="r" b="b"/>
            <a:pathLst>
              <a:path w="4749888" h="4806524">
                <a:moveTo>
                  <a:pt x="3562997" y="0"/>
                </a:moveTo>
                <a:lnTo>
                  <a:pt x="3651259" y="16258"/>
                </a:lnTo>
                <a:lnTo>
                  <a:pt x="3683776" y="48774"/>
                </a:lnTo>
                <a:lnTo>
                  <a:pt x="3732552" y="65032"/>
                </a:lnTo>
                <a:lnTo>
                  <a:pt x="3739520" y="56903"/>
                </a:lnTo>
                <a:lnTo>
                  <a:pt x="3844041" y="56903"/>
                </a:lnTo>
                <a:lnTo>
                  <a:pt x="3884688" y="65032"/>
                </a:lnTo>
                <a:lnTo>
                  <a:pt x="3909076" y="56903"/>
                </a:lnTo>
                <a:lnTo>
                  <a:pt x="4006629" y="81290"/>
                </a:lnTo>
                <a:lnTo>
                  <a:pt x="4037985" y="113805"/>
                </a:lnTo>
                <a:lnTo>
                  <a:pt x="4029856" y="130063"/>
                </a:lnTo>
                <a:lnTo>
                  <a:pt x="4037985" y="193933"/>
                </a:lnTo>
                <a:lnTo>
                  <a:pt x="4062373" y="234578"/>
                </a:lnTo>
                <a:lnTo>
                  <a:pt x="4037985" y="315867"/>
                </a:lnTo>
                <a:lnTo>
                  <a:pt x="4070503" y="348383"/>
                </a:lnTo>
                <a:lnTo>
                  <a:pt x="4037985" y="355351"/>
                </a:lnTo>
                <a:lnTo>
                  <a:pt x="4006629" y="348383"/>
                </a:lnTo>
                <a:lnTo>
                  <a:pt x="3941594" y="387866"/>
                </a:lnTo>
                <a:lnTo>
                  <a:pt x="3844041" y="428511"/>
                </a:lnTo>
                <a:lnTo>
                  <a:pt x="3835912" y="461027"/>
                </a:lnTo>
                <a:lnTo>
                  <a:pt x="3884688" y="501672"/>
                </a:lnTo>
                <a:lnTo>
                  <a:pt x="3900947" y="549284"/>
                </a:lnTo>
                <a:lnTo>
                  <a:pt x="3827782" y="517930"/>
                </a:lnTo>
                <a:lnTo>
                  <a:pt x="3796426" y="549284"/>
                </a:lnTo>
                <a:lnTo>
                  <a:pt x="3732552" y="517930"/>
                </a:lnTo>
                <a:lnTo>
                  <a:pt x="3683776" y="557413"/>
                </a:lnTo>
                <a:lnTo>
                  <a:pt x="3659388" y="549284"/>
                </a:lnTo>
                <a:lnTo>
                  <a:pt x="3651259" y="573671"/>
                </a:lnTo>
                <a:lnTo>
                  <a:pt x="3635000" y="589929"/>
                </a:lnTo>
                <a:lnTo>
                  <a:pt x="3587385" y="646831"/>
                </a:lnTo>
                <a:lnTo>
                  <a:pt x="3587385" y="671218"/>
                </a:lnTo>
                <a:lnTo>
                  <a:pt x="3546738" y="726959"/>
                </a:lnTo>
                <a:lnTo>
                  <a:pt x="3522350" y="735088"/>
                </a:lnTo>
                <a:lnTo>
                  <a:pt x="3530479" y="783862"/>
                </a:lnTo>
                <a:lnTo>
                  <a:pt x="3506091" y="775733"/>
                </a:lnTo>
                <a:lnTo>
                  <a:pt x="3506091" y="808249"/>
                </a:lnTo>
                <a:lnTo>
                  <a:pt x="3434088" y="824507"/>
                </a:lnTo>
                <a:lnTo>
                  <a:pt x="3434088" y="888377"/>
                </a:lnTo>
                <a:lnTo>
                  <a:pt x="3417829" y="888377"/>
                </a:lnTo>
                <a:lnTo>
                  <a:pt x="3360923" y="888377"/>
                </a:lnTo>
                <a:lnTo>
                  <a:pt x="3352794" y="897667"/>
                </a:lnTo>
                <a:lnTo>
                  <a:pt x="3320276" y="912764"/>
                </a:lnTo>
                <a:lnTo>
                  <a:pt x="3312147" y="977795"/>
                </a:lnTo>
                <a:lnTo>
                  <a:pt x="3304017" y="994053"/>
                </a:lnTo>
                <a:lnTo>
                  <a:pt x="3279629" y="1002182"/>
                </a:lnTo>
                <a:lnTo>
                  <a:pt x="3256402" y="1050956"/>
                </a:lnTo>
                <a:lnTo>
                  <a:pt x="3295888" y="1122955"/>
                </a:lnTo>
                <a:lnTo>
                  <a:pt x="3352794" y="1163599"/>
                </a:lnTo>
                <a:lnTo>
                  <a:pt x="3385311" y="1155470"/>
                </a:lnTo>
                <a:lnTo>
                  <a:pt x="3409699" y="1155470"/>
                </a:lnTo>
                <a:lnTo>
                  <a:pt x="3417829" y="1155470"/>
                </a:lnTo>
                <a:lnTo>
                  <a:pt x="3409699" y="1196115"/>
                </a:lnTo>
                <a:lnTo>
                  <a:pt x="3497961" y="1204244"/>
                </a:lnTo>
                <a:lnTo>
                  <a:pt x="3506091" y="1292501"/>
                </a:lnTo>
                <a:lnTo>
                  <a:pt x="3587385" y="1357532"/>
                </a:lnTo>
                <a:lnTo>
                  <a:pt x="3587385" y="1390048"/>
                </a:lnTo>
                <a:lnTo>
                  <a:pt x="3587385" y="1398177"/>
                </a:lnTo>
                <a:lnTo>
                  <a:pt x="3579255" y="1446951"/>
                </a:lnTo>
                <a:lnTo>
                  <a:pt x="3571126" y="1453918"/>
                </a:lnTo>
                <a:lnTo>
                  <a:pt x="3506091" y="1502692"/>
                </a:lnTo>
                <a:lnTo>
                  <a:pt x="3497961" y="1510821"/>
                </a:lnTo>
                <a:lnTo>
                  <a:pt x="3425958" y="1575852"/>
                </a:lnTo>
                <a:lnTo>
                  <a:pt x="3425958" y="1583981"/>
                </a:lnTo>
                <a:lnTo>
                  <a:pt x="3409699" y="1624626"/>
                </a:lnTo>
                <a:lnTo>
                  <a:pt x="3409699" y="1640884"/>
                </a:lnTo>
                <a:lnTo>
                  <a:pt x="3434088" y="1680367"/>
                </a:lnTo>
                <a:lnTo>
                  <a:pt x="3457314" y="1769786"/>
                </a:lnTo>
                <a:lnTo>
                  <a:pt x="3457314" y="1866172"/>
                </a:lnTo>
                <a:lnTo>
                  <a:pt x="3522350" y="1874301"/>
                </a:lnTo>
                <a:lnTo>
                  <a:pt x="3530479" y="1890558"/>
                </a:lnTo>
                <a:lnTo>
                  <a:pt x="3571126" y="1923074"/>
                </a:lnTo>
                <a:lnTo>
                  <a:pt x="3611773" y="1931203"/>
                </a:lnTo>
                <a:lnTo>
                  <a:pt x="3635000" y="1979977"/>
                </a:lnTo>
                <a:lnTo>
                  <a:pt x="3644290" y="1979977"/>
                </a:lnTo>
                <a:lnTo>
                  <a:pt x="3619902" y="1996235"/>
                </a:lnTo>
                <a:lnTo>
                  <a:pt x="3651259" y="2027589"/>
                </a:lnTo>
                <a:lnTo>
                  <a:pt x="3659388" y="2076363"/>
                </a:lnTo>
                <a:lnTo>
                  <a:pt x="3691905" y="2084492"/>
                </a:lnTo>
                <a:lnTo>
                  <a:pt x="3700035" y="2133265"/>
                </a:lnTo>
                <a:lnTo>
                  <a:pt x="3691905" y="2141394"/>
                </a:lnTo>
                <a:lnTo>
                  <a:pt x="3716294" y="2173910"/>
                </a:lnTo>
                <a:lnTo>
                  <a:pt x="3724423" y="2173910"/>
                </a:lnTo>
                <a:lnTo>
                  <a:pt x="3732552" y="2173910"/>
                </a:lnTo>
                <a:lnTo>
                  <a:pt x="3732552" y="2180878"/>
                </a:lnTo>
                <a:lnTo>
                  <a:pt x="3755779" y="2180878"/>
                </a:lnTo>
                <a:lnTo>
                  <a:pt x="3788297" y="2197135"/>
                </a:lnTo>
                <a:lnTo>
                  <a:pt x="3788297" y="2190168"/>
                </a:lnTo>
                <a:lnTo>
                  <a:pt x="3796426" y="2141394"/>
                </a:lnTo>
                <a:lnTo>
                  <a:pt x="3827782" y="2173910"/>
                </a:lnTo>
                <a:lnTo>
                  <a:pt x="3844041" y="2180878"/>
                </a:lnTo>
                <a:lnTo>
                  <a:pt x="3852171" y="2190168"/>
                </a:lnTo>
                <a:lnTo>
                  <a:pt x="3876559" y="2197135"/>
                </a:lnTo>
                <a:lnTo>
                  <a:pt x="3884688" y="2221522"/>
                </a:lnTo>
                <a:lnTo>
                  <a:pt x="3884688" y="2229651"/>
                </a:lnTo>
                <a:lnTo>
                  <a:pt x="3909076" y="2262167"/>
                </a:lnTo>
                <a:lnTo>
                  <a:pt x="3949723" y="2229651"/>
                </a:lnTo>
                <a:lnTo>
                  <a:pt x="3965982" y="2221522"/>
                </a:lnTo>
                <a:lnTo>
                  <a:pt x="4006629" y="2173910"/>
                </a:lnTo>
                <a:lnTo>
                  <a:pt x="4037985" y="2149523"/>
                </a:lnTo>
                <a:lnTo>
                  <a:pt x="4062373" y="2173910"/>
                </a:lnTo>
                <a:lnTo>
                  <a:pt x="4135538" y="2100750"/>
                </a:lnTo>
                <a:lnTo>
                  <a:pt x="4168056" y="2133265"/>
                </a:lnTo>
                <a:lnTo>
                  <a:pt x="4176185" y="2180878"/>
                </a:lnTo>
                <a:lnTo>
                  <a:pt x="4207541" y="2180878"/>
                </a:lnTo>
                <a:lnTo>
                  <a:pt x="4215671" y="2149523"/>
                </a:lnTo>
                <a:lnTo>
                  <a:pt x="4248188" y="2133265"/>
                </a:lnTo>
                <a:lnTo>
                  <a:pt x="4288835" y="2117007"/>
                </a:lnTo>
                <a:lnTo>
                  <a:pt x="4321353" y="2117007"/>
                </a:lnTo>
                <a:lnTo>
                  <a:pt x="4321353" y="2133265"/>
                </a:lnTo>
                <a:lnTo>
                  <a:pt x="4296965" y="2157652"/>
                </a:lnTo>
                <a:lnTo>
                  <a:pt x="4329482" y="2173910"/>
                </a:lnTo>
                <a:lnTo>
                  <a:pt x="4362000" y="2180878"/>
                </a:lnTo>
                <a:lnTo>
                  <a:pt x="4377097" y="2173910"/>
                </a:lnTo>
                <a:lnTo>
                  <a:pt x="4401485" y="2157652"/>
                </a:lnTo>
                <a:lnTo>
                  <a:pt x="4417744" y="2197135"/>
                </a:lnTo>
                <a:lnTo>
                  <a:pt x="4442132" y="2190168"/>
                </a:lnTo>
                <a:lnTo>
                  <a:pt x="4474650" y="2180878"/>
                </a:lnTo>
                <a:lnTo>
                  <a:pt x="4474650" y="2133265"/>
                </a:lnTo>
                <a:lnTo>
                  <a:pt x="4490909" y="2141394"/>
                </a:lnTo>
                <a:lnTo>
                  <a:pt x="4515297" y="2157652"/>
                </a:lnTo>
                <a:lnTo>
                  <a:pt x="4499038" y="2180878"/>
                </a:lnTo>
                <a:lnTo>
                  <a:pt x="4523426" y="2173910"/>
                </a:lnTo>
                <a:lnTo>
                  <a:pt x="4515297" y="2180878"/>
                </a:lnTo>
                <a:lnTo>
                  <a:pt x="4547814" y="2213393"/>
                </a:lnTo>
                <a:lnTo>
                  <a:pt x="4515297" y="2213393"/>
                </a:lnTo>
                <a:lnTo>
                  <a:pt x="4515297" y="2245909"/>
                </a:lnTo>
                <a:lnTo>
                  <a:pt x="4531556" y="2245909"/>
                </a:lnTo>
                <a:lnTo>
                  <a:pt x="4531556" y="2254038"/>
                </a:lnTo>
                <a:lnTo>
                  <a:pt x="4499038" y="2270296"/>
                </a:lnTo>
                <a:lnTo>
                  <a:pt x="4523426" y="2294683"/>
                </a:lnTo>
                <a:lnTo>
                  <a:pt x="4562912" y="2343456"/>
                </a:lnTo>
                <a:lnTo>
                  <a:pt x="4562912" y="2351585"/>
                </a:lnTo>
                <a:lnTo>
                  <a:pt x="4571041" y="2384101"/>
                </a:lnTo>
                <a:lnTo>
                  <a:pt x="4571041" y="2415455"/>
                </a:lnTo>
                <a:lnTo>
                  <a:pt x="4571041" y="2439842"/>
                </a:lnTo>
                <a:lnTo>
                  <a:pt x="4603559" y="2415455"/>
                </a:lnTo>
                <a:lnTo>
                  <a:pt x="4636076" y="2488616"/>
                </a:lnTo>
                <a:lnTo>
                  <a:pt x="4627947" y="2496745"/>
                </a:lnTo>
                <a:lnTo>
                  <a:pt x="4652335" y="2521132"/>
                </a:lnTo>
                <a:lnTo>
                  <a:pt x="4636076" y="2529260"/>
                </a:lnTo>
                <a:lnTo>
                  <a:pt x="4676723" y="2568744"/>
                </a:lnTo>
                <a:lnTo>
                  <a:pt x="4676723" y="2609389"/>
                </a:lnTo>
                <a:lnTo>
                  <a:pt x="4717370" y="2601260"/>
                </a:lnTo>
                <a:lnTo>
                  <a:pt x="4717370" y="2617518"/>
                </a:lnTo>
                <a:lnTo>
                  <a:pt x="4749888" y="2641904"/>
                </a:lnTo>
                <a:lnTo>
                  <a:pt x="4741759" y="2666291"/>
                </a:lnTo>
                <a:lnTo>
                  <a:pt x="4531556" y="2682549"/>
                </a:lnTo>
                <a:lnTo>
                  <a:pt x="4547814" y="2666291"/>
                </a:lnTo>
                <a:lnTo>
                  <a:pt x="4499038" y="2633775"/>
                </a:lnTo>
                <a:lnTo>
                  <a:pt x="4499038" y="2682549"/>
                </a:lnTo>
                <a:lnTo>
                  <a:pt x="4386388" y="2706936"/>
                </a:lnTo>
                <a:lnTo>
                  <a:pt x="4401485" y="2682549"/>
                </a:lnTo>
                <a:lnTo>
                  <a:pt x="4442132" y="2666291"/>
                </a:lnTo>
                <a:lnTo>
                  <a:pt x="4386388" y="2593131"/>
                </a:lnTo>
                <a:lnTo>
                  <a:pt x="4417744" y="2568744"/>
                </a:lnTo>
                <a:lnTo>
                  <a:pt x="4386388" y="2553647"/>
                </a:lnTo>
                <a:lnTo>
                  <a:pt x="4370129" y="2521132"/>
                </a:lnTo>
                <a:lnTo>
                  <a:pt x="4370129" y="2496745"/>
                </a:lnTo>
                <a:lnTo>
                  <a:pt x="4345741" y="2513003"/>
                </a:lnTo>
                <a:lnTo>
                  <a:pt x="4337612" y="2513003"/>
                </a:lnTo>
                <a:lnTo>
                  <a:pt x="4321353" y="2521132"/>
                </a:lnTo>
                <a:lnTo>
                  <a:pt x="4321353" y="2553647"/>
                </a:lnTo>
                <a:lnTo>
                  <a:pt x="4377097" y="2601260"/>
                </a:lnTo>
                <a:lnTo>
                  <a:pt x="4377097" y="2617518"/>
                </a:lnTo>
                <a:lnTo>
                  <a:pt x="4386388" y="2641904"/>
                </a:lnTo>
                <a:lnTo>
                  <a:pt x="4345741" y="2682549"/>
                </a:lnTo>
                <a:lnTo>
                  <a:pt x="4370129" y="2715065"/>
                </a:lnTo>
                <a:lnTo>
                  <a:pt x="4321353" y="2762677"/>
                </a:lnTo>
                <a:lnTo>
                  <a:pt x="4143667" y="2860224"/>
                </a:lnTo>
                <a:lnTo>
                  <a:pt x="4054244" y="2908998"/>
                </a:lnTo>
                <a:lnTo>
                  <a:pt x="4094891" y="2900869"/>
                </a:lnTo>
                <a:lnTo>
                  <a:pt x="4037985" y="2917127"/>
                </a:lnTo>
                <a:lnTo>
                  <a:pt x="3755779" y="3046029"/>
                </a:lnTo>
                <a:lnTo>
                  <a:pt x="3755779" y="3054158"/>
                </a:lnTo>
                <a:lnTo>
                  <a:pt x="3635000" y="3109899"/>
                </a:lnTo>
                <a:lnTo>
                  <a:pt x="3489832" y="3150543"/>
                </a:lnTo>
                <a:lnTo>
                  <a:pt x="3465444" y="3183059"/>
                </a:lnTo>
                <a:lnTo>
                  <a:pt x="3450346" y="3150543"/>
                </a:lnTo>
                <a:lnTo>
                  <a:pt x="3457314" y="3127318"/>
                </a:lnTo>
                <a:lnTo>
                  <a:pt x="3497961" y="3070415"/>
                </a:lnTo>
                <a:lnTo>
                  <a:pt x="3546738" y="3062286"/>
                </a:lnTo>
                <a:lnTo>
                  <a:pt x="3562997" y="3046029"/>
                </a:lnTo>
                <a:lnTo>
                  <a:pt x="3546738" y="3021642"/>
                </a:lnTo>
                <a:lnTo>
                  <a:pt x="3562997" y="3021642"/>
                </a:lnTo>
                <a:lnTo>
                  <a:pt x="3571126" y="2997255"/>
                </a:lnTo>
                <a:lnTo>
                  <a:pt x="3603643" y="3013513"/>
                </a:lnTo>
                <a:lnTo>
                  <a:pt x="3619902" y="3013513"/>
                </a:lnTo>
                <a:lnTo>
                  <a:pt x="3611773" y="3021642"/>
                </a:lnTo>
                <a:lnTo>
                  <a:pt x="3644290" y="3013513"/>
                </a:lnTo>
                <a:lnTo>
                  <a:pt x="3644290" y="2997255"/>
                </a:lnTo>
                <a:lnTo>
                  <a:pt x="3651259" y="2989126"/>
                </a:lnTo>
                <a:lnTo>
                  <a:pt x="3644290" y="2972868"/>
                </a:lnTo>
                <a:lnTo>
                  <a:pt x="3659388" y="2972868"/>
                </a:lnTo>
                <a:lnTo>
                  <a:pt x="3755779" y="2908998"/>
                </a:lnTo>
                <a:lnTo>
                  <a:pt x="3772038" y="2884611"/>
                </a:lnTo>
                <a:lnTo>
                  <a:pt x="3732552" y="2868353"/>
                </a:lnTo>
                <a:lnTo>
                  <a:pt x="3691905" y="2819580"/>
                </a:lnTo>
                <a:lnTo>
                  <a:pt x="3603643" y="2827709"/>
                </a:lnTo>
                <a:lnTo>
                  <a:pt x="3538608" y="2843966"/>
                </a:lnTo>
                <a:lnTo>
                  <a:pt x="3562997" y="2868353"/>
                </a:lnTo>
                <a:lnTo>
                  <a:pt x="3571126" y="2876482"/>
                </a:lnTo>
                <a:lnTo>
                  <a:pt x="3546738" y="2876482"/>
                </a:lnTo>
                <a:lnTo>
                  <a:pt x="3522350" y="2908998"/>
                </a:lnTo>
                <a:lnTo>
                  <a:pt x="3497961" y="2933385"/>
                </a:lnTo>
                <a:lnTo>
                  <a:pt x="3473573" y="2940352"/>
                </a:lnTo>
                <a:lnTo>
                  <a:pt x="3489832" y="2948481"/>
                </a:lnTo>
                <a:lnTo>
                  <a:pt x="3522350" y="2980997"/>
                </a:lnTo>
                <a:lnTo>
                  <a:pt x="3489832" y="2980997"/>
                </a:lnTo>
                <a:lnTo>
                  <a:pt x="3473573" y="3013513"/>
                </a:lnTo>
                <a:lnTo>
                  <a:pt x="3457314" y="3013513"/>
                </a:lnTo>
                <a:lnTo>
                  <a:pt x="3497961" y="3054158"/>
                </a:lnTo>
                <a:lnTo>
                  <a:pt x="3530479" y="3029771"/>
                </a:lnTo>
                <a:lnTo>
                  <a:pt x="3530479" y="3054158"/>
                </a:lnTo>
                <a:lnTo>
                  <a:pt x="3538608" y="3046029"/>
                </a:lnTo>
                <a:lnTo>
                  <a:pt x="3546738" y="3021642"/>
                </a:lnTo>
                <a:lnTo>
                  <a:pt x="3546738" y="3046029"/>
                </a:lnTo>
                <a:lnTo>
                  <a:pt x="3530479" y="3062286"/>
                </a:lnTo>
                <a:lnTo>
                  <a:pt x="3506091" y="3062286"/>
                </a:lnTo>
                <a:lnTo>
                  <a:pt x="3473573" y="3070415"/>
                </a:lnTo>
                <a:lnTo>
                  <a:pt x="3465444" y="3029771"/>
                </a:lnTo>
                <a:lnTo>
                  <a:pt x="3425958" y="3046029"/>
                </a:lnTo>
                <a:lnTo>
                  <a:pt x="3409699" y="3046029"/>
                </a:lnTo>
                <a:lnTo>
                  <a:pt x="3393441" y="3029771"/>
                </a:lnTo>
                <a:lnTo>
                  <a:pt x="3360923" y="3021642"/>
                </a:lnTo>
                <a:lnTo>
                  <a:pt x="3377182" y="3013513"/>
                </a:lnTo>
                <a:lnTo>
                  <a:pt x="3393441" y="3021642"/>
                </a:lnTo>
                <a:lnTo>
                  <a:pt x="3344664" y="2980997"/>
                </a:lnTo>
                <a:lnTo>
                  <a:pt x="3336535" y="2989126"/>
                </a:lnTo>
                <a:lnTo>
                  <a:pt x="3336535" y="2972868"/>
                </a:lnTo>
                <a:lnTo>
                  <a:pt x="3295888" y="3029771"/>
                </a:lnTo>
                <a:lnTo>
                  <a:pt x="3240144" y="3054158"/>
                </a:lnTo>
                <a:lnTo>
                  <a:pt x="3207626" y="3070415"/>
                </a:lnTo>
                <a:lnTo>
                  <a:pt x="3191367" y="3062286"/>
                </a:lnTo>
                <a:lnTo>
                  <a:pt x="3183238" y="3070415"/>
                </a:lnTo>
                <a:lnTo>
                  <a:pt x="3183238" y="3094802"/>
                </a:lnTo>
                <a:lnTo>
                  <a:pt x="3256402" y="3134286"/>
                </a:lnTo>
                <a:lnTo>
                  <a:pt x="3271500" y="3134286"/>
                </a:lnTo>
                <a:lnTo>
                  <a:pt x="3295888" y="3150543"/>
                </a:lnTo>
                <a:lnTo>
                  <a:pt x="3320276" y="3150543"/>
                </a:lnTo>
                <a:lnTo>
                  <a:pt x="3336535" y="3150543"/>
                </a:lnTo>
                <a:lnTo>
                  <a:pt x="3312147" y="3174930"/>
                </a:lnTo>
                <a:lnTo>
                  <a:pt x="3336535" y="3174930"/>
                </a:lnTo>
                <a:lnTo>
                  <a:pt x="3336535" y="3199317"/>
                </a:lnTo>
                <a:lnTo>
                  <a:pt x="3320276" y="3183059"/>
                </a:lnTo>
                <a:lnTo>
                  <a:pt x="3295888" y="3174930"/>
                </a:lnTo>
                <a:lnTo>
                  <a:pt x="3279629" y="3174930"/>
                </a:lnTo>
                <a:lnTo>
                  <a:pt x="3279629" y="3183059"/>
                </a:lnTo>
                <a:lnTo>
                  <a:pt x="3232014" y="3174930"/>
                </a:lnTo>
                <a:lnTo>
                  <a:pt x="3240144" y="3166801"/>
                </a:lnTo>
                <a:lnTo>
                  <a:pt x="3223885" y="3174930"/>
                </a:lnTo>
                <a:lnTo>
                  <a:pt x="3232014" y="3150543"/>
                </a:lnTo>
                <a:lnTo>
                  <a:pt x="3223885" y="3166801"/>
                </a:lnTo>
                <a:lnTo>
                  <a:pt x="3223885" y="3142415"/>
                </a:lnTo>
                <a:lnTo>
                  <a:pt x="3240144" y="3150543"/>
                </a:lnTo>
                <a:lnTo>
                  <a:pt x="3166979" y="3094802"/>
                </a:lnTo>
                <a:lnTo>
                  <a:pt x="3158850" y="3094802"/>
                </a:lnTo>
                <a:lnTo>
                  <a:pt x="3166979" y="3102931"/>
                </a:lnTo>
                <a:lnTo>
                  <a:pt x="3166979" y="3134286"/>
                </a:lnTo>
                <a:lnTo>
                  <a:pt x="3126332" y="3134286"/>
                </a:lnTo>
                <a:lnTo>
                  <a:pt x="3142591" y="3215575"/>
                </a:lnTo>
                <a:lnTo>
                  <a:pt x="3118203" y="3264349"/>
                </a:lnTo>
                <a:lnTo>
                  <a:pt x="3150720" y="3264349"/>
                </a:lnTo>
                <a:lnTo>
                  <a:pt x="3150720" y="3360735"/>
                </a:lnTo>
                <a:lnTo>
                  <a:pt x="3126332" y="3401379"/>
                </a:lnTo>
                <a:lnTo>
                  <a:pt x="3070588" y="3490797"/>
                </a:lnTo>
                <a:lnTo>
                  <a:pt x="3054329" y="3514023"/>
                </a:lnTo>
                <a:lnTo>
                  <a:pt x="3046199" y="3522152"/>
                </a:lnTo>
                <a:lnTo>
                  <a:pt x="3038070" y="3530281"/>
                </a:lnTo>
                <a:lnTo>
                  <a:pt x="3054329" y="3554668"/>
                </a:lnTo>
                <a:lnTo>
                  <a:pt x="3077556" y="3554668"/>
                </a:lnTo>
                <a:lnTo>
                  <a:pt x="3046199" y="3603441"/>
                </a:lnTo>
                <a:lnTo>
                  <a:pt x="3054329" y="3595312"/>
                </a:lnTo>
                <a:lnTo>
                  <a:pt x="3054329" y="3627828"/>
                </a:lnTo>
                <a:lnTo>
                  <a:pt x="3077556" y="3627828"/>
                </a:lnTo>
                <a:lnTo>
                  <a:pt x="3085685" y="3667312"/>
                </a:lnTo>
                <a:lnTo>
                  <a:pt x="3046199" y="3667312"/>
                </a:lnTo>
                <a:lnTo>
                  <a:pt x="3046199" y="3699827"/>
                </a:lnTo>
                <a:lnTo>
                  <a:pt x="3077556" y="3707956"/>
                </a:lnTo>
                <a:lnTo>
                  <a:pt x="3070588" y="3740472"/>
                </a:lnTo>
                <a:lnTo>
                  <a:pt x="3085685" y="3748601"/>
                </a:lnTo>
                <a:lnTo>
                  <a:pt x="3085685" y="3789246"/>
                </a:lnTo>
                <a:lnTo>
                  <a:pt x="3150720" y="3797375"/>
                </a:lnTo>
                <a:lnTo>
                  <a:pt x="3158850" y="3789246"/>
                </a:lnTo>
                <a:lnTo>
                  <a:pt x="3142591" y="3740472"/>
                </a:lnTo>
                <a:lnTo>
                  <a:pt x="3158850" y="3748601"/>
                </a:lnTo>
                <a:lnTo>
                  <a:pt x="3166979" y="3699827"/>
                </a:lnTo>
                <a:lnTo>
                  <a:pt x="3188754" y="3707085"/>
                </a:lnTo>
                <a:lnTo>
                  <a:pt x="3183238" y="3756730"/>
                </a:lnTo>
                <a:lnTo>
                  <a:pt x="3191367" y="3707956"/>
                </a:lnTo>
                <a:lnTo>
                  <a:pt x="3188754" y="3707085"/>
                </a:lnTo>
                <a:lnTo>
                  <a:pt x="3191367" y="3683569"/>
                </a:lnTo>
                <a:lnTo>
                  <a:pt x="3240144" y="3699827"/>
                </a:lnTo>
                <a:lnTo>
                  <a:pt x="3207626" y="3699827"/>
                </a:lnTo>
                <a:lnTo>
                  <a:pt x="3232014" y="3813632"/>
                </a:lnTo>
                <a:lnTo>
                  <a:pt x="3279629" y="3853116"/>
                </a:lnTo>
                <a:lnTo>
                  <a:pt x="3264532" y="3975050"/>
                </a:lnTo>
                <a:lnTo>
                  <a:pt x="3271500" y="4047049"/>
                </a:lnTo>
                <a:lnTo>
                  <a:pt x="3336535" y="4112080"/>
                </a:lnTo>
                <a:lnTo>
                  <a:pt x="3425958" y="4168983"/>
                </a:lnTo>
                <a:lnTo>
                  <a:pt x="3450346" y="4193370"/>
                </a:lnTo>
                <a:lnTo>
                  <a:pt x="3434088" y="4193370"/>
                </a:lnTo>
                <a:lnTo>
                  <a:pt x="3473573" y="4232853"/>
                </a:lnTo>
                <a:lnTo>
                  <a:pt x="3473573" y="4216595"/>
                </a:lnTo>
                <a:lnTo>
                  <a:pt x="3465444" y="4193370"/>
                </a:lnTo>
                <a:lnTo>
                  <a:pt x="3562997" y="4322272"/>
                </a:lnTo>
                <a:lnTo>
                  <a:pt x="3571126" y="4306014"/>
                </a:lnTo>
                <a:lnTo>
                  <a:pt x="3546738" y="4289756"/>
                </a:lnTo>
                <a:lnTo>
                  <a:pt x="3635000" y="4306014"/>
                </a:lnTo>
                <a:lnTo>
                  <a:pt x="3644290" y="4322272"/>
                </a:lnTo>
                <a:lnTo>
                  <a:pt x="3675647" y="4354787"/>
                </a:lnTo>
                <a:lnTo>
                  <a:pt x="3675647" y="4387303"/>
                </a:lnTo>
                <a:lnTo>
                  <a:pt x="3644290" y="4403561"/>
                </a:lnTo>
                <a:lnTo>
                  <a:pt x="3644290" y="4426787"/>
                </a:lnTo>
                <a:lnTo>
                  <a:pt x="3651259" y="4426787"/>
                </a:lnTo>
                <a:lnTo>
                  <a:pt x="3603643" y="4499947"/>
                </a:lnTo>
                <a:lnTo>
                  <a:pt x="3603643" y="4475560"/>
                </a:lnTo>
                <a:lnTo>
                  <a:pt x="3587385" y="4443044"/>
                </a:lnTo>
                <a:lnTo>
                  <a:pt x="3587385" y="4483689"/>
                </a:lnTo>
                <a:lnTo>
                  <a:pt x="3603643" y="4532463"/>
                </a:lnTo>
                <a:lnTo>
                  <a:pt x="3587385" y="4532463"/>
                </a:lnTo>
                <a:lnTo>
                  <a:pt x="3603643" y="4548721"/>
                </a:lnTo>
                <a:lnTo>
                  <a:pt x="3546738" y="4636978"/>
                </a:lnTo>
                <a:lnTo>
                  <a:pt x="3546738" y="4653235"/>
                </a:lnTo>
                <a:lnTo>
                  <a:pt x="3562997" y="4653235"/>
                </a:lnTo>
                <a:lnTo>
                  <a:pt x="3497961" y="4726396"/>
                </a:lnTo>
                <a:lnTo>
                  <a:pt x="3473573" y="4685751"/>
                </a:lnTo>
                <a:lnTo>
                  <a:pt x="3457314" y="4661364"/>
                </a:lnTo>
                <a:lnTo>
                  <a:pt x="3489832" y="4589365"/>
                </a:lnTo>
                <a:lnTo>
                  <a:pt x="3473573" y="4540592"/>
                </a:lnTo>
                <a:lnTo>
                  <a:pt x="3434088" y="4540592"/>
                </a:lnTo>
                <a:lnTo>
                  <a:pt x="3425958" y="4548721"/>
                </a:lnTo>
                <a:lnTo>
                  <a:pt x="3385311" y="4620720"/>
                </a:lnTo>
                <a:lnTo>
                  <a:pt x="3409699" y="4636978"/>
                </a:lnTo>
                <a:lnTo>
                  <a:pt x="3409699" y="4628849"/>
                </a:lnTo>
                <a:lnTo>
                  <a:pt x="3450346" y="4685751"/>
                </a:lnTo>
                <a:lnTo>
                  <a:pt x="3393441" y="4693880"/>
                </a:lnTo>
                <a:lnTo>
                  <a:pt x="3409699" y="4726396"/>
                </a:lnTo>
                <a:lnTo>
                  <a:pt x="3434088" y="4726396"/>
                </a:lnTo>
                <a:lnTo>
                  <a:pt x="3457314" y="4742654"/>
                </a:lnTo>
                <a:lnTo>
                  <a:pt x="3434088" y="4775170"/>
                </a:lnTo>
                <a:lnTo>
                  <a:pt x="3425958" y="4783298"/>
                </a:lnTo>
                <a:lnTo>
                  <a:pt x="3393441" y="4806524"/>
                </a:lnTo>
                <a:lnTo>
                  <a:pt x="3304017" y="4726396"/>
                </a:lnTo>
                <a:lnTo>
                  <a:pt x="3295888" y="4653235"/>
                </a:lnTo>
                <a:lnTo>
                  <a:pt x="3207626" y="4636978"/>
                </a:lnTo>
                <a:lnTo>
                  <a:pt x="3183238" y="4596333"/>
                </a:lnTo>
                <a:lnTo>
                  <a:pt x="3191367" y="4548721"/>
                </a:lnTo>
                <a:lnTo>
                  <a:pt x="3183238" y="4508076"/>
                </a:lnTo>
                <a:lnTo>
                  <a:pt x="3199497" y="4459302"/>
                </a:lnTo>
                <a:lnTo>
                  <a:pt x="3166979" y="4419819"/>
                </a:lnTo>
                <a:lnTo>
                  <a:pt x="3142591" y="4434915"/>
                </a:lnTo>
                <a:lnTo>
                  <a:pt x="3142591" y="4419819"/>
                </a:lnTo>
                <a:lnTo>
                  <a:pt x="3126332" y="4426787"/>
                </a:lnTo>
                <a:lnTo>
                  <a:pt x="3110073" y="4434915"/>
                </a:lnTo>
                <a:lnTo>
                  <a:pt x="3077556" y="4467431"/>
                </a:lnTo>
                <a:lnTo>
                  <a:pt x="3005553" y="4467431"/>
                </a:lnTo>
                <a:lnTo>
                  <a:pt x="2964906" y="4426787"/>
                </a:lnTo>
                <a:lnTo>
                  <a:pt x="2940517" y="4443044"/>
                </a:lnTo>
                <a:lnTo>
                  <a:pt x="2916129" y="4459302"/>
                </a:lnTo>
                <a:lnTo>
                  <a:pt x="2860385" y="4419819"/>
                </a:lnTo>
                <a:lnTo>
                  <a:pt x="2860385" y="4387303"/>
                </a:lnTo>
                <a:lnTo>
                  <a:pt x="2827867" y="4379174"/>
                </a:lnTo>
                <a:lnTo>
                  <a:pt x="2827867" y="4346658"/>
                </a:lnTo>
                <a:lnTo>
                  <a:pt x="2803479" y="4354787"/>
                </a:lnTo>
                <a:lnTo>
                  <a:pt x="2787220" y="4346658"/>
                </a:lnTo>
                <a:lnTo>
                  <a:pt x="2762832" y="4354787"/>
                </a:lnTo>
                <a:lnTo>
                  <a:pt x="2738444" y="4330401"/>
                </a:lnTo>
                <a:lnTo>
                  <a:pt x="2666441" y="4330401"/>
                </a:lnTo>
                <a:lnTo>
                  <a:pt x="2617664" y="4314143"/>
                </a:lnTo>
                <a:lnTo>
                  <a:pt x="2577017" y="4306014"/>
                </a:lnTo>
                <a:lnTo>
                  <a:pt x="2503853" y="4330401"/>
                </a:lnTo>
                <a:lnTo>
                  <a:pt x="2350556" y="4346658"/>
                </a:lnTo>
                <a:lnTo>
                  <a:pt x="2327329" y="4346658"/>
                </a:lnTo>
                <a:lnTo>
                  <a:pt x="2254164" y="4330401"/>
                </a:lnTo>
                <a:lnTo>
                  <a:pt x="2205388" y="4379174"/>
                </a:lnTo>
                <a:lnTo>
                  <a:pt x="2156612" y="4387303"/>
                </a:lnTo>
                <a:lnTo>
                  <a:pt x="2140353" y="4403561"/>
                </a:lnTo>
                <a:lnTo>
                  <a:pt x="2140353" y="4443044"/>
                </a:lnTo>
                <a:lnTo>
                  <a:pt x="2117126" y="4459302"/>
                </a:lnTo>
                <a:lnTo>
                  <a:pt x="1978926" y="4508076"/>
                </a:lnTo>
                <a:lnTo>
                  <a:pt x="1931311" y="4548721"/>
                </a:lnTo>
                <a:lnTo>
                  <a:pt x="1858147" y="4548721"/>
                </a:lnTo>
                <a:lnTo>
                  <a:pt x="1850018" y="4499947"/>
                </a:lnTo>
                <a:lnTo>
                  <a:pt x="1778014" y="4459302"/>
                </a:lnTo>
                <a:lnTo>
                  <a:pt x="1737367" y="4434915"/>
                </a:lnTo>
                <a:lnTo>
                  <a:pt x="1623556" y="4434915"/>
                </a:lnTo>
                <a:lnTo>
                  <a:pt x="1607297" y="4434915"/>
                </a:lnTo>
                <a:lnTo>
                  <a:pt x="1543423" y="4459302"/>
                </a:lnTo>
                <a:lnTo>
                  <a:pt x="1543423" y="4403561"/>
                </a:lnTo>
                <a:lnTo>
                  <a:pt x="1551553" y="4387303"/>
                </a:lnTo>
                <a:lnTo>
                  <a:pt x="1519035" y="4354787"/>
                </a:lnTo>
                <a:lnTo>
                  <a:pt x="1470259" y="4346658"/>
                </a:lnTo>
                <a:lnTo>
                  <a:pt x="1357609" y="4281627"/>
                </a:lnTo>
                <a:lnTo>
                  <a:pt x="1300703" y="4240982"/>
                </a:lnTo>
                <a:lnTo>
                  <a:pt x="1268185" y="4240982"/>
                </a:lnTo>
                <a:lnTo>
                  <a:pt x="1227538" y="4201499"/>
                </a:lnTo>
                <a:lnTo>
                  <a:pt x="1243797" y="4168983"/>
                </a:lnTo>
                <a:lnTo>
                  <a:pt x="1243797" y="4136467"/>
                </a:lnTo>
                <a:lnTo>
                  <a:pt x="1204312" y="4160854"/>
                </a:lnTo>
                <a:lnTo>
                  <a:pt x="1171794" y="4160854"/>
                </a:lnTo>
                <a:lnTo>
                  <a:pt x="1163665" y="4152725"/>
                </a:lnTo>
                <a:lnTo>
                  <a:pt x="1114888" y="4128338"/>
                </a:lnTo>
                <a:lnTo>
                  <a:pt x="1066112" y="4128338"/>
                </a:lnTo>
                <a:lnTo>
                  <a:pt x="1057982" y="4120209"/>
                </a:lnTo>
                <a:lnTo>
                  <a:pt x="1074241" y="4063307"/>
                </a:lnTo>
                <a:lnTo>
                  <a:pt x="1066112" y="4040081"/>
                </a:lnTo>
                <a:lnTo>
                  <a:pt x="1114888" y="3999437"/>
                </a:lnTo>
                <a:lnTo>
                  <a:pt x="1106759" y="3999437"/>
                </a:lnTo>
                <a:lnTo>
                  <a:pt x="1002238" y="3950663"/>
                </a:lnTo>
                <a:lnTo>
                  <a:pt x="994109" y="3966921"/>
                </a:lnTo>
                <a:lnTo>
                  <a:pt x="977850" y="4015695"/>
                </a:lnTo>
                <a:lnTo>
                  <a:pt x="920944" y="3983179"/>
                </a:lnTo>
                <a:lnTo>
                  <a:pt x="912815" y="4040081"/>
                </a:lnTo>
                <a:lnTo>
                  <a:pt x="872168" y="4023823"/>
                </a:lnTo>
                <a:lnTo>
                  <a:pt x="824553" y="3999437"/>
                </a:lnTo>
                <a:lnTo>
                  <a:pt x="792035" y="3966921"/>
                </a:lnTo>
                <a:lnTo>
                  <a:pt x="808294" y="3934405"/>
                </a:lnTo>
                <a:lnTo>
                  <a:pt x="824553" y="3893760"/>
                </a:lnTo>
                <a:lnTo>
                  <a:pt x="800165" y="3893760"/>
                </a:lnTo>
                <a:lnTo>
                  <a:pt x="792035" y="3885632"/>
                </a:lnTo>
                <a:lnTo>
                  <a:pt x="751388" y="3893760"/>
                </a:lnTo>
                <a:lnTo>
                  <a:pt x="718871" y="3885632"/>
                </a:lnTo>
                <a:lnTo>
                  <a:pt x="727000" y="3797375"/>
                </a:lnTo>
                <a:lnTo>
                  <a:pt x="686353" y="3772988"/>
                </a:lnTo>
                <a:lnTo>
                  <a:pt x="630609" y="3748601"/>
                </a:lnTo>
                <a:lnTo>
                  <a:pt x="606221" y="3732343"/>
                </a:lnTo>
                <a:lnTo>
                  <a:pt x="606221" y="3683569"/>
                </a:lnTo>
                <a:lnTo>
                  <a:pt x="541185" y="3676602"/>
                </a:lnTo>
                <a:lnTo>
                  <a:pt x="533056" y="3644086"/>
                </a:lnTo>
                <a:lnTo>
                  <a:pt x="516797" y="3644086"/>
                </a:lnTo>
                <a:lnTo>
                  <a:pt x="492409" y="3644086"/>
                </a:lnTo>
                <a:lnTo>
                  <a:pt x="428535" y="3627828"/>
                </a:lnTo>
                <a:lnTo>
                  <a:pt x="420406" y="3587183"/>
                </a:lnTo>
                <a:lnTo>
                  <a:pt x="412276" y="3579055"/>
                </a:lnTo>
                <a:lnTo>
                  <a:pt x="306594" y="3473378"/>
                </a:lnTo>
                <a:lnTo>
                  <a:pt x="250850" y="3530281"/>
                </a:lnTo>
                <a:lnTo>
                  <a:pt x="226462" y="3546539"/>
                </a:lnTo>
                <a:lnTo>
                  <a:pt x="202074" y="3530281"/>
                </a:lnTo>
                <a:lnTo>
                  <a:pt x="218332" y="3473378"/>
                </a:lnTo>
                <a:lnTo>
                  <a:pt x="161427" y="3473378"/>
                </a:lnTo>
                <a:lnTo>
                  <a:pt x="177685" y="3417637"/>
                </a:lnTo>
                <a:lnTo>
                  <a:pt x="120780" y="3409508"/>
                </a:lnTo>
                <a:lnTo>
                  <a:pt x="120780" y="3376992"/>
                </a:lnTo>
                <a:lnTo>
                  <a:pt x="177685" y="3336348"/>
                </a:lnTo>
                <a:lnTo>
                  <a:pt x="153297" y="3311961"/>
                </a:lnTo>
                <a:lnTo>
                  <a:pt x="193944" y="3256220"/>
                </a:lnTo>
                <a:lnTo>
                  <a:pt x="185815" y="3256220"/>
                </a:lnTo>
                <a:lnTo>
                  <a:pt x="177685" y="3215575"/>
                </a:lnTo>
                <a:lnTo>
                  <a:pt x="89423" y="3199317"/>
                </a:lnTo>
                <a:lnTo>
                  <a:pt x="73165" y="3215575"/>
                </a:lnTo>
                <a:lnTo>
                  <a:pt x="48777" y="3215575"/>
                </a:lnTo>
                <a:lnTo>
                  <a:pt x="65035" y="3150543"/>
                </a:lnTo>
                <a:lnTo>
                  <a:pt x="8130" y="3166801"/>
                </a:lnTo>
                <a:lnTo>
                  <a:pt x="0" y="3142415"/>
                </a:lnTo>
                <a:lnTo>
                  <a:pt x="40647" y="3142415"/>
                </a:lnTo>
                <a:lnTo>
                  <a:pt x="40647" y="3054158"/>
                </a:lnTo>
                <a:lnTo>
                  <a:pt x="32518" y="2972868"/>
                </a:lnTo>
                <a:lnTo>
                  <a:pt x="32518" y="2933385"/>
                </a:lnTo>
                <a:lnTo>
                  <a:pt x="24388" y="2843966"/>
                </a:lnTo>
                <a:lnTo>
                  <a:pt x="24388" y="2803322"/>
                </a:lnTo>
                <a:lnTo>
                  <a:pt x="8130" y="2730161"/>
                </a:lnTo>
                <a:lnTo>
                  <a:pt x="137039" y="2593131"/>
                </a:lnTo>
                <a:lnTo>
                  <a:pt x="218332" y="2480487"/>
                </a:lnTo>
                <a:lnTo>
                  <a:pt x="274077" y="2384101"/>
                </a:lnTo>
                <a:lnTo>
                  <a:pt x="363500" y="2262167"/>
                </a:lnTo>
                <a:lnTo>
                  <a:pt x="428535" y="2157652"/>
                </a:lnTo>
                <a:lnTo>
                  <a:pt x="516797" y="2213393"/>
                </a:lnTo>
                <a:lnTo>
                  <a:pt x="500538" y="2221522"/>
                </a:lnTo>
                <a:lnTo>
                  <a:pt x="492409" y="2254038"/>
                </a:lnTo>
                <a:lnTo>
                  <a:pt x="516797" y="2294683"/>
                </a:lnTo>
                <a:lnTo>
                  <a:pt x="468021" y="2351585"/>
                </a:lnTo>
                <a:lnTo>
                  <a:pt x="428535" y="2447971"/>
                </a:lnTo>
                <a:lnTo>
                  <a:pt x="492409" y="2447971"/>
                </a:lnTo>
                <a:lnTo>
                  <a:pt x="581832" y="2488616"/>
                </a:lnTo>
                <a:lnTo>
                  <a:pt x="565574" y="2521132"/>
                </a:lnTo>
                <a:lnTo>
                  <a:pt x="614350" y="2560615"/>
                </a:lnTo>
                <a:lnTo>
                  <a:pt x="646867" y="2529260"/>
                </a:lnTo>
                <a:lnTo>
                  <a:pt x="653836" y="2529260"/>
                </a:lnTo>
                <a:lnTo>
                  <a:pt x="678224" y="2496745"/>
                </a:lnTo>
                <a:lnTo>
                  <a:pt x="671256" y="2537389"/>
                </a:lnTo>
                <a:lnTo>
                  <a:pt x="727000" y="2488616"/>
                </a:lnTo>
                <a:lnTo>
                  <a:pt x="727000" y="2480487"/>
                </a:lnTo>
                <a:lnTo>
                  <a:pt x="759518" y="2447971"/>
                </a:lnTo>
                <a:lnTo>
                  <a:pt x="759518" y="2480487"/>
                </a:lnTo>
                <a:lnTo>
                  <a:pt x="808294" y="2480487"/>
                </a:lnTo>
                <a:lnTo>
                  <a:pt x="840812" y="2447971"/>
                </a:lnTo>
                <a:lnTo>
                  <a:pt x="912815" y="2513003"/>
                </a:lnTo>
                <a:lnTo>
                  <a:pt x="937203" y="2513003"/>
                </a:lnTo>
                <a:lnTo>
                  <a:pt x="961591" y="2513003"/>
                </a:lnTo>
                <a:lnTo>
                  <a:pt x="994109" y="2496745"/>
                </a:lnTo>
                <a:lnTo>
                  <a:pt x="1002238" y="2456100"/>
                </a:lnTo>
                <a:lnTo>
                  <a:pt x="1057982" y="2415455"/>
                </a:lnTo>
                <a:lnTo>
                  <a:pt x="1066112" y="2302812"/>
                </a:lnTo>
                <a:lnTo>
                  <a:pt x="1066112" y="2270296"/>
                </a:lnTo>
                <a:lnTo>
                  <a:pt x="1114888" y="2286554"/>
                </a:lnTo>
                <a:lnTo>
                  <a:pt x="1106759" y="2254038"/>
                </a:lnTo>
                <a:lnTo>
                  <a:pt x="1098629" y="2197135"/>
                </a:lnTo>
                <a:lnTo>
                  <a:pt x="1106759" y="2180878"/>
                </a:lnTo>
                <a:lnTo>
                  <a:pt x="1147406" y="2157652"/>
                </a:lnTo>
                <a:lnTo>
                  <a:pt x="1147406" y="2117007"/>
                </a:lnTo>
                <a:lnTo>
                  <a:pt x="1188053" y="2076363"/>
                </a:lnTo>
                <a:lnTo>
                  <a:pt x="1188053" y="2043847"/>
                </a:lnTo>
                <a:lnTo>
                  <a:pt x="1179924" y="2035718"/>
                </a:lnTo>
                <a:lnTo>
                  <a:pt x="1211280" y="2019460"/>
                </a:lnTo>
                <a:lnTo>
                  <a:pt x="1211280" y="1986944"/>
                </a:lnTo>
                <a:lnTo>
                  <a:pt x="1227538" y="1947461"/>
                </a:lnTo>
                <a:lnTo>
                  <a:pt x="1220570" y="1931203"/>
                </a:lnTo>
                <a:lnTo>
                  <a:pt x="1243797" y="1947461"/>
                </a:lnTo>
                <a:lnTo>
                  <a:pt x="1300703" y="1931203"/>
                </a:lnTo>
                <a:lnTo>
                  <a:pt x="1300703" y="1890558"/>
                </a:lnTo>
                <a:lnTo>
                  <a:pt x="1316962" y="1914945"/>
                </a:lnTo>
                <a:lnTo>
                  <a:pt x="1325091" y="1906816"/>
                </a:lnTo>
                <a:lnTo>
                  <a:pt x="1357609" y="1947461"/>
                </a:lnTo>
                <a:lnTo>
                  <a:pt x="1381997" y="1955590"/>
                </a:lnTo>
                <a:lnTo>
                  <a:pt x="1397094" y="1955590"/>
                </a:lnTo>
                <a:lnTo>
                  <a:pt x="1397094" y="1923074"/>
                </a:lnTo>
                <a:lnTo>
                  <a:pt x="1414514" y="1914945"/>
                </a:lnTo>
                <a:lnTo>
                  <a:pt x="1414514" y="1874301"/>
                </a:lnTo>
                <a:lnTo>
                  <a:pt x="1470259" y="1866172"/>
                </a:lnTo>
                <a:lnTo>
                  <a:pt x="1470259" y="1849914"/>
                </a:lnTo>
                <a:lnTo>
                  <a:pt x="1445871" y="1769786"/>
                </a:lnTo>
                <a:lnTo>
                  <a:pt x="1591038" y="1777915"/>
                </a:lnTo>
                <a:lnTo>
                  <a:pt x="1639815" y="1729141"/>
                </a:lnTo>
                <a:lnTo>
                  <a:pt x="1672332" y="1712883"/>
                </a:lnTo>
                <a:lnTo>
                  <a:pt x="1704850" y="1696625"/>
                </a:lnTo>
                <a:lnTo>
                  <a:pt x="1778014" y="1696625"/>
                </a:lnTo>
                <a:lnTo>
                  <a:pt x="1833759" y="1712883"/>
                </a:lnTo>
                <a:lnTo>
                  <a:pt x="1850018" y="1810430"/>
                </a:lnTo>
                <a:lnTo>
                  <a:pt x="1931311" y="1810430"/>
                </a:lnTo>
                <a:lnTo>
                  <a:pt x="1931311" y="1833656"/>
                </a:lnTo>
                <a:lnTo>
                  <a:pt x="2043962" y="1810430"/>
                </a:lnTo>
                <a:lnTo>
                  <a:pt x="2027703" y="1769786"/>
                </a:lnTo>
                <a:lnTo>
                  <a:pt x="2043962" y="1761657"/>
                </a:lnTo>
                <a:lnTo>
                  <a:pt x="2011444" y="1688496"/>
                </a:lnTo>
                <a:lnTo>
                  <a:pt x="2027703" y="1655981"/>
                </a:lnTo>
                <a:lnTo>
                  <a:pt x="2003315" y="1640884"/>
                </a:lnTo>
                <a:lnTo>
                  <a:pt x="2052091" y="1616497"/>
                </a:lnTo>
                <a:lnTo>
                  <a:pt x="2084609" y="1616497"/>
                </a:lnTo>
                <a:lnTo>
                  <a:pt x="2060220" y="1575852"/>
                </a:lnTo>
                <a:lnTo>
                  <a:pt x="2027703" y="1502692"/>
                </a:lnTo>
                <a:lnTo>
                  <a:pt x="2060220" y="1494563"/>
                </a:lnTo>
                <a:lnTo>
                  <a:pt x="2140353" y="1462047"/>
                </a:lnTo>
                <a:lnTo>
                  <a:pt x="2164741" y="1462047"/>
                </a:lnTo>
                <a:lnTo>
                  <a:pt x="2189130" y="1494563"/>
                </a:lnTo>
                <a:lnTo>
                  <a:pt x="2205388" y="1462047"/>
                </a:lnTo>
                <a:lnTo>
                  <a:pt x="2286682" y="1462047"/>
                </a:lnTo>
                <a:lnTo>
                  <a:pt x="2311070" y="1453918"/>
                </a:lnTo>
                <a:lnTo>
                  <a:pt x="2342426" y="1453918"/>
                </a:lnTo>
                <a:lnTo>
                  <a:pt x="2431850" y="1422564"/>
                </a:lnTo>
                <a:lnTo>
                  <a:pt x="2464367" y="1390048"/>
                </a:lnTo>
                <a:lnTo>
                  <a:pt x="2456238" y="1381919"/>
                </a:lnTo>
                <a:lnTo>
                  <a:pt x="2480626" y="1341275"/>
                </a:lnTo>
                <a:lnTo>
                  <a:pt x="2503853" y="1292501"/>
                </a:lnTo>
                <a:lnTo>
                  <a:pt x="2544500" y="1300630"/>
                </a:lnTo>
                <a:lnTo>
                  <a:pt x="2560759" y="1236760"/>
                </a:lnTo>
                <a:lnTo>
                  <a:pt x="2536370" y="1228631"/>
                </a:lnTo>
                <a:lnTo>
                  <a:pt x="2472497" y="1163599"/>
                </a:lnTo>
                <a:lnTo>
                  <a:pt x="2503853" y="1090439"/>
                </a:lnTo>
                <a:lnTo>
                  <a:pt x="2480626" y="1090439"/>
                </a:lnTo>
                <a:lnTo>
                  <a:pt x="2439979" y="1090439"/>
                </a:lnTo>
                <a:lnTo>
                  <a:pt x="2423720" y="1026569"/>
                </a:lnTo>
                <a:lnTo>
                  <a:pt x="2383073" y="1042827"/>
                </a:lnTo>
                <a:lnTo>
                  <a:pt x="2327329" y="1042827"/>
                </a:lnTo>
                <a:lnTo>
                  <a:pt x="2319200" y="1010311"/>
                </a:lnTo>
                <a:lnTo>
                  <a:pt x="2342426" y="953408"/>
                </a:lnTo>
                <a:lnTo>
                  <a:pt x="2319200" y="920893"/>
                </a:lnTo>
                <a:lnTo>
                  <a:pt x="2254164" y="865151"/>
                </a:lnTo>
                <a:lnTo>
                  <a:pt x="2205388" y="816378"/>
                </a:lnTo>
                <a:lnTo>
                  <a:pt x="2254164" y="800120"/>
                </a:lnTo>
                <a:lnTo>
                  <a:pt x="2286682" y="775733"/>
                </a:lnTo>
                <a:lnTo>
                  <a:pt x="2294811" y="767604"/>
                </a:lnTo>
                <a:lnTo>
                  <a:pt x="2319200" y="783862"/>
                </a:lnTo>
                <a:lnTo>
                  <a:pt x="2342426" y="687476"/>
                </a:lnTo>
                <a:lnTo>
                  <a:pt x="2327329" y="671218"/>
                </a:lnTo>
                <a:lnTo>
                  <a:pt x="2350556" y="630573"/>
                </a:lnTo>
                <a:lnTo>
                  <a:pt x="2399332" y="598058"/>
                </a:lnTo>
                <a:lnTo>
                  <a:pt x="2423720" y="557413"/>
                </a:lnTo>
                <a:lnTo>
                  <a:pt x="2358685" y="533026"/>
                </a:lnTo>
                <a:lnTo>
                  <a:pt x="2278553" y="517930"/>
                </a:lnTo>
                <a:lnTo>
                  <a:pt x="2286682" y="461027"/>
                </a:lnTo>
                <a:lnTo>
                  <a:pt x="2311070" y="436640"/>
                </a:lnTo>
                <a:lnTo>
                  <a:pt x="2480626" y="379738"/>
                </a:lnTo>
                <a:lnTo>
                  <a:pt x="2536370" y="379738"/>
                </a:lnTo>
                <a:lnTo>
                  <a:pt x="2560759" y="348383"/>
                </a:lnTo>
                <a:lnTo>
                  <a:pt x="2617664" y="348383"/>
                </a:lnTo>
                <a:lnTo>
                  <a:pt x="2625794" y="379738"/>
                </a:lnTo>
                <a:lnTo>
                  <a:pt x="2666441" y="330964"/>
                </a:lnTo>
                <a:lnTo>
                  <a:pt x="2730315" y="210191"/>
                </a:lnTo>
                <a:lnTo>
                  <a:pt x="2730315" y="177675"/>
                </a:lnTo>
                <a:lnTo>
                  <a:pt x="2762832" y="121934"/>
                </a:lnTo>
                <a:lnTo>
                  <a:pt x="2779091" y="97547"/>
                </a:lnTo>
                <a:lnTo>
                  <a:pt x="2770961" y="48774"/>
                </a:lnTo>
                <a:lnTo>
                  <a:pt x="2770961" y="16258"/>
                </a:lnTo>
                <a:lnTo>
                  <a:pt x="2901032" y="113805"/>
                </a:lnTo>
                <a:lnTo>
                  <a:pt x="2916129" y="121934"/>
                </a:lnTo>
                <a:lnTo>
                  <a:pt x="2964906" y="121934"/>
                </a:lnTo>
                <a:lnTo>
                  <a:pt x="2997423" y="154450"/>
                </a:lnTo>
                <a:lnTo>
                  <a:pt x="3013682" y="177675"/>
                </a:lnTo>
                <a:lnTo>
                  <a:pt x="3005553" y="193933"/>
                </a:lnTo>
                <a:lnTo>
                  <a:pt x="3005553" y="226449"/>
                </a:lnTo>
                <a:lnTo>
                  <a:pt x="3070588" y="169547"/>
                </a:lnTo>
                <a:lnTo>
                  <a:pt x="3093814" y="161418"/>
                </a:lnTo>
                <a:lnTo>
                  <a:pt x="3118203" y="138192"/>
                </a:lnTo>
                <a:lnTo>
                  <a:pt x="3207626" y="154450"/>
                </a:lnTo>
                <a:lnTo>
                  <a:pt x="3240144" y="130063"/>
                </a:lnTo>
                <a:lnTo>
                  <a:pt x="3295888" y="130063"/>
                </a:lnTo>
                <a:lnTo>
                  <a:pt x="3336535" y="154450"/>
                </a:lnTo>
                <a:lnTo>
                  <a:pt x="3385311" y="130063"/>
                </a:lnTo>
                <a:lnTo>
                  <a:pt x="3360923" y="89418"/>
                </a:lnTo>
                <a:lnTo>
                  <a:pt x="3425958" y="81290"/>
                </a:lnTo>
                <a:lnTo>
                  <a:pt x="3497961" y="16258"/>
                </a:lnTo>
                <a:close/>
              </a:path>
            </a:pathLst>
          </a:custGeom>
          <a:pattFill prst="solidDmnd">
            <a:fgClr>
              <a:schemeClr val="bg1">
                <a:lumMod val="85000"/>
              </a:schemeClr>
            </a:fgClr>
            <a:bgClr>
              <a:schemeClr val="bg1"/>
            </a:bgClr>
          </a:pattFill>
        </p:spPr>
        <p:txBody>
          <a:bodyPr wrap="square" anchor="ctr">
            <a:noAutofit/>
          </a:bodyPr>
          <a:lstStyle>
            <a:lvl1pPr marL="0" indent="0" algn="ctr">
              <a:buNone/>
              <a:defRPr sz="1600"/>
            </a:lvl1pPr>
          </a:lstStyle>
          <a:p>
            <a:r>
              <a:rPr lang="en-US"/>
              <a:t>Picture</a:t>
            </a:r>
          </a:p>
        </p:txBody>
      </p:sp>
    </p:spTree>
    <p:extLst>
      <p:ext uri="{BB962C8B-B14F-4D97-AF65-F5344CB8AC3E}">
        <p14:creationId xmlns:p14="http://schemas.microsoft.com/office/powerpoint/2010/main" val="3493389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2" name="Picture Placeholder 11"/>
          <p:cNvSpPr>
            <a:spLocks noGrp="1"/>
          </p:cNvSpPr>
          <p:nvPr>
            <p:ph type="pic" sz="quarter" idx="21" hasCustomPrompt="1"/>
          </p:nvPr>
        </p:nvSpPr>
        <p:spPr>
          <a:xfrm>
            <a:off x="1098111" y="1357046"/>
            <a:ext cx="4426264" cy="4062607"/>
          </a:xfrm>
          <a:custGeom>
            <a:avLst/>
            <a:gdLst>
              <a:gd name="connsiteX0" fmla="*/ 3500939 w 4426264"/>
              <a:gd name="connsiteY0" fmla="*/ 1786752 h 4062607"/>
              <a:gd name="connsiteX1" fmla="*/ 3522352 w 4426264"/>
              <a:gd name="connsiteY1" fmla="*/ 1818850 h 4062607"/>
              <a:gd name="connsiteX2" fmla="*/ 3493240 w 4426264"/>
              <a:gd name="connsiteY2" fmla="*/ 1798293 h 4062607"/>
              <a:gd name="connsiteX3" fmla="*/ 2255957 w 4426264"/>
              <a:gd name="connsiteY3" fmla="*/ 0 h 4062607"/>
              <a:gd name="connsiteX4" fmla="*/ 2277369 w 4426264"/>
              <a:gd name="connsiteY4" fmla="*/ 180357 h 4062607"/>
              <a:gd name="connsiteX5" fmla="*/ 2309488 w 4426264"/>
              <a:gd name="connsiteY5" fmla="*/ 265950 h 4062607"/>
              <a:gd name="connsiteX6" fmla="*/ 2352313 w 4426264"/>
              <a:gd name="connsiteY6" fmla="*/ 372941 h 4062607"/>
              <a:gd name="connsiteX7" fmla="*/ 2393608 w 4426264"/>
              <a:gd name="connsiteY7" fmla="*/ 457005 h 4062607"/>
              <a:gd name="connsiteX8" fmla="*/ 2416550 w 4426264"/>
              <a:gd name="connsiteY8" fmla="*/ 510501 h 4062607"/>
              <a:gd name="connsiteX9" fmla="*/ 2564908 w 4426264"/>
              <a:gd name="connsiteY9" fmla="*/ 808548 h 4062607"/>
              <a:gd name="connsiteX10" fmla="*/ 2702560 w 4426264"/>
              <a:gd name="connsiteY10" fmla="*/ 1053099 h 4062607"/>
              <a:gd name="connsiteX11" fmla="*/ 2831035 w 4426264"/>
              <a:gd name="connsiteY11" fmla="*/ 1212057 h 4062607"/>
              <a:gd name="connsiteX12" fmla="*/ 2852447 w 4426264"/>
              <a:gd name="connsiteY12" fmla="*/ 1222756 h 4062607"/>
              <a:gd name="connsiteX13" fmla="*/ 2925862 w 4426264"/>
              <a:gd name="connsiteY13" fmla="*/ 1329747 h 4062607"/>
              <a:gd name="connsiteX14" fmla="*/ 3022217 w 4426264"/>
              <a:gd name="connsiteY14" fmla="*/ 1426039 h 4062607"/>
              <a:gd name="connsiteX15" fmla="*/ 3043630 w 4426264"/>
              <a:gd name="connsiteY15" fmla="*/ 1426039 h 4062607"/>
              <a:gd name="connsiteX16" fmla="*/ 3107867 w 4426264"/>
              <a:gd name="connsiteY16" fmla="*/ 1510104 h 4062607"/>
              <a:gd name="connsiteX17" fmla="*/ 3266931 w 4426264"/>
              <a:gd name="connsiteY17" fmla="*/ 1638493 h 4062607"/>
              <a:gd name="connsiteX18" fmla="*/ 3493240 w 4426264"/>
              <a:gd name="connsiteY18" fmla="*/ 1798293 h 4062607"/>
              <a:gd name="connsiteX19" fmla="*/ 3479527 w 4426264"/>
              <a:gd name="connsiteY19" fmla="*/ 1818850 h 4062607"/>
              <a:gd name="connsiteX20" fmla="*/ 3522352 w 4426264"/>
              <a:gd name="connsiteY20" fmla="*/ 1829549 h 4062607"/>
              <a:gd name="connsiteX21" fmla="*/ 3500939 w 4426264"/>
              <a:gd name="connsiteY21" fmla="*/ 1829549 h 4062607"/>
              <a:gd name="connsiteX22" fmla="*/ 3575883 w 4426264"/>
              <a:gd name="connsiteY22" fmla="*/ 1935011 h 4062607"/>
              <a:gd name="connsiteX23" fmla="*/ 3660003 w 4426264"/>
              <a:gd name="connsiteY23" fmla="*/ 2020604 h 4062607"/>
              <a:gd name="connsiteX24" fmla="*/ 3724241 w 4426264"/>
              <a:gd name="connsiteY24" fmla="*/ 2084799 h 4062607"/>
              <a:gd name="connsiteX25" fmla="*/ 3724241 w 4426264"/>
              <a:gd name="connsiteY25" fmla="*/ 2106197 h 4062607"/>
              <a:gd name="connsiteX26" fmla="*/ 3777772 w 4426264"/>
              <a:gd name="connsiteY26" fmla="*/ 2179563 h 4062607"/>
              <a:gd name="connsiteX27" fmla="*/ 3831303 w 4426264"/>
              <a:gd name="connsiteY27" fmla="*/ 2190262 h 4062607"/>
              <a:gd name="connsiteX28" fmla="*/ 4001073 w 4426264"/>
              <a:gd name="connsiteY28" fmla="*/ 2307952 h 4062607"/>
              <a:gd name="connsiteX29" fmla="*/ 4097429 w 4426264"/>
              <a:gd name="connsiteY29" fmla="*/ 2340049 h 4062607"/>
              <a:gd name="connsiteX30" fmla="*/ 4256493 w 4426264"/>
              <a:gd name="connsiteY30" fmla="*/ 2413415 h 4062607"/>
              <a:gd name="connsiteX31" fmla="*/ 4277906 w 4426264"/>
              <a:gd name="connsiteY31" fmla="*/ 2595300 h 4062607"/>
              <a:gd name="connsiteX32" fmla="*/ 4267200 w 4426264"/>
              <a:gd name="connsiteY32" fmla="*/ 2627397 h 4062607"/>
              <a:gd name="connsiteX33" fmla="*/ 4363556 w 4426264"/>
              <a:gd name="connsiteY33" fmla="*/ 2722160 h 4062607"/>
              <a:gd name="connsiteX34" fmla="*/ 4426264 w 4426264"/>
              <a:gd name="connsiteY34" fmla="*/ 2743559 h 4062607"/>
              <a:gd name="connsiteX35" fmla="*/ 4383439 w 4426264"/>
              <a:gd name="connsiteY35" fmla="*/ 2839851 h 4062607"/>
              <a:gd name="connsiteX36" fmla="*/ 4415558 w 4426264"/>
              <a:gd name="connsiteY36" fmla="*/ 2861249 h 4062607"/>
              <a:gd name="connsiteX37" fmla="*/ 4426264 w 4426264"/>
              <a:gd name="connsiteY37" fmla="*/ 2891818 h 4062607"/>
              <a:gd name="connsiteX38" fmla="*/ 4363556 w 4426264"/>
              <a:gd name="connsiteY38" fmla="*/ 2934614 h 4062607"/>
              <a:gd name="connsiteX39" fmla="*/ 4299318 w 4426264"/>
              <a:gd name="connsiteY39" fmla="*/ 2988110 h 4062607"/>
              <a:gd name="connsiteX40" fmla="*/ 4256493 w 4426264"/>
              <a:gd name="connsiteY40" fmla="*/ 3020207 h 4062607"/>
              <a:gd name="connsiteX41" fmla="*/ 4224375 w 4426264"/>
              <a:gd name="connsiteY41" fmla="*/ 3063004 h 4062607"/>
              <a:gd name="connsiteX42" fmla="*/ 4160137 w 4426264"/>
              <a:gd name="connsiteY42" fmla="*/ 3157767 h 4062607"/>
              <a:gd name="connsiteX43" fmla="*/ 4128019 w 4426264"/>
              <a:gd name="connsiteY43" fmla="*/ 3232661 h 4062607"/>
              <a:gd name="connsiteX44" fmla="*/ 4128019 w 4426264"/>
              <a:gd name="connsiteY44" fmla="*/ 3243360 h 4062607"/>
              <a:gd name="connsiteX45" fmla="*/ 4128019 w 4426264"/>
              <a:gd name="connsiteY45" fmla="*/ 3275458 h 4062607"/>
              <a:gd name="connsiteX46" fmla="*/ 4108136 w 4426264"/>
              <a:gd name="connsiteY46" fmla="*/ 3318254 h 4062607"/>
              <a:gd name="connsiteX47" fmla="*/ 4076017 w 4426264"/>
              <a:gd name="connsiteY47" fmla="*/ 3296856 h 4062607"/>
              <a:gd name="connsiteX48" fmla="*/ 4022486 w 4426264"/>
              <a:gd name="connsiteY48" fmla="*/ 3361050 h 4062607"/>
              <a:gd name="connsiteX49" fmla="*/ 4011779 w 4426264"/>
              <a:gd name="connsiteY49" fmla="*/ 3370221 h 4062607"/>
              <a:gd name="connsiteX50" fmla="*/ 4011779 w 4426264"/>
              <a:gd name="connsiteY50" fmla="*/ 3382449 h 4062607"/>
              <a:gd name="connsiteX51" fmla="*/ 3979661 w 4426264"/>
              <a:gd name="connsiteY51" fmla="*/ 3423717 h 4062607"/>
              <a:gd name="connsiteX52" fmla="*/ 3958248 w 4426264"/>
              <a:gd name="connsiteY52" fmla="*/ 3509310 h 4062607"/>
              <a:gd name="connsiteX53" fmla="*/ 3904717 w 4426264"/>
              <a:gd name="connsiteY53" fmla="*/ 3584203 h 4062607"/>
              <a:gd name="connsiteX54" fmla="*/ 3904717 w 4426264"/>
              <a:gd name="connsiteY54" fmla="*/ 3594903 h 4062607"/>
              <a:gd name="connsiteX55" fmla="*/ 3831303 w 4426264"/>
              <a:gd name="connsiteY55" fmla="*/ 3625471 h 4062607"/>
              <a:gd name="connsiteX56" fmla="*/ 3799184 w 4426264"/>
              <a:gd name="connsiteY56" fmla="*/ 3668268 h 4062607"/>
              <a:gd name="connsiteX57" fmla="*/ 3799184 w 4426264"/>
              <a:gd name="connsiteY57" fmla="*/ 3711064 h 4062607"/>
              <a:gd name="connsiteX58" fmla="*/ 3745653 w 4426264"/>
              <a:gd name="connsiteY58" fmla="*/ 3743162 h 4062607"/>
              <a:gd name="connsiteX59" fmla="*/ 3681416 w 4426264"/>
              <a:gd name="connsiteY59" fmla="*/ 3796657 h 4062607"/>
              <a:gd name="connsiteX60" fmla="*/ 3660003 w 4426264"/>
              <a:gd name="connsiteY60" fmla="*/ 3785958 h 4062607"/>
              <a:gd name="connsiteX61" fmla="*/ 3618708 w 4426264"/>
              <a:gd name="connsiteY61" fmla="*/ 3785958 h 4062607"/>
              <a:gd name="connsiteX62" fmla="*/ 3649297 w 4426264"/>
              <a:gd name="connsiteY62" fmla="*/ 3743162 h 4062607"/>
              <a:gd name="connsiteX63" fmla="*/ 3618708 w 4426264"/>
              <a:gd name="connsiteY63" fmla="*/ 3678967 h 4062607"/>
              <a:gd name="connsiteX64" fmla="*/ 3608001 w 4426264"/>
              <a:gd name="connsiteY64" fmla="*/ 3594903 h 4062607"/>
              <a:gd name="connsiteX65" fmla="*/ 3597295 w 4426264"/>
              <a:gd name="connsiteY65" fmla="*/ 3562805 h 4062607"/>
              <a:gd name="connsiteX66" fmla="*/ 3575883 w 4426264"/>
              <a:gd name="connsiteY66" fmla="*/ 3520009 h 4062607"/>
              <a:gd name="connsiteX67" fmla="*/ 3554470 w 4426264"/>
              <a:gd name="connsiteY67" fmla="*/ 3530708 h 4062607"/>
              <a:gd name="connsiteX68" fmla="*/ 3533058 w 4426264"/>
              <a:gd name="connsiteY68" fmla="*/ 3477212 h 4062607"/>
              <a:gd name="connsiteX69" fmla="*/ 3458114 w 4426264"/>
              <a:gd name="connsiteY69" fmla="*/ 3423717 h 4062607"/>
              <a:gd name="connsiteX70" fmla="*/ 3415289 w 4426264"/>
              <a:gd name="connsiteY70" fmla="*/ 3434416 h 4062607"/>
              <a:gd name="connsiteX71" fmla="*/ 3415289 w 4426264"/>
              <a:gd name="connsiteY71" fmla="*/ 3391619 h 4062607"/>
              <a:gd name="connsiteX72" fmla="*/ 3372464 w 4426264"/>
              <a:gd name="connsiteY72" fmla="*/ 3413018 h 4062607"/>
              <a:gd name="connsiteX73" fmla="*/ 3363287 w 4426264"/>
              <a:gd name="connsiteY73" fmla="*/ 3466513 h 4062607"/>
              <a:gd name="connsiteX74" fmla="*/ 3320463 w 4426264"/>
              <a:gd name="connsiteY74" fmla="*/ 3445115 h 4062607"/>
              <a:gd name="connsiteX75" fmla="*/ 3277638 w 4426264"/>
              <a:gd name="connsiteY75" fmla="*/ 3339652 h 4062607"/>
              <a:gd name="connsiteX76" fmla="*/ 3224106 w 4426264"/>
              <a:gd name="connsiteY76" fmla="*/ 3361050 h 4062607"/>
              <a:gd name="connsiteX77" fmla="*/ 3224106 w 4426264"/>
              <a:gd name="connsiteY77" fmla="*/ 3328953 h 4062607"/>
              <a:gd name="connsiteX78" fmla="*/ 3181281 w 4426264"/>
              <a:gd name="connsiteY78" fmla="*/ 3286157 h 4062607"/>
              <a:gd name="connsiteX79" fmla="*/ 3170575 w 4426264"/>
              <a:gd name="connsiteY79" fmla="*/ 3296856 h 4062607"/>
              <a:gd name="connsiteX80" fmla="*/ 3097161 w 4426264"/>
              <a:gd name="connsiteY80" fmla="*/ 3361050 h 4062607"/>
              <a:gd name="connsiteX81" fmla="*/ 3043630 w 4426264"/>
              <a:gd name="connsiteY81" fmla="*/ 3413018 h 4062607"/>
              <a:gd name="connsiteX82" fmla="*/ 3043630 w 4426264"/>
              <a:gd name="connsiteY82" fmla="*/ 3434416 h 4062607"/>
              <a:gd name="connsiteX83" fmla="*/ 3011511 w 4426264"/>
              <a:gd name="connsiteY83" fmla="*/ 3487911 h 4062607"/>
              <a:gd name="connsiteX84" fmla="*/ 2968686 w 4426264"/>
              <a:gd name="connsiteY84" fmla="*/ 3487911 h 4062607"/>
              <a:gd name="connsiteX85" fmla="*/ 2957980 w 4426264"/>
              <a:gd name="connsiteY85" fmla="*/ 3520009 h 4062607"/>
              <a:gd name="connsiteX86" fmla="*/ 2925862 w 4426264"/>
              <a:gd name="connsiteY86" fmla="*/ 3509310 h 4062607"/>
              <a:gd name="connsiteX87" fmla="*/ 2873860 w 4426264"/>
              <a:gd name="connsiteY87" fmla="*/ 3520009 h 4062607"/>
              <a:gd name="connsiteX88" fmla="*/ 2852447 w 4426264"/>
              <a:gd name="connsiteY88" fmla="*/ 3530708 h 4062607"/>
              <a:gd name="connsiteX89" fmla="*/ 2831035 w 4426264"/>
              <a:gd name="connsiteY89" fmla="*/ 3573504 h 4062607"/>
              <a:gd name="connsiteX90" fmla="*/ 2893743 w 4426264"/>
              <a:gd name="connsiteY90" fmla="*/ 3689666 h 4062607"/>
              <a:gd name="connsiteX91" fmla="*/ 2916685 w 4426264"/>
              <a:gd name="connsiteY91" fmla="*/ 3743162 h 4062607"/>
              <a:gd name="connsiteX92" fmla="*/ 2957980 w 4426264"/>
              <a:gd name="connsiteY92" fmla="*/ 3743162 h 4062607"/>
              <a:gd name="connsiteX93" fmla="*/ 2968686 w 4426264"/>
              <a:gd name="connsiteY93" fmla="*/ 3785958 h 4062607"/>
              <a:gd name="connsiteX94" fmla="*/ 2947274 w 4426264"/>
              <a:gd name="connsiteY94" fmla="*/ 3839454 h 4062607"/>
              <a:gd name="connsiteX95" fmla="*/ 2916685 w 4426264"/>
              <a:gd name="connsiteY95" fmla="*/ 3828755 h 4062607"/>
              <a:gd name="connsiteX96" fmla="*/ 2893743 w 4426264"/>
              <a:gd name="connsiteY96" fmla="*/ 3775259 h 4062607"/>
              <a:gd name="connsiteX97" fmla="*/ 2873860 w 4426264"/>
              <a:gd name="connsiteY97" fmla="*/ 3828755 h 4062607"/>
              <a:gd name="connsiteX98" fmla="*/ 2809622 w 4426264"/>
              <a:gd name="connsiteY98" fmla="*/ 3860852 h 4062607"/>
              <a:gd name="connsiteX99" fmla="*/ 2766797 w 4426264"/>
              <a:gd name="connsiteY99" fmla="*/ 3839454 h 4062607"/>
              <a:gd name="connsiteX100" fmla="*/ 2756091 w 4426264"/>
              <a:gd name="connsiteY100" fmla="*/ 3880722 h 4062607"/>
              <a:gd name="connsiteX101" fmla="*/ 2766797 w 4426264"/>
              <a:gd name="connsiteY101" fmla="*/ 3891421 h 4062607"/>
              <a:gd name="connsiteX102" fmla="*/ 2745385 w 4426264"/>
              <a:gd name="connsiteY102" fmla="*/ 3977014 h 4062607"/>
              <a:gd name="connsiteX103" fmla="*/ 2702560 w 4426264"/>
              <a:gd name="connsiteY103" fmla="*/ 3870023 h 4062607"/>
              <a:gd name="connsiteX104" fmla="*/ 2629146 w 4426264"/>
              <a:gd name="connsiteY104" fmla="*/ 3870023 h 4062607"/>
              <a:gd name="connsiteX105" fmla="*/ 2597027 w 4426264"/>
              <a:gd name="connsiteY105" fmla="*/ 3934217 h 4062607"/>
              <a:gd name="connsiteX106" fmla="*/ 2597027 w 4426264"/>
              <a:gd name="connsiteY106" fmla="*/ 3987713 h 4062607"/>
              <a:gd name="connsiteX107" fmla="*/ 2522083 w 4426264"/>
              <a:gd name="connsiteY107" fmla="*/ 3987713 h 4062607"/>
              <a:gd name="connsiteX108" fmla="*/ 2511377 w 4426264"/>
              <a:gd name="connsiteY108" fmla="*/ 4062607 h 4062607"/>
              <a:gd name="connsiteX109" fmla="*/ 2405844 w 4426264"/>
              <a:gd name="connsiteY109" fmla="*/ 4019810 h 4062607"/>
              <a:gd name="connsiteX110" fmla="*/ 2309488 w 4426264"/>
              <a:gd name="connsiteY110" fmla="*/ 4030509 h 4062607"/>
              <a:gd name="connsiteX111" fmla="*/ 2277369 w 4426264"/>
              <a:gd name="connsiteY111" fmla="*/ 3977014 h 4062607"/>
              <a:gd name="connsiteX112" fmla="*/ 2266663 w 4426264"/>
              <a:gd name="connsiteY112" fmla="*/ 3944916 h 4062607"/>
              <a:gd name="connsiteX113" fmla="*/ 2223838 w 4426264"/>
              <a:gd name="connsiteY113" fmla="*/ 3934217 h 4062607"/>
              <a:gd name="connsiteX114" fmla="*/ 2202426 w 4426264"/>
              <a:gd name="connsiteY114" fmla="*/ 3912819 h 4062607"/>
              <a:gd name="connsiteX115" fmla="*/ 2202426 w 4426264"/>
              <a:gd name="connsiteY115" fmla="*/ 3880722 h 4062607"/>
              <a:gd name="connsiteX116" fmla="*/ 2191720 w 4426264"/>
              <a:gd name="connsiteY116" fmla="*/ 3870023 h 4062607"/>
              <a:gd name="connsiteX117" fmla="*/ 2170307 w 4426264"/>
              <a:gd name="connsiteY117" fmla="*/ 3880722 h 4062607"/>
              <a:gd name="connsiteX118" fmla="*/ 2107599 w 4426264"/>
              <a:gd name="connsiteY118" fmla="*/ 3891421 h 4062607"/>
              <a:gd name="connsiteX119" fmla="*/ 2011243 w 4426264"/>
              <a:gd name="connsiteY119" fmla="*/ 3860852 h 4062607"/>
              <a:gd name="connsiteX120" fmla="*/ 2000537 w 4426264"/>
              <a:gd name="connsiteY120" fmla="*/ 3818055 h 4062607"/>
              <a:gd name="connsiteX121" fmla="*/ 1925593 w 4426264"/>
              <a:gd name="connsiteY121" fmla="*/ 3860852 h 4062607"/>
              <a:gd name="connsiteX122" fmla="*/ 1895004 w 4426264"/>
              <a:gd name="connsiteY122" fmla="*/ 3828755 h 4062607"/>
              <a:gd name="connsiteX123" fmla="*/ 1862885 w 4426264"/>
              <a:gd name="connsiteY123" fmla="*/ 3796657 h 4062607"/>
              <a:gd name="connsiteX124" fmla="*/ 1841473 w 4426264"/>
              <a:gd name="connsiteY124" fmla="*/ 3785958 h 4062607"/>
              <a:gd name="connsiteX125" fmla="*/ 1820060 w 4426264"/>
              <a:gd name="connsiteY125" fmla="*/ 3743162 h 4062607"/>
              <a:gd name="connsiteX126" fmla="*/ 1777235 w 4426264"/>
              <a:gd name="connsiteY126" fmla="*/ 3668268 h 4062607"/>
              <a:gd name="connsiteX127" fmla="*/ 1723704 w 4426264"/>
              <a:gd name="connsiteY127" fmla="*/ 3711064 h 4062607"/>
              <a:gd name="connsiteX128" fmla="*/ 1670173 w 4426264"/>
              <a:gd name="connsiteY128" fmla="*/ 3678967 h 4062607"/>
              <a:gd name="connsiteX129" fmla="*/ 1607465 w 4426264"/>
              <a:gd name="connsiteY129" fmla="*/ 3625471 h 4062607"/>
              <a:gd name="connsiteX130" fmla="*/ 1553934 w 4426264"/>
              <a:gd name="connsiteY130" fmla="*/ 3646870 h 4062607"/>
              <a:gd name="connsiteX131" fmla="*/ 1564640 w 4426264"/>
              <a:gd name="connsiteY131" fmla="*/ 3689666 h 4062607"/>
              <a:gd name="connsiteX132" fmla="*/ 1489696 w 4426264"/>
              <a:gd name="connsiteY132" fmla="*/ 3732463 h 4062607"/>
              <a:gd name="connsiteX133" fmla="*/ 1414753 w 4426264"/>
              <a:gd name="connsiteY133" fmla="*/ 3775259 h 4062607"/>
              <a:gd name="connsiteX134" fmla="*/ 1394870 w 4426264"/>
              <a:gd name="connsiteY134" fmla="*/ 3818055 h 4062607"/>
              <a:gd name="connsiteX135" fmla="*/ 1255689 w 4426264"/>
              <a:gd name="connsiteY135" fmla="*/ 3743162 h 4062607"/>
              <a:gd name="connsiteX136" fmla="*/ 1255689 w 4426264"/>
              <a:gd name="connsiteY136" fmla="*/ 3732463 h 4062607"/>
              <a:gd name="connsiteX137" fmla="*/ 1212864 w 4426264"/>
              <a:gd name="connsiteY137" fmla="*/ 3668268 h 4062607"/>
              <a:gd name="connsiteX138" fmla="*/ 1191451 w 4426264"/>
              <a:gd name="connsiteY138" fmla="*/ 3646870 h 4062607"/>
              <a:gd name="connsiteX139" fmla="*/ 1171568 w 4426264"/>
              <a:gd name="connsiteY139" fmla="*/ 3646870 h 4062607"/>
              <a:gd name="connsiteX140" fmla="*/ 1160862 w 4426264"/>
              <a:gd name="connsiteY140" fmla="*/ 3646870 h 4062607"/>
              <a:gd name="connsiteX141" fmla="*/ 1075212 w 4426264"/>
              <a:gd name="connsiteY141" fmla="*/ 3584203 h 4062607"/>
              <a:gd name="connsiteX142" fmla="*/ 989562 w 4426264"/>
              <a:gd name="connsiteY142" fmla="*/ 3541407 h 4062607"/>
              <a:gd name="connsiteX143" fmla="*/ 946737 w 4426264"/>
              <a:gd name="connsiteY143" fmla="*/ 3541407 h 4062607"/>
              <a:gd name="connsiteX144" fmla="*/ 926854 w 4426264"/>
              <a:gd name="connsiteY144" fmla="*/ 3594903 h 4062607"/>
              <a:gd name="connsiteX145" fmla="*/ 905442 w 4426264"/>
              <a:gd name="connsiteY145" fmla="*/ 3594903 h 4062607"/>
              <a:gd name="connsiteX146" fmla="*/ 873323 w 4426264"/>
              <a:gd name="connsiteY146" fmla="*/ 3573504 h 4062607"/>
              <a:gd name="connsiteX147" fmla="*/ 862617 w 4426264"/>
              <a:gd name="connsiteY147" fmla="*/ 3530708 h 4062607"/>
              <a:gd name="connsiteX148" fmla="*/ 862617 w 4426264"/>
              <a:gd name="connsiteY148" fmla="*/ 3445115 h 4062607"/>
              <a:gd name="connsiteX149" fmla="*/ 851911 w 4426264"/>
              <a:gd name="connsiteY149" fmla="*/ 3423717 h 4062607"/>
              <a:gd name="connsiteX150" fmla="*/ 905442 w 4426264"/>
              <a:gd name="connsiteY150" fmla="*/ 3318254 h 4062607"/>
              <a:gd name="connsiteX151" fmla="*/ 894735 w 4426264"/>
              <a:gd name="connsiteY151" fmla="*/ 3286157 h 4062607"/>
              <a:gd name="connsiteX152" fmla="*/ 841204 w 4426264"/>
              <a:gd name="connsiteY152" fmla="*/ 3232661 h 4062607"/>
              <a:gd name="connsiteX153" fmla="*/ 819792 w 4426264"/>
              <a:gd name="connsiteY153" fmla="*/ 3243360 h 4062607"/>
              <a:gd name="connsiteX154" fmla="*/ 755554 w 4426264"/>
              <a:gd name="connsiteY154" fmla="*/ 3179166 h 4062607"/>
              <a:gd name="connsiteX155" fmla="*/ 703553 w 4426264"/>
              <a:gd name="connsiteY155" fmla="*/ 3157767 h 4062607"/>
              <a:gd name="connsiteX156" fmla="*/ 691317 w 4426264"/>
              <a:gd name="connsiteY156" fmla="*/ 3168466 h 4062607"/>
              <a:gd name="connsiteX157" fmla="*/ 660728 w 4426264"/>
              <a:gd name="connsiteY157" fmla="*/ 3136369 h 4062607"/>
              <a:gd name="connsiteX158" fmla="*/ 542959 w 4426264"/>
              <a:gd name="connsiteY158" fmla="*/ 3073703 h 4062607"/>
              <a:gd name="connsiteX159" fmla="*/ 448133 w 4426264"/>
              <a:gd name="connsiteY159" fmla="*/ 3030906 h 4062607"/>
              <a:gd name="connsiteX160" fmla="*/ 203419 w 4426264"/>
              <a:gd name="connsiteY160" fmla="*/ 2891818 h 4062607"/>
              <a:gd name="connsiteX161" fmla="*/ 203419 w 4426264"/>
              <a:gd name="connsiteY161" fmla="*/ 2945313 h 4062607"/>
              <a:gd name="connsiteX162" fmla="*/ 171300 w 4426264"/>
              <a:gd name="connsiteY162" fmla="*/ 2966712 h 4062607"/>
              <a:gd name="connsiteX163" fmla="*/ 149887 w 4426264"/>
              <a:gd name="connsiteY163" fmla="*/ 2966712 h 4062607"/>
              <a:gd name="connsiteX164" fmla="*/ 64238 w 4426264"/>
              <a:gd name="connsiteY164" fmla="*/ 2913216 h 4062607"/>
              <a:gd name="connsiteX165" fmla="*/ 64238 w 4426264"/>
              <a:gd name="connsiteY165" fmla="*/ 2891818 h 4062607"/>
              <a:gd name="connsiteX166" fmla="*/ 10706 w 4426264"/>
              <a:gd name="connsiteY166" fmla="*/ 2829152 h 4062607"/>
              <a:gd name="connsiteX167" fmla="*/ 0 w 4426264"/>
              <a:gd name="connsiteY167" fmla="*/ 2775656 h 4062607"/>
              <a:gd name="connsiteX168" fmla="*/ 0 w 4426264"/>
              <a:gd name="connsiteY168" fmla="*/ 2722160 h 4062607"/>
              <a:gd name="connsiteX169" fmla="*/ 0 w 4426264"/>
              <a:gd name="connsiteY169" fmla="*/ 2679364 h 4062607"/>
              <a:gd name="connsiteX170" fmla="*/ 10706 w 4426264"/>
              <a:gd name="connsiteY170" fmla="*/ 2668665 h 4062607"/>
              <a:gd name="connsiteX171" fmla="*/ 21413 w 4426264"/>
              <a:gd name="connsiteY171" fmla="*/ 2595300 h 4062607"/>
              <a:gd name="connsiteX172" fmla="*/ 21413 w 4426264"/>
              <a:gd name="connsiteY172" fmla="*/ 2584600 h 4062607"/>
              <a:gd name="connsiteX173" fmla="*/ 53531 w 4426264"/>
              <a:gd name="connsiteY173" fmla="*/ 2595300 h 4062607"/>
              <a:gd name="connsiteX174" fmla="*/ 139181 w 4426264"/>
              <a:gd name="connsiteY174" fmla="*/ 2531105 h 4062607"/>
              <a:gd name="connsiteX175" fmla="*/ 171300 w 4426264"/>
              <a:gd name="connsiteY175" fmla="*/ 2434813 h 4062607"/>
              <a:gd name="connsiteX176" fmla="*/ 160594 w 4426264"/>
              <a:gd name="connsiteY176" fmla="*/ 2392016 h 4062607"/>
              <a:gd name="connsiteX177" fmla="*/ 266127 w 4426264"/>
              <a:gd name="connsiteY177" fmla="*/ 2413415 h 4062607"/>
              <a:gd name="connsiteX178" fmla="*/ 373189 w 4426264"/>
              <a:gd name="connsiteY178" fmla="*/ 2488308 h 4062607"/>
              <a:gd name="connsiteX179" fmla="*/ 405308 w 4426264"/>
              <a:gd name="connsiteY179" fmla="*/ 2466910 h 4062607"/>
              <a:gd name="connsiteX180" fmla="*/ 510841 w 4426264"/>
              <a:gd name="connsiteY180" fmla="*/ 2531105 h 4062607"/>
              <a:gd name="connsiteX181" fmla="*/ 542959 w 4426264"/>
              <a:gd name="connsiteY181" fmla="*/ 2563202 h 4062607"/>
              <a:gd name="connsiteX182" fmla="*/ 564372 w 4426264"/>
              <a:gd name="connsiteY182" fmla="*/ 2573901 h 4062607"/>
              <a:gd name="connsiteX183" fmla="*/ 639315 w 4426264"/>
              <a:gd name="connsiteY183" fmla="*/ 2531105 h 4062607"/>
              <a:gd name="connsiteX184" fmla="*/ 660728 w 4426264"/>
              <a:gd name="connsiteY184" fmla="*/ 2563202 h 4062607"/>
              <a:gd name="connsiteX185" fmla="*/ 703553 w 4426264"/>
              <a:gd name="connsiteY185" fmla="*/ 2563202 h 4062607"/>
              <a:gd name="connsiteX186" fmla="*/ 766261 w 4426264"/>
              <a:gd name="connsiteY186" fmla="*/ 2477609 h 4062607"/>
              <a:gd name="connsiteX187" fmla="*/ 755554 w 4426264"/>
              <a:gd name="connsiteY187" fmla="*/ 2456211 h 4062607"/>
              <a:gd name="connsiteX188" fmla="*/ 841204 w 4426264"/>
              <a:gd name="connsiteY188" fmla="*/ 2434813 h 4062607"/>
              <a:gd name="connsiteX189" fmla="*/ 809086 w 4426264"/>
              <a:gd name="connsiteY189" fmla="*/ 2413415 h 4062607"/>
              <a:gd name="connsiteX190" fmla="*/ 894735 w 4426264"/>
              <a:gd name="connsiteY190" fmla="*/ 2392016 h 4062607"/>
              <a:gd name="connsiteX191" fmla="*/ 862617 w 4426264"/>
              <a:gd name="connsiteY191" fmla="*/ 2372147 h 4062607"/>
              <a:gd name="connsiteX192" fmla="*/ 776967 w 4426264"/>
              <a:gd name="connsiteY192" fmla="*/ 2286554 h 4062607"/>
              <a:gd name="connsiteX193" fmla="*/ 798379 w 4426264"/>
              <a:gd name="connsiteY193" fmla="*/ 2265155 h 4062607"/>
              <a:gd name="connsiteX194" fmla="*/ 776967 w 4426264"/>
              <a:gd name="connsiteY194" fmla="*/ 2243757 h 4062607"/>
              <a:gd name="connsiteX195" fmla="*/ 703553 w 4426264"/>
              <a:gd name="connsiteY195" fmla="*/ 2222359 h 4062607"/>
              <a:gd name="connsiteX196" fmla="*/ 639315 w 4426264"/>
              <a:gd name="connsiteY196" fmla="*/ 2158164 h 4062607"/>
              <a:gd name="connsiteX197" fmla="*/ 553665 w 4426264"/>
              <a:gd name="connsiteY197" fmla="*/ 2084799 h 4062607"/>
              <a:gd name="connsiteX198" fmla="*/ 542959 w 4426264"/>
              <a:gd name="connsiteY198" fmla="*/ 2063401 h 4062607"/>
              <a:gd name="connsiteX199" fmla="*/ 521547 w 4426264"/>
              <a:gd name="connsiteY199" fmla="*/ 1913613 h 4062607"/>
              <a:gd name="connsiteX200" fmla="*/ 448133 w 4426264"/>
              <a:gd name="connsiteY200" fmla="*/ 1872345 h 4062607"/>
              <a:gd name="connsiteX201" fmla="*/ 394601 w 4426264"/>
              <a:gd name="connsiteY201" fmla="*/ 1840248 h 4062607"/>
              <a:gd name="connsiteX202" fmla="*/ 373189 w 4426264"/>
              <a:gd name="connsiteY202" fmla="*/ 1829549 h 4062607"/>
              <a:gd name="connsiteX203" fmla="*/ 319658 w 4426264"/>
              <a:gd name="connsiteY203" fmla="*/ 1786752 h 4062607"/>
              <a:gd name="connsiteX204" fmla="*/ 405308 w 4426264"/>
              <a:gd name="connsiteY204" fmla="*/ 1722558 h 4062607"/>
              <a:gd name="connsiteX205" fmla="*/ 426720 w 4426264"/>
              <a:gd name="connsiteY205" fmla="*/ 1669062 h 4062607"/>
              <a:gd name="connsiteX206" fmla="*/ 416014 w 4426264"/>
              <a:gd name="connsiteY206" fmla="*/ 1638493 h 4062607"/>
              <a:gd name="connsiteX207" fmla="*/ 362483 w 4426264"/>
              <a:gd name="connsiteY207" fmla="*/ 1627794 h 4062607"/>
              <a:gd name="connsiteX208" fmla="*/ 244714 w 4426264"/>
              <a:gd name="connsiteY208" fmla="*/ 1510104 h 4062607"/>
              <a:gd name="connsiteX209" fmla="*/ 298245 w 4426264"/>
              <a:gd name="connsiteY209" fmla="*/ 1435210 h 4062607"/>
              <a:gd name="connsiteX210" fmla="*/ 341070 w 4426264"/>
              <a:gd name="connsiteY210" fmla="*/ 1435210 h 4062607"/>
              <a:gd name="connsiteX211" fmla="*/ 394601 w 4426264"/>
              <a:gd name="connsiteY211" fmla="*/ 1383243 h 4062607"/>
              <a:gd name="connsiteX212" fmla="*/ 373189 w 4426264"/>
              <a:gd name="connsiteY212" fmla="*/ 1372544 h 4062607"/>
              <a:gd name="connsiteX213" fmla="*/ 394601 w 4426264"/>
              <a:gd name="connsiteY213" fmla="*/ 1286951 h 4062607"/>
              <a:gd name="connsiteX214" fmla="*/ 362483 w 4426264"/>
              <a:gd name="connsiteY214" fmla="*/ 1265553 h 4062607"/>
              <a:gd name="connsiteX215" fmla="*/ 351776 w 4426264"/>
              <a:gd name="connsiteY215" fmla="*/ 1222756 h 4062607"/>
              <a:gd name="connsiteX216" fmla="*/ 341070 w 4426264"/>
              <a:gd name="connsiteY216" fmla="*/ 1181488 h 4062607"/>
              <a:gd name="connsiteX217" fmla="*/ 362483 w 4426264"/>
              <a:gd name="connsiteY217" fmla="*/ 1201358 h 4062607"/>
              <a:gd name="connsiteX218" fmla="*/ 373189 w 4426264"/>
              <a:gd name="connsiteY218" fmla="*/ 1170789 h 4062607"/>
              <a:gd name="connsiteX219" fmla="*/ 394601 w 4426264"/>
              <a:gd name="connsiteY219" fmla="*/ 1085196 h 4062607"/>
              <a:gd name="connsiteX220" fmla="*/ 426720 w 4426264"/>
              <a:gd name="connsiteY220" fmla="*/ 1063798 h 4062607"/>
              <a:gd name="connsiteX221" fmla="*/ 426720 w 4426264"/>
              <a:gd name="connsiteY221" fmla="*/ 1021001 h 4062607"/>
              <a:gd name="connsiteX222" fmla="*/ 521547 w 4426264"/>
              <a:gd name="connsiteY222" fmla="*/ 1053099 h 4062607"/>
              <a:gd name="connsiteX223" fmla="*/ 575078 w 4426264"/>
              <a:gd name="connsiteY223" fmla="*/ 1063798 h 4062607"/>
              <a:gd name="connsiteX224" fmla="*/ 650022 w 4426264"/>
              <a:gd name="connsiteY224" fmla="*/ 1031700 h 4062607"/>
              <a:gd name="connsiteX225" fmla="*/ 691317 w 4426264"/>
              <a:gd name="connsiteY225" fmla="*/ 1074497 h 4062607"/>
              <a:gd name="connsiteX226" fmla="*/ 776967 w 4426264"/>
              <a:gd name="connsiteY226" fmla="*/ 1053099 h 4062607"/>
              <a:gd name="connsiteX227" fmla="*/ 841204 w 4426264"/>
              <a:gd name="connsiteY227" fmla="*/ 1063798 h 4062607"/>
              <a:gd name="connsiteX228" fmla="*/ 916148 w 4426264"/>
              <a:gd name="connsiteY228" fmla="*/ 1021001 h 4062607"/>
              <a:gd name="connsiteX229" fmla="*/ 926854 w 4426264"/>
              <a:gd name="connsiteY229" fmla="*/ 1010302 h 4062607"/>
              <a:gd name="connsiteX230" fmla="*/ 946737 w 4426264"/>
              <a:gd name="connsiteY230" fmla="*/ 915539 h 4062607"/>
              <a:gd name="connsiteX231" fmla="*/ 968150 w 4426264"/>
              <a:gd name="connsiteY231" fmla="*/ 851344 h 4062607"/>
              <a:gd name="connsiteX232" fmla="*/ 968150 w 4426264"/>
              <a:gd name="connsiteY232" fmla="*/ 829946 h 4062607"/>
              <a:gd name="connsiteX233" fmla="*/ 894735 w 4426264"/>
              <a:gd name="connsiteY233" fmla="*/ 808548 h 4062607"/>
              <a:gd name="connsiteX234" fmla="*/ 894735 w 4426264"/>
              <a:gd name="connsiteY234" fmla="*/ 819247 h 4062607"/>
              <a:gd name="connsiteX235" fmla="*/ 819792 w 4426264"/>
              <a:gd name="connsiteY235" fmla="*/ 755052 h 4062607"/>
              <a:gd name="connsiteX236" fmla="*/ 819792 w 4426264"/>
              <a:gd name="connsiteY236" fmla="*/ 712255 h 4062607"/>
              <a:gd name="connsiteX237" fmla="*/ 841204 w 4426264"/>
              <a:gd name="connsiteY237" fmla="*/ 670987 h 4062607"/>
              <a:gd name="connsiteX238" fmla="*/ 851911 w 4426264"/>
              <a:gd name="connsiteY238" fmla="*/ 660288 h 4062607"/>
              <a:gd name="connsiteX239" fmla="*/ 916148 w 4426264"/>
              <a:gd name="connsiteY239" fmla="*/ 680158 h 4062607"/>
              <a:gd name="connsiteX240" fmla="*/ 1021681 w 4426264"/>
              <a:gd name="connsiteY240" fmla="*/ 617492 h 4062607"/>
              <a:gd name="connsiteX241" fmla="*/ 1043094 w 4426264"/>
              <a:gd name="connsiteY241" fmla="*/ 638890 h 4062607"/>
              <a:gd name="connsiteX242" fmla="*/ 1053800 w 4426264"/>
              <a:gd name="connsiteY242" fmla="*/ 553297 h 4062607"/>
              <a:gd name="connsiteX243" fmla="*/ 1118037 w 4426264"/>
              <a:gd name="connsiteY243" fmla="*/ 531899 h 4062607"/>
              <a:gd name="connsiteX244" fmla="*/ 1191451 w 4426264"/>
              <a:gd name="connsiteY244" fmla="*/ 521200 h 4062607"/>
              <a:gd name="connsiteX245" fmla="*/ 1212864 w 4426264"/>
              <a:gd name="connsiteY245" fmla="*/ 467704 h 4062607"/>
              <a:gd name="connsiteX246" fmla="*/ 1212864 w 4426264"/>
              <a:gd name="connsiteY246" fmla="*/ 405038 h 4062607"/>
              <a:gd name="connsiteX247" fmla="*/ 1298514 w 4426264"/>
              <a:gd name="connsiteY247" fmla="*/ 287348 h 4062607"/>
              <a:gd name="connsiteX248" fmla="*/ 1298514 w 4426264"/>
              <a:gd name="connsiteY248" fmla="*/ 255250 h 4062607"/>
              <a:gd name="connsiteX249" fmla="*/ 1362751 w 4426264"/>
              <a:gd name="connsiteY249" fmla="*/ 308746 h 4062607"/>
              <a:gd name="connsiteX250" fmla="*/ 1394870 w 4426264"/>
              <a:gd name="connsiteY250" fmla="*/ 308746 h 4062607"/>
              <a:gd name="connsiteX251" fmla="*/ 1500403 w 4426264"/>
              <a:gd name="connsiteY251" fmla="*/ 265950 h 4062607"/>
              <a:gd name="connsiteX252" fmla="*/ 1521815 w 4426264"/>
              <a:gd name="connsiteY252" fmla="*/ 265950 h 4062607"/>
              <a:gd name="connsiteX253" fmla="*/ 1543228 w 4426264"/>
              <a:gd name="connsiteY253" fmla="*/ 308746 h 4062607"/>
              <a:gd name="connsiteX254" fmla="*/ 1607465 w 4426264"/>
              <a:gd name="connsiteY254" fmla="*/ 287348 h 4062607"/>
              <a:gd name="connsiteX255" fmla="*/ 1670173 w 4426264"/>
              <a:gd name="connsiteY255" fmla="*/ 255250 h 4062607"/>
              <a:gd name="connsiteX256" fmla="*/ 1712998 w 4426264"/>
              <a:gd name="connsiteY256" fmla="*/ 255250 h 4062607"/>
              <a:gd name="connsiteX257" fmla="*/ 1723704 w 4426264"/>
              <a:gd name="connsiteY257" fmla="*/ 203283 h 4062607"/>
              <a:gd name="connsiteX258" fmla="*/ 1723704 w 4426264"/>
              <a:gd name="connsiteY258" fmla="*/ 149788 h 4062607"/>
              <a:gd name="connsiteX259" fmla="*/ 1766529 w 4426264"/>
              <a:gd name="connsiteY259" fmla="*/ 128389 h 4062607"/>
              <a:gd name="connsiteX260" fmla="*/ 1820060 w 4426264"/>
              <a:gd name="connsiteY260" fmla="*/ 128389 h 4062607"/>
              <a:gd name="connsiteX261" fmla="*/ 1862885 w 4426264"/>
              <a:gd name="connsiteY261" fmla="*/ 117690 h 4062607"/>
              <a:gd name="connsiteX262" fmla="*/ 1873591 w 4426264"/>
              <a:gd name="connsiteY262" fmla="*/ 117690 h 4062607"/>
              <a:gd name="connsiteX263" fmla="*/ 1989831 w 4426264"/>
              <a:gd name="connsiteY263" fmla="*/ 64195 h 4062607"/>
              <a:gd name="connsiteX264" fmla="*/ 2043362 w 4426264"/>
              <a:gd name="connsiteY264" fmla="*/ 32097 h 4062607"/>
              <a:gd name="connsiteX265" fmla="*/ 2161130 w 4426264"/>
              <a:gd name="connsiteY265" fmla="*/ 10699 h 4062607"/>
              <a:gd name="connsiteX266" fmla="*/ 2191720 w 4426264"/>
              <a:gd name="connsiteY266" fmla="*/ 10699 h 406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4426264" h="4062607">
                <a:moveTo>
                  <a:pt x="3500939" y="1786752"/>
                </a:moveTo>
                <a:lnTo>
                  <a:pt x="3522352" y="1818850"/>
                </a:lnTo>
                <a:lnTo>
                  <a:pt x="3493240" y="1798293"/>
                </a:lnTo>
                <a:close/>
                <a:moveTo>
                  <a:pt x="2255957" y="0"/>
                </a:moveTo>
                <a:lnTo>
                  <a:pt x="2277369" y="180357"/>
                </a:lnTo>
                <a:lnTo>
                  <a:pt x="2309488" y="265950"/>
                </a:lnTo>
                <a:lnTo>
                  <a:pt x="2352313" y="372941"/>
                </a:lnTo>
                <a:lnTo>
                  <a:pt x="2393608" y="457005"/>
                </a:lnTo>
                <a:lnTo>
                  <a:pt x="2416550" y="510501"/>
                </a:lnTo>
                <a:lnTo>
                  <a:pt x="2564908" y="808548"/>
                </a:lnTo>
                <a:lnTo>
                  <a:pt x="2702560" y="1053099"/>
                </a:lnTo>
                <a:lnTo>
                  <a:pt x="2831035" y="1212057"/>
                </a:lnTo>
                <a:lnTo>
                  <a:pt x="2852447" y="1222756"/>
                </a:lnTo>
                <a:lnTo>
                  <a:pt x="2925862" y="1329747"/>
                </a:lnTo>
                <a:lnTo>
                  <a:pt x="3022217" y="1426039"/>
                </a:lnTo>
                <a:lnTo>
                  <a:pt x="3043630" y="1426039"/>
                </a:lnTo>
                <a:lnTo>
                  <a:pt x="3107867" y="1510104"/>
                </a:lnTo>
                <a:lnTo>
                  <a:pt x="3266931" y="1638493"/>
                </a:lnTo>
                <a:lnTo>
                  <a:pt x="3493240" y="1798293"/>
                </a:lnTo>
                <a:lnTo>
                  <a:pt x="3479527" y="1818850"/>
                </a:lnTo>
                <a:lnTo>
                  <a:pt x="3522352" y="1829549"/>
                </a:lnTo>
                <a:lnTo>
                  <a:pt x="3500939" y="1829549"/>
                </a:lnTo>
                <a:lnTo>
                  <a:pt x="3575883" y="1935011"/>
                </a:lnTo>
                <a:lnTo>
                  <a:pt x="3660003" y="2020604"/>
                </a:lnTo>
                <a:lnTo>
                  <a:pt x="3724241" y="2084799"/>
                </a:lnTo>
                <a:lnTo>
                  <a:pt x="3724241" y="2106197"/>
                </a:lnTo>
                <a:lnTo>
                  <a:pt x="3777772" y="2179563"/>
                </a:lnTo>
                <a:lnTo>
                  <a:pt x="3831303" y="2190262"/>
                </a:lnTo>
                <a:lnTo>
                  <a:pt x="4001073" y="2307952"/>
                </a:lnTo>
                <a:lnTo>
                  <a:pt x="4097429" y="2340049"/>
                </a:lnTo>
                <a:lnTo>
                  <a:pt x="4256493" y="2413415"/>
                </a:lnTo>
                <a:lnTo>
                  <a:pt x="4277906" y="2595300"/>
                </a:lnTo>
                <a:lnTo>
                  <a:pt x="4267200" y="2627397"/>
                </a:lnTo>
                <a:lnTo>
                  <a:pt x="4363556" y="2722160"/>
                </a:lnTo>
                <a:lnTo>
                  <a:pt x="4426264" y="2743559"/>
                </a:lnTo>
                <a:lnTo>
                  <a:pt x="4383439" y="2839851"/>
                </a:lnTo>
                <a:lnTo>
                  <a:pt x="4415558" y="2861249"/>
                </a:lnTo>
                <a:lnTo>
                  <a:pt x="4426264" y="2891818"/>
                </a:lnTo>
                <a:lnTo>
                  <a:pt x="4363556" y="2934614"/>
                </a:lnTo>
                <a:lnTo>
                  <a:pt x="4299318" y="2988110"/>
                </a:lnTo>
                <a:lnTo>
                  <a:pt x="4256493" y="3020207"/>
                </a:lnTo>
                <a:lnTo>
                  <a:pt x="4224375" y="3063004"/>
                </a:lnTo>
                <a:lnTo>
                  <a:pt x="4160137" y="3157767"/>
                </a:lnTo>
                <a:lnTo>
                  <a:pt x="4128019" y="3232661"/>
                </a:lnTo>
                <a:lnTo>
                  <a:pt x="4128019" y="3243360"/>
                </a:lnTo>
                <a:lnTo>
                  <a:pt x="4128019" y="3275458"/>
                </a:lnTo>
                <a:lnTo>
                  <a:pt x="4108136" y="3318254"/>
                </a:lnTo>
                <a:lnTo>
                  <a:pt x="4076017" y="3296856"/>
                </a:lnTo>
                <a:lnTo>
                  <a:pt x="4022486" y="3361050"/>
                </a:lnTo>
                <a:lnTo>
                  <a:pt x="4011779" y="3370221"/>
                </a:lnTo>
                <a:lnTo>
                  <a:pt x="4011779" y="3382449"/>
                </a:lnTo>
                <a:lnTo>
                  <a:pt x="3979661" y="3423717"/>
                </a:lnTo>
                <a:lnTo>
                  <a:pt x="3958248" y="3509310"/>
                </a:lnTo>
                <a:lnTo>
                  <a:pt x="3904717" y="3584203"/>
                </a:lnTo>
                <a:lnTo>
                  <a:pt x="3904717" y="3594903"/>
                </a:lnTo>
                <a:lnTo>
                  <a:pt x="3831303" y="3625471"/>
                </a:lnTo>
                <a:lnTo>
                  <a:pt x="3799184" y="3668268"/>
                </a:lnTo>
                <a:lnTo>
                  <a:pt x="3799184" y="3711064"/>
                </a:lnTo>
                <a:lnTo>
                  <a:pt x="3745653" y="3743162"/>
                </a:lnTo>
                <a:lnTo>
                  <a:pt x="3681416" y="3796657"/>
                </a:lnTo>
                <a:lnTo>
                  <a:pt x="3660003" y="3785958"/>
                </a:lnTo>
                <a:lnTo>
                  <a:pt x="3618708" y="3785958"/>
                </a:lnTo>
                <a:lnTo>
                  <a:pt x="3649297" y="3743162"/>
                </a:lnTo>
                <a:lnTo>
                  <a:pt x="3618708" y="3678967"/>
                </a:lnTo>
                <a:lnTo>
                  <a:pt x="3608001" y="3594903"/>
                </a:lnTo>
                <a:lnTo>
                  <a:pt x="3597295" y="3562805"/>
                </a:lnTo>
                <a:lnTo>
                  <a:pt x="3575883" y="3520009"/>
                </a:lnTo>
                <a:lnTo>
                  <a:pt x="3554470" y="3530708"/>
                </a:lnTo>
                <a:lnTo>
                  <a:pt x="3533058" y="3477212"/>
                </a:lnTo>
                <a:lnTo>
                  <a:pt x="3458114" y="3423717"/>
                </a:lnTo>
                <a:lnTo>
                  <a:pt x="3415289" y="3434416"/>
                </a:lnTo>
                <a:lnTo>
                  <a:pt x="3415289" y="3391619"/>
                </a:lnTo>
                <a:lnTo>
                  <a:pt x="3372464" y="3413018"/>
                </a:lnTo>
                <a:lnTo>
                  <a:pt x="3363287" y="3466513"/>
                </a:lnTo>
                <a:lnTo>
                  <a:pt x="3320463" y="3445115"/>
                </a:lnTo>
                <a:lnTo>
                  <a:pt x="3277638" y="3339652"/>
                </a:lnTo>
                <a:lnTo>
                  <a:pt x="3224106" y="3361050"/>
                </a:lnTo>
                <a:lnTo>
                  <a:pt x="3224106" y="3328953"/>
                </a:lnTo>
                <a:lnTo>
                  <a:pt x="3181281" y="3286157"/>
                </a:lnTo>
                <a:lnTo>
                  <a:pt x="3170575" y="3296856"/>
                </a:lnTo>
                <a:lnTo>
                  <a:pt x="3097161" y="3361050"/>
                </a:lnTo>
                <a:lnTo>
                  <a:pt x="3043630" y="3413018"/>
                </a:lnTo>
                <a:lnTo>
                  <a:pt x="3043630" y="3434416"/>
                </a:lnTo>
                <a:lnTo>
                  <a:pt x="3011511" y="3487911"/>
                </a:lnTo>
                <a:lnTo>
                  <a:pt x="2968686" y="3487911"/>
                </a:lnTo>
                <a:lnTo>
                  <a:pt x="2957980" y="3520009"/>
                </a:lnTo>
                <a:lnTo>
                  <a:pt x="2925862" y="3509310"/>
                </a:lnTo>
                <a:lnTo>
                  <a:pt x="2873860" y="3520009"/>
                </a:lnTo>
                <a:lnTo>
                  <a:pt x="2852447" y="3530708"/>
                </a:lnTo>
                <a:lnTo>
                  <a:pt x="2831035" y="3573504"/>
                </a:lnTo>
                <a:lnTo>
                  <a:pt x="2893743" y="3689666"/>
                </a:lnTo>
                <a:lnTo>
                  <a:pt x="2916685" y="3743162"/>
                </a:lnTo>
                <a:lnTo>
                  <a:pt x="2957980" y="3743162"/>
                </a:lnTo>
                <a:lnTo>
                  <a:pt x="2968686" y="3785958"/>
                </a:lnTo>
                <a:lnTo>
                  <a:pt x="2947274" y="3839454"/>
                </a:lnTo>
                <a:lnTo>
                  <a:pt x="2916685" y="3828755"/>
                </a:lnTo>
                <a:lnTo>
                  <a:pt x="2893743" y="3775259"/>
                </a:lnTo>
                <a:lnTo>
                  <a:pt x="2873860" y="3828755"/>
                </a:lnTo>
                <a:lnTo>
                  <a:pt x="2809622" y="3860852"/>
                </a:lnTo>
                <a:lnTo>
                  <a:pt x="2766797" y="3839454"/>
                </a:lnTo>
                <a:lnTo>
                  <a:pt x="2756091" y="3880722"/>
                </a:lnTo>
                <a:lnTo>
                  <a:pt x="2766797" y="3891421"/>
                </a:lnTo>
                <a:lnTo>
                  <a:pt x="2745385" y="3977014"/>
                </a:lnTo>
                <a:lnTo>
                  <a:pt x="2702560" y="3870023"/>
                </a:lnTo>
                <a:lnTo>
                  <a:pt x="2629146" y="3870023"/>
                </a:lnTo>
                <a:lnTo>
                  <a:pt x="2597027" y="3934217"/>
                </a:lnTo>
                <a:lnTo>
                  <a:pt x="2597027" y="3987713"/>
                </a:lnTo>
                <a:lnTo>
                  <a:pt x="2522083" y="3987713"/>
                </a:lnTo>
                <a:lnTo>
                  <a:pt x="2511377" y="4062607"/>
                </a:lnTo>
                <a:lnTo>
                  <a:pt x="2405844" y="4019810"/>
                </a:lnTo>
                <a:lnTo>
                  <a:pt x="2309488" y="4030509"/>
                </a:lnTo>
                <a:lnTo>
                  <a:pt x="2277369" y="3977014"/>
                </a:lnTo>
                <a:lnTo>
                  <a:pt x="2266663" y="3944916"/>
                </a:lnTo>
                <a:lnTo>
                  <a:pt x="2223838" y="3934217"/>
                </a:lnTo>
                <a:lnTo>
                  <a:pt x="2202426" y="3912819"/>
                </a:lnTo>
                <a:lnTo>
                  <a:pt x="2202426" y="3880722"/>
                </a:lnTo>
                <a:lnTo>
                  <a:pt x="2191720" y="3870023"/>
                </a:lnTo>
                <a:lnTo>
                  <a:pt x="2170307" y="3880722"/>
                </a:lnTo>
                <a:lnTo>
                  <a:pt x="2107599" y="3891421"/>
                </a:lnTo>
                <a:lnTo>
                  <a:pt x="2011243" y="3860852"/>
                </a:lnTo>
                <a:lnTo>
                  <a:pt x="2000537" y="3818055"/>
                </a:lnTo>
                <a:lnTo>
                  <a:pt x="1925593" y="3860852"/>
                </a:lnTo>
                <a:lnTo>
                  <a:pt x="1895004" y="3828755"/>
                </a:lnTo>
                <a:lnTo>
                  <a:pt x="1862885" y="3796657"/>
                </a:lnTo>
                <a:lnTo>
                  <a:pt x="1841473" y="3785958"/>
                </a:lnTo>
                <a:lnTo>
                  <a:pt x="1820060" y="3743162"/>
                </a:lnTo>
                <a:lnTo>
                  <a:pt x="1777235" y="3668268"/>
                </a:lnTo>
                <a:lnTo>
                  <a:pt x="1723704" y="3711064"/>
                </a:lnTo>
                <a:lnTo>
                  <a:pt x="1670173" y="3678967"/>
                </a:lnTo>
                <a:lnTo>
                  <a:pt x="1607465" y="3625471"/>
                </a:lnTo>
                <a:lnTo>
                  <a:pt x="1553934" y="3646870"/>
                </a:lnTo>
                <a:lnTo>
                  <a:pt x="1564640" y="3689666"/>
                </a:lnTo>
                <a:lnTo>
                  <a:pt x="1489696" y="3732463"/>
                </a:lnTo>
                <a:lnTo>
                  <a:pt x="1414753" y="3775259"/>
                </a:lnTo>
                <a:lnTo>
                  <a:pt x="1394870" y="3818055"/>
                </a:lnTo>
                <a:lnTo>
                  <a:pt x="1255689" y="3743162"/>
                </a:lnTo>
                <a:lnTo>
                  <a:pt x="1255689" y="3732463"/>
                </a:lnTo>
                <a:lnTo>
                  <a:pt x="1212864" y="3668268"/>
                </a:lnTo>
                <a:lnTo>
                  <a:pt x="1191451" y="3646870"/>
                </a:lnTo>
                <a:lnTo>
                  <a:pt x="1171568" y="3646870"/>
                </a:lnTo>
                <a:lnTo>
                  <a:pt x="1160862" y="3646870"/>
                </a:lnTo>
                <a:lnTo>
                  <a:pt x="1075212" y="3584203"/>
                </a:lnTo>
                <a:lnTo>
                  <a:pt x="989562" y="3541407"/>
                </a:lnTo>
                <a:lnTo>
                  <a:pt x="946737" y="3541407"/>
                </a:lnTo>
                <a:lnTo>
                  <a:pt x="926854" y="3594903"/>
                </a:lnTo>
                <a:lnTo>
                  <a:pt x="905442" y="3594903"/>
                </a:lnTo>
                <a:lnTo>
                  <a:pt x="873323" y="3573504"/>
                </a:lnTo>
                <a:lnTo>
                  <a:pt x="862617" y="3530708"/>
                </a:lnTo>
                <a:lnTo>
                  <a:pt x="862617" y="3445115"/>
                </a:lnTo>
                <a:lnTo>
                  <a:pt x="851911" y="3423717"/>
                </a:lnTo>
                <a:lnTo>
                  <a:pt x="905442" y="3318254"/>
                </a:lnTo>
                <a:lnTo>
                  <a:pt x="894735" y="3286157"/>
                </a:lnTo>
                <a:lnTo>
                  <a:pt x="841204" y="3232661"/>
                </a:lnTo>
                <a:lnTo>
                  <a:pt x="819792" y="3243360"/>
                </a:lnTo>
                <a:lnTo>
                  <a:pt x="755554" y="3179166"/>
                </a:lnTo>
                <a:lnTo>
                  <a:pt x="703553" y="3157767"/>
                </a:lnTo>
                <a:lnTo>
                  <a:pt x="691317" y="3168466"/>
                </a:lnTo>
                <a:lnTo>
                  <a:pt x="660728" y="3136369"/>
                </a:lnTo>
                <a:lnTo>
                  <a:pt x="542959" y="3073703"/>
                </a:lnTo>
                <a:lnTo>
                  <a:pt x="448133" y="3030906"/>
                </a:lnTo>
                <a:lnTo>
                  <a:pt x="203419" y="2891818"/>
                </a:lnTo>
                <a:lnTo>
                  <a:pt x="203419" y="2945313"/>
                </a:lnTo>
                <a:lnTo>
                  <a:pt x="171300" y="2966712"/>
                </a:lnTo>
                <a:lnTo>
                  <a:pt x="149887" y="2966712"/>
                </a:lnTo>
                <a:lnTo>
                  <a:pt x="64238" y="2913216"/>
                </a:lnTo>
                <a:lnTo>
                  <a:pt x="64238" y="2891818"/>
                </a:lnTo>
                <a:lnTo>
                  <a:pt x="10706" y="2829152"/>
                </a:lnTo>
                <a:lnTo>
                  <a:pt x="0" y="2775656"/>
                </a:lnTo>
                <a:lnTo>
                  <a:pt x="0" y="2722160"/>
                </a:lnTo>
                <a:lnTo>
                  <a:pt x="0" y="2679364"/>
                </a:lnTo>
                <a:lnTo>
                  <a:pt x="10706" y="2668665"/>
                </a:lnTo>
                <a:lnTo>
                  <a:pt x="21413" y="2595300"/>
                </a:lnTo>
                <a:lnTo>
                  <a:pt x="21413" y="2584600"/>
                </a:lnTo>
                <a:lnTo>
                  <a:pt x="53531" y="2595300"/>
                </a:lnTo>
                <a:lnTo>
                  <a:pt x="139181" y="2531105"/>
                </a:lnTo>
                <a:lnTo>
                  <a:pt x="171300" y="2434813"/>
                </a:lnTo>
                <a:lnTo>
                  <a:pt x="160594" y="2392016"/>
                </a:lnTo>
                <a:lnTo>
                  <a:pt x="266127" y="2413415"/>
                </a:lnTo>
                <a:lnTo>
                  <a:pt x="373189" y="2488308"/>
                </a:lnTo>
                <a:lnTo>
                  <a:pt x="405308" y="2466910"/>
                </a:lnTo>
                <a:lnTo>
                  <a:pt x="510841" y="2531105"/>
                </a:lnTo>
                <a:lnTo>
                  <a:pt x="542959" y="2563202"/>
                </a:lnTo>
                <a:lnTo>
                  <a:pt x="564372" y="2573901"/>
                </a:lnTo>
                <a:lnTo>
                  <a:pt x="639315" y="2531105"/>
                </a:lnTo>
                <a:lnTo>
                  <a:pt x="660728" y="2563202"/>
                </a:lnTo>
                <a:lnTo>
                  <a:pt x="703553" y="2563202"/>
                </a:lnTo>
                <a:lnTo>
                  <a:pt x="766261" y="2477609"/>
                </a:lnTo>
                <a:lnTo>
                  <a:pt x="755554" y="2456211"/>
                </a:lnTo>
                <a:lnTo>
                  <a:pt x="841204" y="2434813"/>
                </a:lnTo>
                <a:lnTo>
                  <a:pt x="809086" y="2413415"/>
                </a:lnTo>
                <a:lnTo>
                  <a:pt x="894735" y="2392016"/>
                </a:lnTo>
                <a:lnTo>
                  <a:pt x="862617" y="2372147"/>
                </a:lnTo>
                <a:lnTo>
                  <a:pt x="776967" y="2286554"/>
                </a:lnTo>
                <a:lnTo>
                  <a:pt x="798379" y="2265155"/>
                </a:lnTo>
                <a:lnTo>
                  <a:pt x="776967" y="2243757"/>
                </a:lnTo>
                <a:lnTo>
                  <a:pt x="703553" y="2222359"/>
                </a:lnTo>
                <a:lnTo>
                  <a:pt x="639315" y="2158164"/>
                </a:lnTo>
                <a:lnTo>
                  <a:pt x="553665" y="2084799"/>
                </a:lnTo>
                <a:lnTo>
                  <a:pt x="542959" y="2063401"/>
                </a:lnTo>
                <a:lnTo>
                  <a:pt x="521547" y="1913613"/>
                </a:lnTo>
                <a:lnTo>
                  <a:pt x="448133" y="1872345"/>
                </a:lnTo>
                <a:lnTo>
                  <a:pt x="394601" y="1840248"/>
                </a:lnTo>
                <a:lnTo>
                  <a:pt x="373189" y="1829549"/>
                </a:lnTo>
                <a:lnTo>
                  <a:pt x="319658" y="1786752"/>
                </a:lnTo>
                <a:lnTo>
                  <a:pt x="405308" y="1722558"/>
                </a:lnTo>
                <a:lnTo>
                  <a:pt x="426720" y="1669062"/>
                </a:lnTo>
                <a:lnTo>
                  <a:pt x="416014" y="1638493"/>
                </a:lnTo>
                <a:lnTo>
                  <a:pt x="362483" y="1627794"/>
                </a:lnTo>
                <a:lnTo>
                  <a:pt x="244714" y="1510104"/>
                </a:lnTo>
                <a:lnTo>
                  <a:pt x="298245" y="1435210"/>
                </a:lnTo>
                <a:lnTo>
                  <a:pt x="341070" y="1435210"/>
                </a:lnTo>
                <a:lnTo>
                  <a:pt x="394601" y="1383243"/>
                </a:lnTo>
                <a:lnTo>
                  <a:pt x="373189" y="1372544"/>
                </a:lnTo>
                <a:lnTo>
                  <a:pt x="394601" y="1286951"/>
                </a:lnTo>
                <a:lnTo>
                  <a:pt x="362483" y="1265553"/>
                </a:lnTo>
                <a:lnTo>
                  <a:pt x="351776" y="1222756"/>
                </a:lnTo>
                <a:lnTo>
                  <a:pt x="341070" y="1181488"/>
                </a:lnTo>
                <a:lnTo>
                  <a:pt x="362483" y="1201358"/>
                </a:lnTo>
                <a:lnTo>
                  <a:pt x="373189" y="1170789"/>
                </a:lnTo>
                <a:lnTo>
                  <a:pt x="394601" y="1085196"/>
                </a:lnTo>
                <a:lnTo>
                  <a:pt x="426720" y="1063798"/>
                </a:lnTo>
                <a:lnTo>
                  <a:pt x="426720" y="1021001"/>
                </a:lnTo>
                <a:lnTo>
                  <a:pt x="521547" y="1053099"/>
                </a:lnTo>
                <a:lnTo>
                  <a:pt x="575078" y="1063798"/>
                </a:lnTo>
                <a:lnTo>
                  <a:pt x="650022" y="1031700"/>
                </a:lnTo>
                <a:lnTo>
                  <a:pt x="691317" y="1074497"/>
                </a:lnTo>
                <a:lnTo>
                  <a:pt x="776967" y="1053099"/>
                </a:lnTo>
                <a:lnTo>
                  <a:pt x="841204" y="1063798"/>
                </a:lnTo>
                <a:lnTo>
                  <a:pt x="916148" y="1021001"/>
                </a:lnTo>
                <a:lnTo>
                  <a:pt x="926854" y="1010302"/>
                </a:lnTo>
                <a:lnTo>
                  <a:pt x="946737" y="915539"/>
                </a:lnTo>
                <a:lnTo>
                  <a:pt x="968150" y="851344"/>
                </a:lnTo>
                <a:lnTo>
                  <a:pt x="968150" y="829946"/>
                </a:lnTo>
                <a:lnTo>
                  <a:pt x="894735" y="808548"/>
                </a:lnTo>
                <a:lnTo>
                  <a:pt x="894735" y="819247"/>
                </a:lnTo>
                <a:lnTo>
                  <a:pt x="819792" y="755052"/>
                </a:lnTo>
                <a:lnTo>
                  <a:pt x="819792" y="712255"/>
                </a:lnTo>
                <a:lnTo>
                  <a:pt x="841204" y="670987"/>
                </a:lnTo>
                <a:lnTo>
                  <a:pt x="851911" y="660288"/>
                </a:lnTo>
                <a:lnTo>
                  <a:pt x="916148" y="680158"/>
                </a:lnTo>
                <a:lnTo>
                  <a:pt x="1021681" y="617492"/>
                </a:lnTo>
                <a:lnTo>
                  <a:pt x="1043094" y="638890"/>
                </a:lnTo>
                <a:lnTo>
                  <a:pt x="1053800" y="553297"/>
                </a:lnTo>
                <a:lnTo>
                  <a:pt x="1118037" y="531899"/>
                </a:lnTo>
                <a:lnTo>
                  <a:pt x="1191451" y="521200"/>
                </a:lnTo>
                <a:lnTo>
                  <a:pt x="1212864" y="467704"/>
                </a:lnTo>
                <a:lnTo>
                  <a:pt x="1212864" y="405038"/>
                </a:lnTo>
                <a:lnTo>
                  <a:pt x="1298514" y="287348"/>
                </a:lnTo>
                <a:lnTo>
                  <a:pt x="1298514" y="255250"/>
                </a:lnTo>
                <a:lnTo>
                  <a:pt x="1362751" y="308746"/>
                </a:lnTo>
                <a:lnTo>
                  <a:pt x="1394870" y="308746"/>
                </a:lnTo>
                <a:lnTo>
                  <a:pt x="1500403" y="265950"/>
                </a:lnTo>
                <a:lnTo>
                  <a:pt x="1521815" y="265950"/>
                </a:lnTo>
                <a:lnTo>
                  <a:pt x="1543228" y="308746"/>
                </a:lnTo>
                <a:lnTo>
                  <a:pt x="1607465" y="287348"/>
                </a:lnTo>
                <a:lnTo>
                  <a:pt x="1670173" y="255250"/>
                </a:lnTo>
                <a:lnTo>
                  <a:pt x="1712998" y="255250"/>
                </a:lnTo>
                <a:lnTo>
                  <a:pt x="1723704" y="203283"/>
                </a:lnTo>
                <a:lnTo>
                  <a:pt x="1723704" y="149788"/>
                </a:lnTo>
                <a:lnTo>
                  <a:pt x="1766529" y="128389"/>
                </a:lnTo>
                <a:lnTo>
                  <a:pt x="1820060" y="128389"/>
                </a:lnTo>
                <a:lnTo>
                  <a:pt x="1862885" y="117690"/>
                </a:lnTo>
                <a:lnTo>
                  <a:pt x="1873591" y="117690"/>
                </a:lnTo>
                <a:lnTo>
                  <a:pt x="1989831" y="64195"/>
                </a:lnTo>
                <a:lnTo>
                  <a:pt x="2043362" y="32097"/>
                </a:lnTo>
                <a:lnTo>
                  <a:pt x="2161130" y="10699"/>
                </a:lnTo>
                <a:lnTo>
                  <a:pt x="2191720" y="10699"/>
                </a:lnTo>
                <a:close/>
              </a:path>
            </a:pathLst>
          </a:custGeom>
          <a:pattFill prst="solidDmnd">
            <a:fgClr>
              <a:schemeClr val="bg1">
                <a:lumMod val="85000"/>
              </a:schemeClr>
            </a:fgClr>
            <a:bgClr>
              <a:schemeClr val="bg1"/>
            </a:bgClr>
          </a:pattFill>
        </p:spPr>
        <p:txBody>
          <a:bodyPr wrap="square" anchor="ctr">
            <a:noAutofit/>
          </a:bodyPr>
          <a:lstStyle>
            <a:lvl1pPr marL="0" indent="0" algn="ctr">
              <a:buNone/>
              <a:defRPr sz="1600"/>
            </a:lvl1pPr>
          </a:lstStyle>
          <a:p>
            <a:r>
              <a:rPr lang="en-US"/>
              <a:t>Picture</a:t>
            </a:r>
          </a:p>
        </p:txBody>
      </p:sp>
    </p:spTree>
    <p:extLst>
      <p:ext uri="{BB962C8B-B14F-4D97-AF65-F5344CB8AC3E}">
        <p14:creationId xmlns:p14="http://schemas.microsoft.com/office/powerpoint/2010/main" val="28022310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884903"/>
            <a:ext cx="4218040" cy="5132439"/>
          </a:xfrm>
          <a:custGeom>
            <a:avLst/>
            <a:gdLst>
              <a:gd name="connsiteX0" fmla="*/ 0 w 4218040"/>
              <a:gd name="connsiteY0" fmla="*/ 0 h 5132439"/>
              <a:gd name="connsiteX1" fmla="*/ 4218040 w 4218040"/>
              <a:gd name="connsiteY1" fmla="*/ 0 h 5132439"/>
              <a:gd name="connsiteX2" fmla="*/ 4218040 w 4218040"/>
              <a:gd name="connsiteY2" fmla="*/ 5132439 h 5132439"/>
              <a:gd name="connsiteX3" fmla="*/ 0 w 4218040"/>
              <a:gd name="connsiteY3" fmla="*/ 5132439 h 5132439"/>
            </a:gdLst>
            <a:ahLst/>
            <a:cxnLst>
              <a:cxn ang="0">
                <a:pos x="connsiteX0" y="connsiteY0"/>
              </a:cxn>
              <a:cxn ang="0">
                <a:pos x="connsiteX1" y="connsiteY1"/>
              </a:cxn>
              <a:cxn ang="0">
                <a:pos x="connsiteX2" y="connsiteY2"/>
              </a:cxn>
              <a:cxn ang="0">
                <a:pos x="connsiteX3" y="connsiteY3"/>
              </a:cxn>
            </a:cxnLst>
            <a:rect l="l" t="t" r="r" b="b"/>
            <a:pathLst>
              <a:path w="4218040" h="5132439">
                <a:moveTo>
                  <a:pt x="0" y="0"/>
                </a:moveTo>
                <a:lnTo>
                  <a:pt x="4218040" y="0"/>
                </a:lnTo>
                <a:lnTo>
                  <a:pt x="4218040" y="5132439"/>
                </a:lnTo>
                <a:lnTo>
                  <a:pt x="0" y="5132439"/>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1368940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6" name="Picture Placeholder 9"/>
          <p:cNvSpPr>
            <a:spLocks noGrp="1"/>
          </p:cNvSpPr>
          <p:nvPr>
            <p:ph type="pic" sz="quarter" idx="11" hasCustomPrompt="1"/>
          </p:nvPr>
        </p:nvSpPr>
        <p:spPr>
          <a:xfrm>
            <a:off x="999901" y="1020794"/>
            <a:ext cx="1822531" cy="3863909"/>
          </a:xfrm>
          <a:custGeom>
            <a:avLst/>
            <a:gdLst>
              <a:gd name="connsiteX0" fmla="*/ 273951 w 2388624"/>
              <a:gd name="connsiteY0" fmla="*/ 0 h 5134708"/>
              <a:gd name="connsiteX1" fmla="*/ 539607 w 2388624"/>
              <a:gd name="connsiteY1" fmla="*/ 0 h 5134708"/>
              <a:gd name="connsiteX2" fmla="*/ 539607 w 2388624"/>
              <a:gd name="connsiteY2" fmla="*/ 36935 h 5134708"/>
              <a:gd name="connsiteX3" fmla="*/ 692687 w 2388624"/>
              <a:gd name="connsiteY3" fmla="*/ 191101 h 5134708"/>
              <a:gd name="connsiteX4" fmla="*/ 1702534 w 2388624"/>
              <a:gd name="connsiteY4" fmla="*/ 191101 h 5134708"/>
              <a:gd name="connsiteX5" fmla="*/ 1855613 w 2388624"/>
              <a:gd name="connsiteY5" fmla="*/ 36935 h 5134708"/>
              <a:gd name="connsiteX6" fmla="*/ 1855613 w 2388624"/>
              <a:gd name="connsiteY6" fmla="*/ 0 h 5134708"/>
              <a:gd name="connsiteX7" fmla="*/ 2114673 w 2388624"/>
              <a:gd name="connsiteY7" fmla="*/ 0 h 5134708"/>
              <a:gd name="connsiteX8" fmla="*/ 2388624 w 2388624"/>
              <a:gd name="connsiteY8" fmla="*/ 275895 h 5134708"/>
              <a:gd name="connsiteX9" fmla="*/ 2388624 w 2388624"/>
              <a:gd name="connsiteY9" fmla="*/ 4858813 h 5134708"/>
              <a:gd name="connsiteX10" fmla="*/ 2114673 w 2388624"/>
              <a:gd name="connsiteY10" fmla="*/ 5134708 h 5134708"/>
              <a:gd name="connsiteX11" fmla="*/ 273951 w 2388624"/>
              <a:gd name="connsiteY11" fmla="*/ 5134708 h 5134708"/>
              <a:gd name="connsiteX12" fmla="*/ 0 w 2388624"/>
              <a:gd name="connsiteY12" fmla="*/ 4858813 h 5134708"/>
              <a:gd name="connsiteX13" fmla="*/ 0 w 2388624"/>
              <a:gd name="connsiteY13" fmla="*/ 275895 h 5134708"/>
              <a:gd name="connsiteX14" fmla="*/ 273951 w 2388624"/>
              <a:gd name="connsiteY14" fmla="*/ 0 h 51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8624" h="5134708">
                <a:moveTo>
                  <a:pt x="273951" y="0"/>
                </a:moveTo>
                <a:lnTo>
                  <a:pt x="539607" y="0"/>
                </a:lnTo>
                <a:lnTo>
                  <a:pt x="539607" y="36935"/>
                </a:lnTo>
                <a:cubicBezTo>
                  <a:pt x="539607" y="122079"/>
                  <a:pt x="608144" y="191101"/>
                  <a:pt x="692687" y="191101"/>
                </a:cubicBezTo>
                <a:lnTo>
                  <a:pt x="1702534" y="191101"/>
                </a:lnTo>
                <a:cubicBezTo>
                  <a:pt x="1787077" y="191101"/>
                  <a:pt x="1855613" y="122079"/>
                  <a:pt x="1855613" y="36935"/>
                </a:cubicBezTo>
                <a:lnTo>
                  <a:pt x="1855613" y="0"/>
                </a:lnTo>
                <a:lnTo>
                  <a:pt x="2114673" y="0"/>
                </a:lnTo>
                <a:cubicBezTo>
                  <a:pt x="2265973" y="0"/>
                  <a:pt x="2388624" y="123522"/>
                  <a:pt x="2388624" y="275895"/>
                </a:cubicBezTo>
                <a:lnTo>
                  <a:pt x="2388624" y="4858813"/>
                </a:lnTo>
                <a:cubicBezTo>
                  <a:pt x="2388624" y="5011186"/>
                  <a:pt x="2265973" y="5134708"/>
                  <a:pt x="2114673" y="5134708"/>
                </a:cubicBezTo>
                <a:lnTo>
                  <a:pt x="273951" y="5134708"/>
                </a:lnTo>
                <a:cubicBezTo>
                  <a:pt x="122652" y="5134708"/>
                  <a:pt x="0" y="5011186"/>
                  <a:pt x="0" y="4858813"/>
                </a:cubicBezTo>
                <a:lnTo>
                  <a:pt x="0" y="275895"/>
                </a:lnTo>
                <a:cubicBezTo>
                  <a:pt x="0" y="123522"/>
                  <a:pt x="122652" y="0"/>
                  <a:pt x="273951" y="0"/>
                </a:cubicBez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a:t>Picture</a:t>
            </a:r>
            <a:endParaRPr lang="id-ID"/>
          </a:p>
        </p:txBody>
      </p:sp>
      <p:sp>
        <p:nvSpPr>
          <p:cNvPr id="7" name="Picture Placeholder 9"/>
          <p:cNvSpPr>
            <a:spLocks noGrp="1"/>
          </p:cNvSpPr>
          <p:nvPr>
            <p:ph type="pic" sz="quarter" idx="12" hasCustomPrompt="1"/>
          </p:nvPr>
        </p:nvSpPr>
        <p:spPr>
          <a:xfrm>
            <a:off x="3306581" y="1865344"/>
            <a:ext cx="1822531" cy="3863909"/>
          </a:xfrm>
          <a:custGeom>
            <a:avLst/>
            <a:gdLst>
              <a:gd name="connsiteX0" fmla="*/ 273951 w 2388624"/>
              <a:gd name="connsiteY0" fmla="*/ 0 h 5134708"/>
              <a:gd name="connsiteX1" fmla="*/ 539607 w 2388624"/>
              <a:gd name="connsiteY1" fmla="*/ 0 h 5134708"/>
              <a:gd name="connsiteX2" fmla="*/ 539607 w 2388624"/>
              <a:gd name="connsiteY2" fmla="*/ 36935 h 5134708"/>
              <a:gd name="connsiteX3" fmla="*/ 692687 w 2388624"/>
              <a:gd name="connsiteY3" fmla="*/ 191101 h 5134708"/>
              <a:gd name="connsiteX4" fmla="*/ 1702534 w 2388624"/>
              <a:gd name="connsiteY4" fmla="*/ 191101 h 5134708"/>
              <a:gd name="connsiteX5" fmla="*/ 1855613 w 2388624"/>
              <a:gd name="connsiteY5" fmla="*/ 36935 h 5134708"/>
              <a:gd name="connsiteX6" fmla="*/ 1855613 w 2388624"/>
              <a:gd name="connsiteY6" fmla="*/ 0 h 5134708"/>
              <a:gd name="connsiteX7" fmla="*/ 2114673 w 2388624"/>
              <a:gd name="connsiteY7" fmla="*/ 0 h 5134708"/>
              <a:gd name="connsiteX8" fmla="*/ 2388624 w 2388624"/>
              <a:gd name="connsiteY8" fmla="*/ 275895 h 5134708"/>
              <a:gd name="connsiteX9" fmla="*/ 2388624 w 2388624"/>
              <a:gd name="connsiteY9" fmla="*/ 4858813 h 5134708"/>
              <a:gd name="connsiteX10" fmla="*/ 2114673 w 2388624"/>
              <a:gd name="connsiteY10" fmla="*/ 5134708 h 5134708"/>
              <a:gd name="connsiteX11" fmla="*/ 273951 w 2388624"/>
              <a:gd name="connsiteY11" fmla="*/ 5134708 h 5134708"/>
              <a:gd name="connsiteX12" fmla="*/ 0 w 2388624"/>
              <a:gd name="connsiteY12" fmla="*/ 4858813 h 5134708"/>
              <a:gd name="connsiteX13" fmla="*/ 0 w 2388624"/>
              <a:gd name="connsiteY13" fmla="*/ 275895 h 5134708"/>
              <a:gd name="connsiteX14" fmla="*/ 273951 w 2388624"/>
              <a:gd name="connsiteY14" fmla="*/ 0 h 51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8624" h="5134708">
                <a:moveTo>
                  <a:pt x="273951" y="0"/>
                </a:moveTo>
                <a:lnTo>
                  <a:pt x="539607" y="0"/>
                </a:lnTo>
                <a:lnTo>
                  <a:pt x="539607" y="36935"/>
                </a:lnTo>
                <a:cubicBezTo>
                  <a:pt x="539607" y="122079"/>
                  <a:pt x="608144" y="191101"/>
                  <a:pt x="692687" y="191101"/>
                </a:cubicBezTo>
                <a:lnTo>
                  <a:pt x="1702534" y="191101"/>
                </a:lnTo>
                <a:cubicBezTo>
                  <a:pt x="1787077" y="191101"/>
                  <a:pt x="1855613" y="122079"/>
                  <a:pt x="1855613" y="36935"/>
                </a:cubicBezTo>
                <a:lnTo>
                  <a:pt x="1855613" y="0"/>
                </a:lnTo>
                <a:lnTo>
                  <a:pt x="2114673" y="0"/>
                </a:lnTo>
                <a:cubicBezTo>
                  <a:pt x="2265973" y="0"/>
                  <a:pt x="2388624" y="123522"/>
                  <a:pt x="2388624" y="275895"/>
                </a:cubicBezTo>
                <a:lnTo>
                  <a:pt x="2388624" y="4858813"/>
                </a:lnTo>
                <a:cubicBezTo>
                  <a:pt x="2388624" y="5011186"/>
                  <a:pt x="2265973" y="5134708"/>
                  <a:pt x="2114673" y="5134708"/>
                </a:cubicBezTo>
                <a:lnTo>
                  <a:pt x="273951" y="5134708"/>
                </a:lnTo>
                <a:cubicBezTo>
                  <a:pt x="122652" y="5134708"/>
                  <a:pt x="0" y="5011186"/>
                  <a:pt x="0" y="4858813"/>
                </a:cubicBezTo>
                <a:lnTo>
                  <a:pt x="0" y="275895"/>
                </a:lnTo>
                <a:cubicBezTo>
                  <a:pt x="0" y="123522"/>
                  <a:pt x="122652" y="0"/>
                  <a:pt x="273951" y="0"/>
                </a:cubicBez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a:t>Picture</a:t>
            </a:r>
            <a:endParaRPr lang="id-ID"/>
          </a:p>
        </p:txBody>
      </p:sp>
    </p:spTree>
    <p:extLst>
      <p:ext uri="{BB962C8B-B14F-4D97-AF65-F5344CB8AC3E}">
        <p14:creationId xmlns:p14="http://schemas.microsoft.com/office/powerpoint/2010/main" val="243562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2FE5E5-7558-4841-8268-86271F877AA1}" type="datetimeFigureOut">
              <a:rPr lang="en-US" smtClean="0">
                <a:solidFill>
                  <a:prstClr val="black">
                    <a:tint val="75000"/>
                  </a:prstClr>
                </a:solidFill>
              </a:rPr>
              <a:pPr/>
              <a:t>2/24/2023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4A201B-80D9-48C9-87E2-1577309616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1426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6" name="Picture Placeholder 13"/>
          <p:cNvSpPr>
            <a:spLocks noGrp="1"/>
          </p:cNvSpPr>
          <p:nvPr>
            <p:ph type="pic" sz="quarter" idx="11" hasCustomPrompt="1"/>
          </p:nvPr>
        </p:nvSpPr>
        <p:spPr>
          <a:xfrm>
            <a:off x="4349752" y="2378871"/>
            <a:ext cx="3505201" cy="1951831"/>
          </a:xfrm>
          <a:custGeom>
            <a:avLst/>
            <a:gdLst>
              <a:gd name="connsiteX0" fmla="*/ 0 w 3505201"/>
              <a:gd name="connsiteY0" fmla="*/ 0 h 1951831"/>
              <a:gd name="connsiteX1" fmla="*/ 3505201 w 3505201"/>
              <a:gd name="connsiteY1" fmla="*/ 0 h 1951831"/>
              <a:gd name="connsiteX2" fmla="*/ 3505201 w 3505201"/>
              <a:gd name="connsiteY2" fmla="*/ 1951831 h 1951831"/>
              <a:gd name="connsiteX3" fmla="*/ 0 w 3505201"/>
              <a:gd name="connsiteY3" fmla="*/ 1951831 h 1951831"/>
            </a:gdLst>
            <a:ahLst/>
            <a:cxnLst>
              <a:cxn ang="0">
                <a:pos x="connsiteX0" y="connsiteY0"/>
              </a:cxn>
              <a:cxn ang="0">
                <a:pos x="connsiteX1" y="connsiteY1"/>
              </a:cxn>
              <a:cxn ang="0">
                <a:pos x="connsiteX2" y="connsiteY2"/>
              </a:cxn>
              <a:cxn ang="0">
                <a:pos x="connsiteX3" y="connsiteY3"/>
              </a:cxn>
            </a:cxnLst>
            <a:rect l="l" t="t" r="r" b="b"/>
            <a:pathLst>
              <a:path w="3505201" h="1951831">
                <a:moveTo>
                  <a:pt x="0" y="0"/>
                </a:moveTo>
                <a:lnTo>
                  <a:pt x="3505201" y="0"/>
                </a:lnTo>
                <a:lnTo>
                  <a:pt x="3505201" y="1951831"/>
                </a:lnTo>
                <a:lnTo>
                  <a:pt x="0" y="1951831"/>
                </a:ln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a:t>Picture</a:t>
            </a:r>
            <a:endParaRPr lang="id-ID"/>
          </a:p>
        </p:txBody>
      </p:sp>
    </p:spTree>
    <p:extLst>
      <p:ext uri="{BB962C8B-B14F-4D97-AF65-F5344CB8AC3E}">
        <p14:creationId xmlns:p14="http://schemas.microsoft.com/office/powerpoint/2010/main" val="10056639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6" name="Picture Placeholder 13"/>
          <p:cNvSpPr>
            <a:spLocks noGrp="1"/>
          </p:cNvSpPr>
          <p:nvPr>
            <p:ph type="pic" sz="quarter" idx="11" hasCustomPrompt="1"/>
          </p:nvPr>
        </p:nvSpPr>
        <p:spPr>
          <a:xfrm>
            <a:off x="2464590" y="1523722"/>
            <a:ext cx="2016777" cy="3524527"/>
          </a:xfrm>
          <a:custGeom>
            <a:avLst/>
            <a:gdLst>
              <a:gd name="connsiteX0" fmla="*/ 0 w 2016777"/>
              <a:gd name="connsiteY0" fmla="*/ 0 h 3524527"/>
              <a:gd name="connsiteX1" fmla="*/ 2016777 w 2016777"/>
              <a:gd name="connsiteY1" fmla="*/ 0 h 3524527"/>
              <a:gd name="connsiteX2" fmla="*/ 2016777 w 2016777"/>
              <a:gd name="connsiteY2" fmla="*/ 3524527 h 3524527"/>
              <a:gd name="connsiteX3" fmla="*/ 0 w 2016777"/>
              <a:gd name="connsiteY3" fmla="*/ 3524527 h 3524527"/>
            </a:gdLst>
            <a:ahLst/>
            <a:cxnLst>
              <a:cxn ang="0">
                <a:pos x="connsiteX0" y="connsiteY0"/>
              </a:cxn>
              <a:cxn ang="0">
                <a:pos x="connsiteX1" y="connsiteY1"/>
              </a:cxn>
              <a:cxn ang="0">
                <a:pos x="connsiteX2" y="connsiteY2"/>
              </a:cxn>
              <a:cxn ang="0">
                <a:pos x="connsiteX3" y="connsiteY3"/>
              </a:cxn>
            </a:cxnLst>
            <a:rect l="l" t="t" r="r" b="b"/>
            <a:pathLst>
              <a:path w="2016777" h="3524527">
                <a:moveTo>
                  <a:pt x="0" y="0"/>
                </a:moveTo>
                <a:lnTo>
                  <a:pt x="2016777" y="0"/>
                </a:lnTo>
                <a:lnTo>
                  <a:pt x="2016777" y="3524527"/>
                </a:lnTo>
                <a:lnTo>
                  <a:pt x="0" y="3524527"/>
                </a:ln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a:t>Picture</a:t>
            </a:r>
            <a:endParaRPr lang="id-ID"/>
          </a:p>
        </p:txBody>
      </p:sp>
    </p:spTree>
    <p:extLst>
      <p:ext uri="{BB962C8B-B14F-4D97-AF65-F5344CB8AC3E}">
        <p14:creationId xmlns:p14="http://schemas.microsoft.com/office/powerpoint/2010/main" val="5586937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6" name="Picture Placeholder 13"/>
          <p:cNvSpPr>
            <a:spLocks noGrp="1"/>
          </p:cNvSpPr>
          <p:nvPr>
            <p:ph type="pic" sz="quarter" idx="14"/>
          </p:nvPr>
        </p:nvSpPr>
        <p:spPr>
          <a:xfrm>
            <a:off x="2599689" y="941295"/>
            <a:ext cx="7006273" cy="4391799"/>
          </a:xfrm>
          <a:custGeom>
            <a:avLst/>
            <a:gdLst>
              <a:gd name="connsiteX0" fmla="*/ 0 w 7006273"/>
              <a:gd name="connsiteY0" fmla="*/ 0 h 4391799"/>
              <a:gd name="connsiteX1" fmla="*/ 7006273 w 7006273"/>
              <a:gd name="connsiteY1" fmla="*/ 0 h 4391799"/>
              <a:gd name="connsiteX2" fmla="*/ 7006273 w 7006273"/>
              <a:gd name="connsiteY2" fmla="*/ 4391799 h 4391799"/>
              <a:gd name="connsiteX3" fmla="*/ 0 w 7006273"/>
              <a:gd name="connsiteY3" fmla="*/ 4391799 h 4391799"/>
            </a:gdLst>
            <a:ahLst/>
            <a:cxnLst>
              <a:cxn ang="0">
                <a:pos x="connsiteX0" y="connsiteY0"/>
              </a:cxn>
              <a:cxn ang="0">
                <a:pos x="connsiteX1" y="connsiteY1"/>
              </a:cxn>
              <a:cxn ang="0">
                <a:pos x="connsiteX2" y="connsiteY2"/>
              </a:cxn>
              <a:cxn ang="0">
                <a:pos x="connsiteX3" y="connsiteY3"/>
              </a:cxn>
            </a:cxnLst>
            <a:rect l="l" t="t" r="r" b="b"/>
            <a:pathLst>
              <a:path w="7006273" h="4391799">
                <a:moveTo>
                  <a:pt x="0" y="0"/>
                </a:moveTo>
                <a:lnTo>
                  <a:pt x="7006273" y="0"/>
                </a:lnTo>
                <a:lnTo>
                  <a:pt x="7006273" y="4391799"/>
                </a:lnTo>
                <a:lnTo>
                  <a:pt x="0" y="4391799"/>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7967442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1348741" y="1516380"/>
            <a:ext cx="2910839" cy="3909060"/>
          </a:xfrm>
          <a:custGeom>
            <a:avLst/>
            <a:gdLst>
              <a:gd name="connsiteX0" fmla="*/ 0 w 7006273"/>
              <a:gd name="connsiteY0" fmla="*/ 0 h 4391799"/>
              <a:gd name="connsiteX1" fmla="*/ 7006273 w 7006273"/>
              <a:gd name="connsiteY1" fmla="*/ 0 h 4391799"/>
              <a:gd name="connsiteX2" fmla="*/ 7006273 w 7006273"/>
              <a:gd name="connsiteY2" fmla="*/ 4391799 h 4391799"/>
              <a:gd name="connsiteX3" fmla="*/ 0 w 7006273"/>
              <a:gd name="connsiteY3" fmla="*/ 4391799 h 4391799"/>
            </a:gdLst>
            <a:ahLst/>
            <a:cxnLst>
              <a:cxn ang="0">
                <a:pos x="connsiteX0" y="connsiteY0"/>
              </a:cxn>
              <a:cxn ang="0">
                <a:pos x="connsiteX1" y="connsiteY1"/>
              </a:cxn>
              <a:cxn ang="0">
                <a:pos x="connsiteX2" y="connsiteY2"/>
              </a:cxn>
              <a:cxn ang="0">
                <a:pos x="connsiteX3" y="connsiteY3"/>
              </a:cxn>
            </a:cxnLst>
            <a:rect l="l" t="t" r="r" b="b"/>
            <a:pathLst>
              <a:path w="7006273" h="4391799">
                <a:moveTo>
                  <a:pt x="0" y="0"/>
                </a:moveTo>
                <a:lnTo>
                  <a:pt x="7006273" y="0"/>
                </a:lnTo>
                <a:lnTo>
                  <a:pt x="7006273" y="4391799"/>
                </a:lnTo>
                <a:lnTo>
                  <a:pt x="0" y="4391799"/>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4282052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7240865" y="1029427"/>
            <a:ext cx="4951135" cy="4793523"/>
          </a:xfrm>
          <a:custGeom>
            <a:avLst/>
            <a:gdLst>
              <a:gd name="connsiteX0" fmla="*/ 0 w 4951135"/>
              <a:gd name="connsiteY0" fmla="*/ 0 h 4777739"/>
              <a:gd name="connsiteX1" fmla="*/ 4951135 w 4951135"/>
              <a:gd name="connsiteY1" fmla="*/ 0 h 4777739"/>
              <a:gd name="connsiteX2" fmla="*/ 4951135 w 4951135"/>
              <a:gd name="connsiteY2" fmla="*/ 4777739 h 4777739"/>
              <a:gd name="connsiteX3" fmla="*/ 0 w 4951135"/>
              <a:gd name="connsiteY3" fmla="*/ 4777739 h 4777739"/>
            </a:gdLst>
            <a:ahLst/>
            <a:cxnLst>
              <a:cxn ang="0">
                <a:pos x="connsiteX0" y="connsiteY0"/>
              </a:cxn>
              <a:cxn ang="0">
                <a:pos x="connsiteX1" y="connsiteY1"/>
              </a:cxn>
              <a:cxn ang="0">
                <a:pos x="connsiteX2" y="connsiteY2"/>
              </a:cxn>
              <a:cxn ang="0">
                <a:pos x="connsiteX3" y="connsiteY3"/>
              </a:cxn>
            </a:cxnLst>
            <a:rect l="l" t="t" r="r" b="b"/>
            <a:pathLst>
              <a:path w="4951135" h="4777739">
                <a:moveTo>
                  <a:pt x="0" y="0"/>
                </a:moveTo>
                <a:lnTo>
                  <a:pt x="4951135" y="0"/>
                </a:lnTo>
                <a:lnTo>
                  <a:pt x="4951135" y="4777739"/>
                </a:lnTo>
                <a:lnTo>
                  <a:pt x="0" y="4777739"/>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1220483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6" name="Picture Placeholder 14"/>
          <p:cNvSpPr>
            <a:spLocks noGrp="1"/>
          </p:cNvSpPr>
          <p:nvPr>
            <p:ph type="pic" sz="quarter" idx="11" hasCustomPrompt="1"/>
          </p:nvPr>
        </p:nvSpPr>
        <p:spPr>
          <a:xfrm>
            <a:off x="982980" y="1582642"/>
            <a:ext cx="3939540" cy="3324864"/>
          </a:xfrm>
          <a:custGeom>
            <a:avLst/>
            <a:gdLst>
              <a:gd name="connsiteX0" fmla="*/ 1421466 w 3939540"/>
              <a:gd name="connsiteY0" fmla="*/ 0 h 3324864"/>
              <a:gd name="connsiteX1" fmla="*/ 1443899 w 3939540"/>
              <a:gd name="connsiteY1" fmla="*/ 0 h 3324864"/>
              <a:gd name="connsiteX2" fmla="*/ 1486976 w 3939540"/>
              <a:gd name="connsiteY2" fmla="*/ 8836 h 3324864"/>
              <a:gd name="connsiteX3" fmla="*/ 1507615 w 3939540"/>
              <a:gd name="connsiteY3" fmla="*/ 15021 h 3324864"/>
              <a:gd name="connsiteX4" fmla="*/ 1527358 w 3939540"/>
              <a:gd name="connsiteY4" fmla="*/ 22974 h 3324864"/>
              <a:gd name="connsiteX5" fmla="*/ 1544407 w 3939540"/>
              <a:gd name="connsiteY5" fmla="*/ 35343 h 3324864"/>
              <a:gd name="connsiteX6" fmla="*/ 1561458 w 3939540"/>
              <a:gd name="connsiteY6" fmla="*/ 48597 h 3324864"/>
              <a:gd name="connsiteX7" fmla="*/ 1748115 w 3939540"/>
              <a:gd name="connsiteY7" fmla="*/ 212940 h 3324864"/>
              <a:gd name="connsiteX8" fmla="*/ 1841444 w 3939540"/>
              <a:gd name="connsiteY8" fmla="*/ 294229 h 3324864"/>
              <a:gd name="connsiteX9" fmla="*/ 1934773 w 3939540"/>
              <a:gd name="connsiteY9" fmla="*/ 376400 h 3324864"/>
              <a:gd name="connsiteX10" fmla="*/ 2029896 w 3939540"/>
              <a:gd name="connsiteY10" fmla="*/ 459455 h 3324864"/>
              <a:gd name="connsiteX11" fmla="*/ 2123223 w 3939540"/>
              <a:gd name="connsiteY11" fmla="*/ 542511 h 3324864"/>
              <a:gd name="connsiteX12" fmla="*/ 2308983 w 3939540"/>
              <a:gd name="connsiteY12" fmla="*/ 705088 h 3324864"/>
              <a:gd name="connsiteX13" fmla="*/ 2387955 w 3939540"/>
              <a:gd name="connsiteY13" fmla="*/ 774006 h 3324864"/>
              <a:gd name="connsiteX14" fmla="*/ 2466925 w 3939540"/>
              <a:gd name="connsiteY14" fmla="*/ 844691 h 3324864"/>
              <a:gd name="connsiteX15" fmla="*/ 2544997 w 3939540"/>
              <a:gd name="connsiteY15" fmla="*/ 912726 h 3324864"/>
              <a:gd name="connsiteX16" fmla="*/ 2702937 w 3939540"/>
              <a:gd name="connsiteY16" fmla="*/ 1051446 h 3324864"/>
              <a:gd name="connsiteX17" fmla="*/ 2781009 w 3939540"/>
              <a:gd name="connsiteY17" fmla="*/ 1119480 h 3324864"/>
              <a:gd name="connsiteX18" fmla="*/ 2940746 w 3939540"/>
              <a:gd name="connsiteY18" fmla="*/ 1260852 h 3324864"/>
              <a:gd name="connsiteX19" fmla="*/ 3098686 w 3939540"/>
              <a:gd name="connsiteY19" fmla="*/ 1398688 h 3324864"/>
              <a:gd name="connsiteX20" fmla="*/ 3257524 w 3939540"/>
              <a:gd name="connsiteY20" fmla="*/ 1539174 h 3324864"/>
              <a:gd name="connsiteX21" fmla="*/ 3415465 w 3939540"/>
              <a:gd name="connsiteY21" fmla="*/ 1677012 h 3324864"/>
              <a:gd name="connsiteX22" fmla="*/ 3601225 w 3939540"/>
              <a:gd name="connsiteY22" fmla="*/ 1839588 h 3324864"/>
              <a:gd name="connsiteX23" fmla="*/ 3760062 w 3939540"/>
              <a:gd name="connsiteY23" fmla="*/ 1979191 h 3324864"/>
              <a:gd name="connsiteX24" fmla="*/ 3887492 w 3939540"/>
              <a:gd name="connsiteY24" fmla="*/ 2091405 h 3324864"/>
              <a:gd name="connsiteX25" fmla="*/ 3902747 w 3939540"/>
              <a:gd name="connsiteY25" fmla="*/ 2108192 h 3324864"/>
              <a:gd name="connsiteX26" fmla="*/ 3916209 w 3939540"/>
              <a:gd name="connsiteY26" fmla="*/ 2127631 h 3324864"/>
              <a:gd name="connsiteX27" fmla="*/ 3927873 w 3939540"/>
              <a:gd name="connsiteY27" fmla="*/ 2148836 h 3324864"/>
              <a:gd name="connsiteX28" fmla="*/ 3935950 w 3939540"/>
              <a:gd name="connsiteY28" fmla="*/ 2171809 h 3324864"/>
              <a:gd name="connsiteX29" fmla="*/ 3939540 w 3939540"/>
              <a:gd name="connsiteY29" fmla="*/ 2196549 h 3324864"/>
              <a:gd name="connsiteX30" fmla="*/ 3939540 w 3939540"/>
              <a:gd name="connsiteY30" fmla="*/ 2222172 h 3324864"/>
              <a:gd name="connsiteX31" fmla="*/ 3935054 w 3939540"/>
              <a:gd name="connsiteY31" fmla="*/ 2246912 h 3324864"/>
              <a:gd name="connsiteX32" fmla="*/ 3925182 w 3939540"/>
              <a:gd name="connsiteY32" fmla="*/ 2270769 h 3324864"/>
              <a:gd name="connsiteX33" fmla="*/ 3909028 w 3939540"/>
              <a:gd name="connsiteY33" fmla="*/ 2294626 h 3324864"/>
              <a:gd name="connsiteX34" fmla="*/ 3895568 w 3939540"/>
              <a:gd name="connsiteY34" fmla="*/ 2309645 h 3324864"/>
              <a:gd name="connsiteX35" fmla="*/ 3878517 w 3939540"/>
              <a:gd name="connsiteY35" fmla="*/ 2322014 h 3324864"/>
              <a:gd name="connsiteX36" fmla="*/ 3862364 w 3939540"/>
              <a:gd name="connsiteY36" fmla="*/ 2334386 h 3324864"/>
              <a:gd name="connsiteX37" fmla="*/ 3337393 w 3939540"/>
              <a:gd name="connsiteY37" fmla="*/ 2674559 h 3324864"/>
              <a:gd name="connsiteX38" fmla="*/ 3082533 w 3939540"/>
              <a:gd name="connsiteY38" fmla="*/ 2839786 h 3324864"/>
              <a:gd name="connsiteX39" fmla="*/ 2826778 w 3939540"/>
              <a:gd name="connsiteY39" fmla="*/ 3005897 h 3324864"/>
              <a:gd name="connsiteX40" fmla="*/ 2402311 w 3939540"/>
              <a:gd name="connsiteY40" fmla="*/ 3281569 h 3324864"/>
              <a:gd name="connsiteX41" fmla="*/ 2361032 w 3939540"/>
              <a:gd name="connsiteY41" fmla="*/ 3304542 h 3324864"/>
              <a:gd name="connsiteX42" fmla="*/ 2319752 w 3939540"/>
              <a:gd name="connsiteY42" fmla="*/ 3316912 h 3324864"/>
              <a:gd name="connsiteX43" fmla="*/ 2277575 w 3939540"/>
              <a:gd name="connsiteY43" fmla="*/ 3324864 h 3324864"/>
              <a:gd name="connsiteX44" fmla="*/ 2234501 w 3939540"/>
              <a:gd name="connsiteY44" fmla="*/ 3324864 h 3324864"/>
              <a:gd name="connsiteX45" fmla="*/ 2191425 w 3939540"/>
              <a:gd name="connsiteY45" fmla="*/ 3316912 h 3324864"/>
              <a:gd name="connsiteX46" fmla="*/ 2146556 w 3939540"/>
              <a:gd name="connsiteY46" fmla="*/ 3304542 h 3324864"/>
              <a:gd name="connsiteX47" fmla="*/ 2122327 w 3939540"/>
              <a:gd name="connsiteY47" fmla="*/ 3293057 h 3324864"/>
              <a:gd name="connsiteX48" fmla="*/ 2101687 w 3939540"/>
              <a:gd name="connsiteY48" fmla="*/ 3278919 h 3324864"/>
              <a:gd name="connsiteX49" fmla="*/ 2081945 w 3939540"/>
              <a:gd name="connsiteY49" fmla="*/ 3262131 h 3324864"/>
              <a:gd name="connsiteX50" fmla="*/ 2064894 w 3939540"/>
              <a:gd name="connsiteY50" fmla="*/ 3243576 h 3324864"/>
              <a:gd name="connsiteX51" fmla="*/ 2047843 w 3939540"/>
              <a:gd name="connsiteY51" fmla="*/ 3223255 h 3324864"/>
              <a:gd name="connsiteX52" fmla="*/ 1635043 w 3939540"/>
              <a:gd name="connsiteY52" fmla="*/ 2714319 h 3324864"/>
              <a:gd name="connsiteX53" fmla="*/ 1261730 w 3939540"/>
              <a:gd name="connsiteY53" fmla="*/ 2252214 h 3324864"/>
              <a:gd name="connsiteX54" fmla="*/ 935081 w 3939540"/>
              <a:gd name="connsiteY54" fmla="*/ 1850191 h 3324864"/>
              <a:gd name="connsiteX55" fmla="*/ 786113 w 3939540"/>
              <a:gd name="connsiteY55" fmla="*/ 1665526 h 3324864"/>
              <a:gd name="connsiteX56" fmla="*/ 635353 w 3939540"/>
              <a:gd name="connsiteY56" fmla="*/ 1479976 h 3324864"/>
              <a:gd name="connsiteX57" fmla="*/ 361649 w 3939540"/>
              <a:gd name="connsiteY57" fmla="*/ 1140686 h 3324864"/>
              <a:gd name="connsiteX58" fmla="*/ 120251 w 3939540"/>
              <a:gd name="connsiteY58" fmla="*/ 843808 h 3324864"/>
              <a:gd name="connsiteX59" fmla="*/ 69099 w 3939540"/>
              <a:gd name="connsiteY59" fmla="*/ 780191 h 3324864"/>
              <a:gd name="connsiteX60" fmla="*/ 17949 w 3939540"/>
              <a:gd name="connsiteY60" fmla="*/ 718340 h 3324864"/>
              <a:gd name="connsiteX61" fmla="*/ 5385 w 3939540"/>
              <a:gd name="connsiteY61" fmla="*/ 698019 h 3324864"/>
              <a:gd name="connsiteX62" fmla="*/ 0 w 3939540"/>
              <a:gd name="connsiteY62" fmla="*/ 677697 h 3324864"/>
              <a:gd name="connsiteX63" fmla="*/ 1796 w 3939540"/>
              <a:gd name="connsiteY63" fmla="*/ 656491 h 3324864"/>
              <a:gd name="connsiteX64" fmla="*/ 11666 w 3939540"/>
              <a:gd name="connsiteY64" fmla="*/ 633519 h 3324864"/>
              <a:gd name="connsiteX65" fmla="*/ 25128 w 3939540"/>
              <a:gd name="connsiteY65" fmla="*/ 612312 h 3324864"/>
              <a:gd name="connsiteX66" fmla="*/ 42178 w 3939540"/>
              <a:gd name="connsiteY66" fmla="*/ 593757 h 3324864"/>
              <a:gd name="connsiteX67" fmla="*/ 61921 w 3939540"/>
              <a:gd name="connsiteY67" fmla="*/ 578737 h 3324864"/>
              <a:gd name="connsiteX68" fmla="*/ 83458 w 3939540"/>
              <a:gd name="connsiteY68" fmla="*/ 566368 h 3324864"/>
              <a:gd name="connsiteX69" fmla="*/ 106789 w 3939540"/>
              <a:gd name="connsiteY69" fmla="*/ 554881 h 3324864"/>
              <a:gd name="connsiteX70" fmla="*/ 280883 w 3939540"/>
              <a:gd name="connsiteY70" fmla="*/ 478010 h 3324864"/>
              <a:gd name="connsiteX71" fmla="*/ 293447 w 3939540"/>
              <a:gd name="connsiteY71" fmla="*/ 474476 h 3324864"/>
              <a:gd name="connsiteX72" fmla="*/ 304216 w 3939540"/>
              <a:gd name="connsiteY72" fmla="*/ 473593 h 3324864"/>
              <a:gd name="connsiteX73" fmla="*/ 314086 w 3939540"/>
              <a:gd name="connsiteY73" fmla="*/ 476243 h 3324864"/>
              <a:gd name="connsiteX74" fmla="*/ 324855 w 3939540"/>
              <a:gd name="connsiteY74" fmla="*/ 483312 h 3324864"/>
              <a:gd name="connsiteX75" fmla="*/ 349085 w 3939540"/>
              <a:gd name="connsiteY75" fmla="*/ 497450 h 3324864"/>
              <a:gd name="connsiteX76" fmla="*/ 375110 w 3939540"/>
              <a:gd name="connsiteY76" fmla="*/ 505400 h 3324864"/>
              <a:gd name="connsiteX77" fmla="*/ 401133 w 3939540"/>
              <a:gd name="connsiteY77" fmla="*/ 508052 h 3324864"/>
              <a:gd name="connsiteX78" fmla="*/ 428054 w 3939540"/>
              <a:gd name="connsiteY78" fmla="*/ 505400 h 3324864"/>
              <a:gd name="connsiteX79" fmla="*/ 453182 w 3939540"/>
              <a:gd name="connsiteY79" fmla="*/ 497450 h 3324864"/>
              <a:gd name="connsiteX80" fmla="*/ 625481 w 3939540"/>
              <a:gd name="connsiteY80" fmla="*/ 423229 h 3324864"/>
              <a:gd name="connsiteX81" fmla="*/ 796882 w 3939540"/>
              <a:gd name="connsiteY81" fmla="*/ 348127 h 3324864"/>
              <a:gd name="connsiteX82" fmla="*/ 1100200 w 3939540"/>
              <a:gd name="connsiteY82" fmla="*/ 213823 h 3324864"/>
              <a:gd name="connsiteX83" fmla="*/ 1119943 w 3939540"/>
              <a:gd name="connsiteY83" fmla="*/ 204989 h 3324864"/>
              <a:gd name="connsiteX84" fmla="*/ 1137890 w 3939540"/>
              <a:gd name="connsiteY84" fmla="*/ 192618 h 3324864"/>
              <a:gd name="connsiteX85" fmla="*/ 1154044 w 3939540"/>
              <a:gd name="connsiteY85" fmla="*/ 179364 h 3324864"/>
              <a:gd name="connsiteX86" fmla="*/ 1164813 w 3939540"/>
              <a:gd name="connsiteY86" fmla="*/ 165228 h 3324864"/>
              <a:gd name="connsiteX87" fmla="*/ 1169299 w 3939540"/>
              <a:gd name="connsiteY87" fmla="*/ 149323 h 3324864"/>
              <a:gd name="connsiteX88" fmla="*/ 1165709 w 3939540"/>
              <a:gd name="connsiteY88" fmla="*/ 133419 h 3324864"/>
              <a:gd name="connsiteX89" fmla="*/ 1155839 w 3939540"/>
              <a:gd name="connsiteY89" fmla="*/ 117515 h 3324864"/>
              <a:gd name="connsiteX90" fmla="*/ 1151350 w 3939540"/>
              <a:gd name="connsiteY90" fmla="*/ 109562 h 3324864"/>
              <a:gd name="connsiteX91" fmla="*/ 1150454 w 3939540"/>
              <a:gd name="connsiteY91" fmla="*/ 104261 h 3324864"/>
              <a:gd name="connsiteX92" fmla="*/ 1154044 w 3939540"/>
              <a:gd name="connsiteY92" fmla="*/ 99843 h 3324864"/>
              <a:gd name="connsiteX93" fmla="*/ 1163017 w 3939540"/>
              <a:gd name="connsiteY93" fmla="*/ 94542 h 3324864"/>
              <a:gd name="connsiteX94" fmla="*/ 1241091 w 3939540"/>
              <a:gd name="connsiteY94" fmla="*/ 60083 h 3324864"/>
              <a:gd name="connsiteX95" fmla="*/ 1318265 w 3939540"/>
              <a:gd name="connsiteY95" fmla="*/ 28274 h 3324864"/>
              <a:gd name="connsiteX96" fmla="*/ 1348777 w 3939540"/>
              <a:gd name="connsiteY96" fmla="*/ 18555 h 3324864"/>
              <a:gd name="connsiteX97" fmla="*/ 1409800 w 3939540"/>
              <a:gd name="connsiteY97" fmla="*/ 4419 h 3324864"/>
              <a:gd name="connsiteX98" fmla="*/ 1416081 w 3939540"/>
              <a:gd name="connsiteY98" fmla="*/ 1767 h 33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39540" h="3324864">
                <a:moveTo>
                  <a:pt x="1421466" y="0"/>
                </a:moveTo>
                <a:lnTo>
                  <a:pt x="1443899" y="0"/>
                </a:lnTo>
                <a:lnTo>
                  <a:pt x="1486976" y="8836"/>
                </a:lnTo>
                <a:lnTo>
                  <a:pt x="1507615" y="15021"/>
                </a:lnTo>
                <a:lnTo>
                  <a:pt x="1527358" y="22974"/>
                </a:lnTo>
                <a:lnTo>
                  <a:pt x="1544407" y="35343"/>
                </a:lnTo>
                <a:lnTo>
                  <a:pt x="1561458" y="48597"/>
                </a:lnTo>
                <a:lnTo>
                  <a:pt x="1748115" y="212940"/>
                </a:lnTo>
                <a:lnTo>
                  <a:pt x="1841444" y="294229"/>
                </a:lnTo>
                <a:lnTo>
                  <a:pt x="1934773" y="376400"/>
                </a:lnTo>
                <a:lnTo>
                  <a:pt x="2029896" y="459455"/>
                </a:lnTo>
                <a:lnTo>
                  <a:pt x="2123223" y="542511"/>
                </a:lnTo>
                <a:lnTo>
                  <a:pt x="2308983" y="705088"/>
                </a:lnTo>
                <a:lnTo>
                  <a:pt x="2387955" y="774006"/>
                </a:lnTo>
                <a:lnTo>
                  <a:pt x="2466925" y="844691"/>
                </a:lnTo>
                <a:lnTo>
                  <a:pt x="2544997" y="912726"/>
                </a:lnTo>
                <a:lnTo>
                  <a:pt x="2702937" y="1051446"/>
                </a:lnTo>
                <a:lnTo>
                  <a:pt x="2781009" y="1119480"/>
                </a:lnTo>
                <a:lnTo>
                  <a:pt x="2940746" y="1260852"/>
                </a:lnTo>
                <a:lnTo>
                  <a:pt x="3098686" y="1398688"/>
                </a:lnTo>
                <a:lnTo>
                  <a:pt x="3257524" y="1539174"/>
                </a:lnTo>
                <a:lnTo>
                  <a:pt x="3415465" y="1677012"/>
                </a:lnTo>
                <a:lnTo>
                  <a:pt x="3601225" y="1839588"/>
                </a:lnTo>
                <a:lnTo>
                  <a:pt x="3760062" y="1979191"/>
                </a:lnTo>
                <a:lnTo>
                  <a:pt x="3887492" y="2091405"/>
                </a:lnTo>
                <a:lnTo>
                  <a:pt x="3902747" y="2108192"/>
                </a:lnTo>
                <a:lnTo>
                  <a:pt x="3916209" y="2127631"/>
                </a:lnTo>
                <a:lnTo>
                  <a:pt x="3927873" y="2148836"/>
                </a:lnTo>
                <a:lnTo>
                  <a:pt x="3935950" y="2171809"/>
                </a:lnTo>
                <a:lnTo>
                  <a:pt x="3939540" y="2196549"/>
                </a:lnTo>
                <a:lnTo>
                  <a:pt x="3939540" y="2222172"/>
                </a:lnTo>
                <a:lnTo>
                  <a:pt x="3935054" y="2246912"/>
                </a:lnTo>
                <a:lnTo>
                  <a:pt x="3925182" y="2270769"/>
                </a:lnTo>
                <a:lnTo>
                  <a:pt x="3909028" y="2294626"/>
                </a:lnTo>
                <a:lnTo>
                  <a:pt x="3895568" y="2309645"/>
                </a:lnTo>
                <a:lnTo>
                  <a:pt x="3878517" y="2322014"/>
                </a:lnTo>
                <a:lnTo>
                  <a:pt x="3862364" y="2334386"/>
                </a:lnTo>
                <a:lnTo>
                  <a:pt x="3337393" y="2674559"/>
                </a:lnTo>
                <a:lnTo>
                  <a:pt x="3082533" y="2839786"/>
                </a:lnTo>
                <a:lnTo>
                  <a:pt x="2826778" y="3005897"/>
                </a:lnTo>
                <a:lnTo>
                  <a:pt x="2402311" y="3281569"/>
                </a:lnTo>
                <a:lnTo>
                  <a:pt x="2361032" y="3304542"/>
                </a:lnTo>
                <a:lnTo>
                  <a:pt x="2319752" y="3316912"/>
                </a:lnTo>
                <a:lnTo>
                  <a:pt x="2277575" y="3324864"/>
                </a:lnTo>
                <a:lnTo>
                  <a:pt x="2234501" y="3324864"/>
                </a:lnTo>
                <a:lnTo>
                  <a:pt x="2191425" y="3316912"/>
                </a:lnTo>
                <a:lnTo>
                  <a:pt x="2146556" y="3304542"/>
                </a:lnTo>
                <a:lnTo>
                  <a:pt x="2122327" y="3293057"/>
                </a:lnTo>
                <a:lnTo>
                  <a:pt x="2101687" y="3278919"/>
                </a:lnTo>
                <a:lnTo>
                  <a:pt x="2081945" y="3262131"/>
                </a:lnTo>
                <a:lnTo>
                  <a:pt x="2064894" y="3243576"/>
                </a:lnTo>
                <a:lnTo>
                  <a:pt x="2047843" y="3223255"/>
                </a:lnTo>
                <a:lnTo>
                  <a:pt x="1635043" y="2714319"/>
                </a:lnTo>
                <a:lnTo>
                  <a:pt x="1261730" y="2252214"/>
                </a:lnTo>
                <a:lnTo>
                  <a:pt x="935081" y="1850191"/>
                </a:lnTo>
                <a:lnTo>
                  <a:pt x="786113" y="1665526"/>
                </a:lnTo>
                <a:lnTo>
                  <a:pt x="635353" y="1479976"/>
                </a:lnTo>
                <a:lnTo>
                  <a:pt x="361649" y="1140686"/>
                </a:lnTo>
                <a:lnTo>
                  <a:pt x="120251" y="843808"/>
                </a:lnTo>
                <a:lnTo>
                  <a:pt x="69099" y="780191"/>
                </a:lnTo>
                <a:lnTo>
                  <a:pt x="17949" y="718340"/>
                </a:lnTo>
                <a:lnTo>
                  <a:pt x="5385" y="698019"/>
                </a:lnTo>
                <a:lnTo>
                  <a:pt x="0" y="677697"/>
                </a:lnTo>
                <a:lnTo>
                  <a:pt x="1796" y="656491"/>
                </a:lnTo>
                <a:lnTo>
                  <a:pt x="11666" y="633519"/>
                </a:lnTo>
                <a:lnTo>
                  <a:pt x="25128" y="612312"/>
                </a:lnTo>
                <a:lnTo>
                  <a:pt x="42178" y="593757"/>
                </a:lnTo>
                <a:lnTo>
                  <a:pt x="61921" y="578737"/>
                </a:lnTo>
                <a:lnTo>
                  <a:pt x="83458" y="566368"/>
                </a:lnTo>
                <a:lnTo>
                  <a:pt x="106789" y="554881"/>
                </a:lnTo>
                <a:lnTo>
                  <a:pt x="280883" y="478010"/>
                </a:lnTo>
                <a:lnTo>
                  <a:pt x="293447" y="474476"/>
                </a:lnTo>
                <a:lnTo>
                  <a:pt x="304216" y="473593"/>
                </a:lnTo>
                <a:lnTo>
                  <a:pt x="314086" y="476243"/>
                </a:lnTo>
                <a:lnTo>
                  <a:pt x="324855" y="483312"/>
                </a:lnTo>
                <a:lnTo>
                  <a:pt x="349085" y="497450"/>
                </a:lnTo>
                <a:lnTo>
                  <a:pt x="375110" y="505400"/>
                </a:lnTo>
                <a:lnTo>
                  <a:pt x="401133" y="508052"/>
                </a:lnTo>
                <a:lnTo>
                  <a:pt x="428054" y="505400"/>
                </a:lnTo>
                <a:lnTo>
                  <a:pt x="453182" y="497450"/>
                </a:lnTo>
                <a:lnTo>
                  <a:pt x="625481" y="423229"/>
                </a:lnTo>
                <a:lnTo>
                  <a:pt x="796882" y="348127"/>
                </a:lnTo>
                <a:lnTo>
                  <a:pt x="1100200" y="213823"/>
                </a:lnTo>
                <a:lnTo>
                  <a:pt x="1119943" y="204989"/>
                </a:lnTo>
                <a:lnTo>
                  <a:pt x="1137890" y="192618"/>
                </a:lnTo>
                <a:lnTo>
                  <a:pt x="1154044" y="179364"/>
                </a:lnTo>
                <a:lnTo>
                  <a:pt x="1164813" y="165228"/>
                </a:lnTo>
                <a:lnTo>
                  <a:pt x="1169299" y="149323"/>
                </a:lnTo>
                <a:lnTo>
                  <a:pt x="1165709" y="133419"/>
                </a:lnTo>
                <a:lnTo>
                  <a:pt x="1155839" y="117515"/>
                </a:lnTo>
                <a:lnTo>
                  <a:pt x="1151350" y="109562"/>
                </a:lnTo>
                <a:lnTo>
                  <a:pt x="1150454" y="104261"/>
                </a:lnTo>
                <a:lnTo>
                  <a:pt x="1154044" y="99843"/>
                </a:lnTo>
                <a:lnTo>
                  <a:pt x="1163017" y="94542"/>
                </a:lnTo>
                <a:lnTo>
                  <a:pt x="1241091" y="60083"/>
                </a:lnTo>
                <a:lnTo>
                  <a:pt x="1318265" y="28274"/>
                </a:lnTo>
                <a:lnTo>
                  <a:pt x="1348777" y="18555"/>
                </a:lnTo>
                <a:lnTo>
                  <a:pt x="1409800" y="4419"/>
                </a:lnTo>
                <a:lnTo>
                  <a:pt x="1416081" y="1767"/>
                </a:ln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a:t>Picture</a:t>
            </a:r>
            <a:endParaRPr lang="id-ID"/>
          </a:p>
        </p:txBody>
      </p:sp>
    </p:spTree>
    <p:extLst>
      <p:ext uri="{BB962C8B-B14F-4D97-AF65-F5344CB8AC3E}">
        <p14:creationId xmlns:p14="http://schemas.microsoft.com/office/powerpoint/2010/main" val="14655548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6" name="Picture Placeholder 18"/>
          <p:cNvSpPr>
            <a:spLocks noGrp="1"/>
          </p:cNvSpPr>
          <p:nvPr>
            <p:ph type="pic" sz="quarter" idx="11" hasCustomPrompt="1"/>
          </p:nvPr>
        </p:nvSpPr>
        <p:spPr>
          <a:xfrm>
            <a:off x="4746812" y="2528047"/>
            <a:ext cx="1349188" cy="1788459"/>
          </a:xfrm>
          <a:custGeom>
            <a:avLst/>
            <a:gdLst>
              <a:gd name="connsiteX0" fmla="*/ 0 w 1349188"/>
              <a:gd name="connsiteY0" fmla="*/ 0 h 1788459"/>
              <a:gd name="connsiteX1" fmla="*/ 1349188 w 1349188"/>
              <a:gd name="connsiteY1" fmla="*/ 0 h 1788459"/>
              <a:gd name="connsiteX2" fmla="*/ 1349188 w 1349188"/>
              <a:gd name="connsiteY2" fmla="*/ 1788459 h 1788459"/>
              <a:gd name="connsiteX3" fmla="*/ 0 w 1349188"/>
              <a:gd name="connsiteY3" fmla="*/ 1788459 h 1788459"/>
            </a:gdLst>
            <a:ahLst/>
            <a:cxnLst>
              <a:cxn ang="0">
                <a:pos x="connsiteX0" y="connsiteY0"/>
              </a:cxn>
              <a:cxn ang="0">
                <a:pos x="connsiteX1" y="connsiteY1"/>
              </a:cxn>
              <a:cxn ang="0">
                <a:pos x="connsiteX2" y="connsiteY2"/>
              </a:cxn>
              <a:cxn ang="0">
                <a:pos x="connsiteX3" y="connsiteY3"/>
              </a:cxn>
            </a:cxnLst>
            <a:rect l="l" t="t" r="r" b="b"/>
            <a:pathLst>
              <a:path w="1349188" h="1788459">
                <a:moveTo>
                  <a:pt x="0" y="0"/>
                </a:moveTo>
                <a:lnTo>
                  <a:pt x="1349188" y="0"/>
                </a:lnTo>
                <a:lnTo>
                  <a:pt x="1349188" y="1788459"/>
                </a:lnTo>
                <a:lnTo>
                  <a:pt x="0" y="1788459"/>
                </a:ln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a:t>Picture</a:t>
            </a:r>
            <a:endParaRPr lang="id-ID"/>
          </a:p>
        </p:txBody>
      </p:sp>
      <p:sp>
        <p:nvSpPr>
          <p:cNvPr id="7" name="Picture Placeholder 19"/>
          <p:cNvSpPr>
            <a:spLocks noGrp="1"/>
          </p:cNvSpPr>
          <p:nvPr>
            <p:ph type="pic" sz="quarter" idx="12" hasCustomPrompt="1"/>
          </p:nvPr>
        </p:nvSpPr>
        <p:spPr>
          <a:xfrm>
            <a:off x="7176015" y="2675763"/>
            <a:ext cx="1136461" cy="1506472"/>
          </a:xfrm>
          <a:custGeom>
            <a:avLst/>
            <a:gdLst>
              <a:gd name="connsiteX0" fmla="*/ 0 w 1136461"/>
              <a:gd name="connsiteY0" fmla="*/ 0 h 1506472"/>
              <a:gd name="connsiteX1" fmla="*/ 1136461 w 1136461"/>
              <a:gd name="connsiteY1" fmla="*/ 0 h 1506472"/>
              <a:gd name="connsiteX2" fmla="*/ 1136461 w 1136461"/>
              <a:gd name="connsiteY2" fmla="*/ 1506472 h 1506472"/>
              <a:gd name="connsiteX3" fmla="*/ 0 w 1136461"/>
              <a:gd name="connsiteY3" fmla="*/ 1506472 h 1506472"/>
            </a:gdLst>
            <a:ahLst/>
            <a:cxnLst>
              <a:cxn ang="0">
                <a:pos x="connsiteX0" y="connsiteY0"/>
              </a:cxn>
              <a:cxn ang="0">
                <a:pos x="connsiteX1" y="connsiteY1"/>
              </a:cxn>
              <a:cxn ang="0">
                <a:pos x="connsiteX2" y="connsiteY2"/>
              </a:cxn>
              <a:cxn ang="0">
                <a:pos x="connsiteX3" y="connsiteY3"/>
              </a:cxn>
            </a:cxnLst>
            <a:rect l="l" t="t" r="r" b="b"/>
            <a:pathLst>
              <a:path w="1136461" h="1506472">
                <a:moveTo>
                  <a:pt x="0" y="0"/>
                </a:moveTo>
                <a:lnTo>
                  <a:pt x="1136461" y="0"/>
                </a:lnTo>
                <a:lnTo>
                  <a:pt x="1136461" y="1506472"/>
                </a:lnTo>
                <a:lnTo>
                  <a:pt x="0" y="1506472"/>
                </a:ln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a:t>Picture</a:t>
            </a:r>
            <a:endParaRPr lang="id-ID"/>
          </a:p>
        </p:txBody>
      </p:sp>
      <p:sp>
        <p:nvSpPr>
          <p:cNvPr id="8" name="Picture Placeholder 20"/>
          <p:cNvSpPr>
            <a:spLocks noGrp="1"/>
          </p:cNvSpPr>
          <p:nvPr>
            <p:ph type="pic" sz="quarter" idx="13" hasCustomPrompt="1"/>
          </p:nvPr>
        </p:nvSpPr>
        <p:spPr>
          <a:xfrm>
            <a:off x="9245403" y="2847595"/>
            <a:ext cx="877207" cy="1162810"/>
          </a:xfrm>
          <a:custGeom>
            <a:avLst/>
            <a:gdLst>
              <a:gd name="connsiteX0" fmla="*/ 0 w 877207"/>
              <a:gd name="connsiteY0" fmla="*/ 0 h 1162810"/>
              <a:gd name="connsiteX1" fmla="*/ 877207 w 877207"/>
              <a:gd name="connsiteY1" fmla="*/ 0 h 1162810"/>
              <a:gd name="connsiteX2" fmla="*/ 877207 w 877207"/>
              <a:gd name="connsiteY2" fmla="*/ 1162810 h 1162810"/>
              <a:gd name="connsiteX3" fmla="*/ 0 w 877207"/>
              <a:gd name="connsiteY3" fmla="*/ 1162810 h 1162810"/>
            </a:gdLst>
            <a:ahLst/>
            <a:cxnLst>
              <a:cxn ang="0">
                <a:pos x="connsiteX0" y="connsiteY0"/>
              </a:cxn>
              <a:cxn ang="0">
                <a:pos x="connsiteX1" y="connsiteY1"/>
              </a:cxn>
              <a:cxn ang="0">
                <a:pos x="connsiteX2" y="connsiteY2"/>
              </a:cxn>
              <a:cxn ang="0">
                <a:pos x="connsiteX3" y="connsiteY3"/>
              </a:cxn>
            </a:cxnLst>
            <a:rect l="l" t="t" r="r" b="b"/>
            <a:pathLst>
              <a:path w="877207" h="1162810">
                <a:moveTo>
                  <a:pt x="0" y="0"/>
                </a:moveTo>
                <a:lnTo>
                  <a:pt x="877207" y="0"/>
                </a:lnTo>
                <a:lnTo>
                  <a:pt x="877207" y="1162810"/>
                </a:lnTo>
                <a:lnTo>
                  <a:pt x="0" y="1162810"/>
                </a:ln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a:t>Picture</a:t>
            </a:r>
            <a:endParaRPr lang="id-ID"/>
          </a:p>
        </p:txBody>
      </p:sp>
    </p:spTree>
    <p:extLst>
      <p:ext uri="{BB962C8B-B14F-4D97-AF65-F5344CB8AC3E}">
        <p14:creationId xmlns:p14="http://schemas.microsoft.com/office/powerpoint/2010/main" val="1650822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6" name="Picture Placeholder 18"/>
          <p:cNvSpPr>
            <a:spLocks noGrp="1"/>
          </p:cNvSpPr>
          <p:nvPr>
            <p:ph type="pic" sz="quarter" idx="11" hasCustomPrompt="1"/>
          </p:nvPr>
        </p:nvSpPr>
        <p:spPr>
          <a:xfrm>
            <a:off x="1949904" y="2238124"/>
            <a:ext cx="3365046" cy="2111626"/>
          </a:xfrm>
          <a:custGeom>
            <a:avLst/>
            <a:gdLst>
              <a:gd name="connsiteX0" fmla="*/ 0 w 1349188"/>
              <a:gd name="connsiteY0" fmla="*/ 0 h 1788459"/>
              <a:gd name="connsiteX1" fmla="*/ 1349188 w 1349188"/>
              <a:gd name="connsiteY1" fmla="*/ 0 h 1788459"/>
              <a:gd name="connsiteX2" fmla="*/ 1349188 w 1349188"/>
              <a:gd name="connsiteY2" fmla="*/ 1788459 h 1788459"/>
              <a:gd name="connsiteX3" fmla="*/ 0 w 1349188"/>
              <a:gd name="connsiteY3" fmla="*/ 1788459 h 1788459"/>
            </a:gdLst>
            <a:ahLst/>
            <a:cxnLst>
              <a:cxn ang="0">
                <a:pos x="connsiteX0" y="connsiteY0"/>
              </a:cxn>
              <a:cxn ang="0">
                <a:pos x="connsiteX1" y="connsiteY1"/>
              </a:cxn>
              <a:cxn ang="0">
                <a:pos x="connsiteX2" y="connsiteY2"/>
              </a:cxn>
              <a:cxn ang="0">
                <a:pos x="connsiteX3" y="connsiteY3"/>
              </a:cxn>
            </a:cxnLst>
            <a:rect l="l" t="t" r="r" b="b"/>
            <a:pathLst>
              <a:path w="1349188" h="1788459">
                <a:moveTo>
                  <a:pt x="0" y="0"/>
                </a:moveTo>
                <a:lnTo>
                  <a:pt x="1349188" y="0"/>
                </a:lnTo>
                <a:lnTo>
                  <a:pt x="1349188" y="1788459"/>
                </a:lnTo>
                <a:lnTo>
                  <a:pt x="0" y="1788459"/>
                </a:ln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a:t>Picture</a:t>
            </a:r>
            <a:endParaRPr lang="id-ID"/>
          </a:p>
        </p:txBody>
      </p:sp>
      <p:sp>
        <p:nvSpPr>
          <p:cNvPr id="7" name="Picture Placeholder 18"/>
          <p:cNvSpPr>
            <a:spLocks noGrp="1"/>
          </p:cNvSpPr>
          <p:nvPr>
            <p:ph type="pic" sz="quarter" idx="12" hasCustomPrompt="1"/>
          </p:nvPr>
        </p:nvSpPr>
        <p:spPr>
          <a:xfrm>
            <a:off x="6896141" y="2238124"/>
            <a:ext cx="3365046" cy="2111626"/>
          </a:xfrm>
          <a:custGeom>
            <a:avLst/>
            <a:gdLst>
              <a:gd name="connsiteX0" fmla="*/ 0 w 1349188"/>
              <a:gd name="connsiteY0" fmla="*/ 0 h 1788459"/>
              <a:gd name="connsiteX1" fmla="*/ 1349188 w 1349188"/>
              <a:gd name="connsiteY1" fmla="*/ 0 h 1788459"/>
              <a:gd name="connsiteX2" fmla="*/ 1349188 w 1349188"/>
              <a:gd name="connsiteY2" fmla="*/ 1788459 h 1788459"/>
              <a:gd name="connsiteX3" fmla="*/ 0 w 1349188"/>
              <a:gd name="connsiteY3" fmla="*/ 1788459 h 1788459"/>
            </a:gdLst>
            <a:ahLst/>
            <a:cxnLst>
              <a:cxn ang="0">
                <a:pos x="connsiteX0" y="connsiteY0"/>
              </a:cxn>
              <a:cxn ang="0">
                <a:pos x="connsiteX1" y="connsiteY1"/>
              </a:cxn>
              <a:cxn ang="0">
                <a:pos x="connsiteX2" y="connsiteY2"/>
              </a:cxn>
              <a:cxn ang="0">
                <a:pos x="connsiteX3" y="connsiteY3"/>
              </a:cxn>
            </a:cxnLst>
            <a:rect l="l" t="t" r="r" b="b"/>
            <a:pathLst>
              <a:path w="1349188" h="1788459">
                <a:moveTo>
                  <a:pt x="0" y="0"/>
                </a:moveTo>
                <a:lnTo>
                  <a:pt x="1349188" y="0"/>
                </a:lnTo>
                <a:lnTo>
                  <a:pt x="1349188" y="1788459"/>
                </a:lnTo>
                <a:lnTo>
                  <a:pt x="0" y="1788459"/>
                </a:ln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a:t>Picture</a:t>
            </a:r>
            <a:endParaRPr lang="id-ID"/>
          </a:p>
        </p:txBody>
      </p:sp>
    </p:spTree>
    <p:extLst>
      <p:ext uri="{BB962C8B-B14F-4D97-AF65-F5344CB8AC3E}">
        <p14:creationId xmlns:p14="http://schemas.microsoft.com/office/powerpoint/2010/main" val="7183758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6" name="Picture Placeholder 18"/>
          <p:cNvSpPr>
            <a:spLocks noGrp="1"/>
          </p:cNvSpPr>
          <p:nvPr>
            <p:ph type="pic" sz="quarter" idx="12" hasCustomPrompt="1"/>
          </p:nvPr>
        </p:nvSpPr>
        <p:spPr>
          <a:xfrm rot="1800000">
            <a:off x="5216774" y="1140401"/>
            <a:ext cx="2166502" cy="4577193"/>
          </a:xfrm>
          <a:custGeom>
            <a:avLst/>
            <a:gdLst>
              <a:gd name="connsiteX0" fmla="*/ 1549991 w 1666742"/>
              <a:gd name="connsiteY0" fmla="*/ 14921 h 3533624"/>
              <a:gd name="connsiteX1" fmla="*/ 1666742 w 1666742"/>
              <a:gd name="connsiteY1" fmla="*/ 189867 h 3533624"/>
              <a:gd name="connsiteX2" fmla="*/ 1666742 w 1666742"/>
              <a:gd name="connsiteY2" fmla="*/ 3343758 h 3533624"/>
              <a:gd name="connsiteX3" fmla="*/ 1475583 w 1666742"/>
              <a:gd name="connsiteY3" fmla="*/ 3533624 h 3533624"/>
              <a:gd name="connsiteX4" fmla="*/ 191159 w 1666742"/>
              <a:gd name="connsiteY4" fmla="*/ 3533624 h 3533624"/>
              <a:gd name="connsiteX5" fmla="*/ 0 w 1666742"/>
              <a:gd name="connsiteY5" fmla="*/ 3343758 h 3533624"/>
              <a:gd name="connsiteX6" fmla="*/ 0 w 1666742"/>
              <a:gd name="connsiteY6" fmla="*/ 189867 h 3533624"/>
              <a:gd name="connsiteX7" fmla="*/ 191159 w 1666742"/>
              <a:gd name="connsiteY7" fmla="*/ 0 h 3533624"/>
              <a:gd name="connsiteX8" fmla="*/ 376529 w 1666742"/>
              <a:gd name="connsiteY8" fmla="*/ 1 h 3533624"/>
              <a:gd name="connsiteX9" fmla="*/ 376529 w 1666742"/>
              <a:gd name="connsiteY9" fmla="*/ 25420 h 3533624"/>
              <a:gd name="connsiteX10" fmla="*/ 483345 w 1666742"/>
              <a:gd name="connsiteY10" fmla="*/ 131513 h 3533624"/>
              <a:gd name="connsiteX11" fmla="*/ 1188000 w 1666742"/>
              <a:gd name="connsiteY11" fmla="*/ 131513 h 3533624"/>
              <a:gd name="connsiteX12" fmla="*/ 1294816 w 1666742"/>
              <a:gd name="connsiteY12" fmla="*/ 25418 h 3533624"/>
              <a:gd name="connsiteX13" fmla="*/ 1294816 w 1666742"/>
              <a:gd name="connsiteY13" fmla="*/ 0 h 3533624"/>
              <a:gd name="connsiteX14" fmla="*/ 1475583 w 1666742"/>
              <a:gd name="connsiteY14" fmla="*/ 0 h 3533624"/>
              <a:gd name="connsiteX15" fmla="*/ 1549991 w 1666742"/>
              <a:gd name="connsiteY15" fmla="*/ 14921 h 353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6742" h="3533624">
                <a:moveTo>
                  <a:pt x="1549991" y="14921"/>
                </a:moveTo>
                <a:cubicBezTo>
                  <a:pt x="1618601" y="43744"/>
                  <a:pt x="1666742" y="111221"/>
                  <a:pt x="1666742" y="189867"/>
                </a:cubicBezTo>
                <a:lnTo>
                  <a:pt x="1666742" y="3343758"/>
                </a:lnTo>
                <a:cubicBezTo>
                  <a:pt x="1666742" y="3448618"/>
                  <a:pt x="1581158" y="3533625"/>
                  <a:pt x="1475583" y="3533624"/>
                </a:cubicBezTo>
                <a:lnTo>
                  <a:pt x="191159" y="3533624"/>
                </a:lnTo>
                <a:cubicBezTo>
                  <a:pt x="85585" y="3533624"/>
                  <a:pt x="0" y="3448618"/>
                  <a:pt x="0" y="3343758"/>
                </a:cubicBezTo>
                <a:lnTo>
                  <a:pt x="0" y="189867"/>
                </a:lnTo>
                <a:cubicBezTo>
                  <a:pt x="0" y="85006"/>
                  <a:pt x="85585" y="0"/>
                  <a:pt x="191159" y="0"/>
                </a:cubicBezTo>
                <a:lnTo>
                  <a:pt x="376529" y="1"/>
                </a:lnTo>
                <a:lnTo>
                  <a:pt x="376529" y="25420"/>
                </a:lnTo>
                <a:cubicBezTo>
                  <a:pt x="376529" y="84013"/>
                  <a:pt x="424353" y="131513"/>
                  <a:pt x="483345" y="131513"/>
                </a:cubicBezTo>
                <a:lnTo>
                  <a:pt x="1188000" y="131513"/>
                </a:lnTo>
                <a:cubicBezTo>
                  <a:pt x="1246993" y="131513"/>
                  <a:pt x="1294816" y="84013"/>
                  <a:pt x="1294816" y="25418"/>
                </a:cubicBezTo>
                <a:lnTo>
                  <a:pt x="1294816" y="0"/>
                </a:lnTo>
                <a:lnTo>
                  <a:pt x="1475583" y="0"/>
                </a:lnTo>
                <a:cubicBezTo>
                  <a:pt x="1501977" y="0"/>
                  <a:pt x="1527121" y="5313"/>
                  <a:pt x="1549991" y="14921"/>
                </a:cubicBez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a:t>Picture</a:t>
            </a:r>
            <a:endParaRPr lang="id-ID"/>
          </a:p>
        </p:txBody>
      </p:sp>
    </p:spTree>
    <p:extLst>
      <p:ext uri="{BB962C8B-B14F-4D97-AF65-F5344CB8AC3E}">
        <p14:creationId xmlns:p14="http://schemas.microsoft.com/office/powerpoint/2010/main" val="21518203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A9FDA1-AED7-4C71-AADF-0F77E102C5A4}" type="datetime1">
              <a:rPr lang="en-US" smtClean="0">
                <a:solidFill>
                  <a:prstClr val="black">
                    <a:tint val="75000"/>
                  </a:prstClr>
                </a:solidFill>
              </a:rPr>
              <a:pPr/>
              <a:t>2/24/2023</a:t>
            </a:fld>
            <a:endParaRPr lang="id-ID" dirty="0">
              <a:solidFill>
                <a:prstClr val="black">
                  <a:tint val="75000"/>
                </a:prst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r>
              <a:rPr lang="en-US" dirty="0">
                <a:solidFill>
                  <a:prstClr val="black">
                    <a:lumMod val="85000"/>
                    <a:lumOff val="15000"/>
                  </a:prstClr>
                </a:solidFill>
              </a:rPr>
              <a:t>© Copyright Wadhwani Foundation</a:t>
            </a:r>
          </a:p>
        </p:txBody>
      </p:sp>
      <p:sp>
        <p:nvSpPr>
          <p:cNvPr id="5" name="Slide Number Placeholder 4"/>
          <p:cNvSpPr>
            <a:spLocks noGrp="1"/>
          </p:cNvSpPr>
          <p:nvPr>
            <p:ph type="sldNum" sz="quarter" idx="12"/>
          </p:nvPr>
        </p:nvSpPr>
        <p:spPr/>
        <p:txBody>
          <a:bodyPr/>
          <a:lstStyle/>
          <a:p>
            <a:fld id="{8632F5CF-2680-48A4-8032-177420087341}" type="slidenum">
              <a:rPr lang="id-ID" smtClean="0">
                <a:solidFill>
                  <a:prstClr val="black">
                    <a:tint val="75000"/>
                  </a:prstClr>
                </a:solidFill>
              </a:rPr>
              <a:pPr/>
              <a:t>‹#›</a:t>
            </a:fld>
            <a:endParaRPr lang="id-ID">
              <a:solidFill>
                <a:prstClr val="black">
                  <a:tint val="75000"/>
                </a:prstClr>
              </a:solidFill>
            </a:endParaRPr>
          </a:p>
        </p:txBody>
      </p:sp>
      <p:sp>
        <p:nvSpPr>
          <p:cNvPr id="10" name="Title 1"/>
          <p:cNvSpPr>
            <a:spLocks noGrp="1"/>
          </p:cNvSpPr>
          <p:nvPr>
            <p:ph type="title"/>
          </p:nvPr>
        </p:nvSpPr>
        <p:spPr>
          <a:xfrm>
            <a:off x="477963" y="317562"/>
            <a:ext cx="10202737" cy="486632"/>
          </a:xfrm>
        </p:spPr>
        <p:txBody>
          <a:bodyPr>
            <a:noAutofit/>
          </a:bodyPr>
          <a:lstStyle>
            <a:lvl1pPr algn="l">
              <a:defRPr sz="3200">
                <a:solidFill>
                  <a:schemeClr val="tx1">
                    <a:lumMod val="85000"/>
                    <a:lumOff val="15000"/>
                  </a:schemeClr>
                </a:solidFill>
              </a:defRPr>
            </a:lvl1pPr>
          </a:lstStyle>
          <a:p>
            <a:r>
              <a:rPr lang="en-US" dirty="0"/>
              <a:t>Click to edit Master title style</a:t>
            </a:r>
            <a:endParaRPr lang="id-ID" dirty="0"/>
          </a:p>
        </p:txBody>
      </p:sp>
      <p:sp>
        <p:nvSpPr>
          <p:cNvPr id="11" name="Subtitle 2"/>
          <p:cNvSpPr>
            <a:spLocks noGrp="1"/>
          </p:cNvSpPr>
          <p:nvPr>
            <p:ph type="subTitle" idx="1"/>
          </p:nvPr>
        </p:nvSpPr>
        <p:spPr>
          <a:xfrm>
            <a:off x="477963" y="862124"/>
            <a:ext cx="10202738" cy="230075"/>
          </a:xfrm>
        </p:spPr>
        <p:txBody>
          <a:bodyPr>
            <a:noAutofit/>
          </a:bodyPr>
          <a:lstStyle>
            <a:lvl1pPr marL="0" indent="0" algn="l">
              <a:buNone/>
              <a:defRPr sz="1200">
                <a:solidFill>
                  <a:schemeClr val="tx1">
                    <a:lumMod val="65000"/>
                    <a:lumOff val="35000"/>
                  </a:schemeClr>
                </a:solidFill>
              </a:defRPr>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dirty="0"/>
              <a:t>Click to edit Master subtitle style</a:t>
            </a:r>
          </a:p>
        </p:txBody>
      </p:sp>
    </p:spTree>
    <p:extLst>
      <p:ext uri="{BB962C8B-B14F-4D97-AF65-F5344CB8AC3E}">
        <p14:creationId xmlns:p14="http://schemas.microsoft.com/office/powerpoint/2010/main" val="193525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2FE5E5-7558-4841-8268-86271F877AA1}" type="datetimeFigureOut">
              <a:rPr lang="en-US" smtClean="0">
                <a:solidFill>
                  <a:prstClr val="black">
                    <a:tint val="75000"/>
                  </a:prstClr>
                </a:solidFill>
              </a:rPr>
              <a:pPr/>
              <a:t>2/24/2023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4A201B-80D9-48C9-87E2-1577309616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8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FE5E5-7558-4841-8268-86271F877AA1}" type="datetimeFigureOut">
              <a:rPr lang="en-US" smtClean="0">
                <a:solidFill>
                  <a:prstClr val="black">
                    <a:tint val="75000"/>
                  </a:prstClr>
                </a:solidFill>
              </a:rPr>
              <a:pPr/>
              <a:t>2/24/2023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4A201B-80D9-48C9-87E2-1577309616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23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2FE5E5-7558-4841-8268-86271F877AA1}" type="datetimeFigureOut">
              <a:rPr lang="en-US" smtClean="0">
                <a:solidFill>
                  <a:prstClr val="black">
                    <a:tint val="75000"/>
                  </a:prstClr>
                </a:solidFill>
              </a:rPr>
              <a:pPr/>
              <a:t>2/24/2023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A201B-80D9-48C9-87E2-1577309616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78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2FE5E5-7558-4841-8268-86271F877AA1}" type="datetimeFigureOut">
              <a:rPr lang="en-US" smtClean="0">
                <a:solidFill>
                  <a:prstClr val="black">
                    <a:tint val="75000"/>
                  </a:prstClr>
                </a:solidFill>
              </a:rPr>
              <a:pPr/>
              <a:t>2/24/2023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A201B-80D9-48C9-87E2-1577309616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1085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FE5E5-7558-4841-8268-86271F877AA1}" type="datetimeFigureOut">
              <a:rPr lang="en-US" smtClean="0">
                <a:solidFill>
                  <a:prstClr val="black">
                    <a:tint val="75000"/>
                  </a:prstClr>
                </a:solidFill>
              </a:rPr>
              <a:pPr/>
              <a:t>2/24/2023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A201B-80D9-48C9-87E2-1577309616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524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7334" y="527104"/>
            <a:ext cx="8750890" cy="707886"/>
          </a:xfrm>
          <a:prstGeom prst="rect">
            <a:avLst/>
          </a:prstGeom>
          <a:noFill/>
        </p:spPr>
        <p:txBody>
          <a:bodyPr wrap="square" rtlCol="0">
            <a:spAutoFit/>
          </a:bodyPr>
          <a:lstStyle/>
          <a:p>
            <a:pPr algn="ctr"/>
            <a:r>
              <a:rPr lang="en-IN" sz="4000" b="1" dirty="0">
                <a:ln>
                  <a:solidFill>
                    <a:schemeClr val="tx1"/>
                  </a:solidFill>
                </a:ln>
                <a:solidFill>
                  <a:schemeClr val="bg1">
                    <a:lumMod val="85000"/>
                  </a:schemeClr>
                </a:solidFill>
                <a:latin typeface="Times New Roman" panose="02020603050405020304" pitchFamily="18" charset="0"/>
                <a:cs typeface="Times New Roman" panose="02020603050405020304" pitchFamily="18" charset="0"/>
              </a:rPr>
              <a:t>A.I.  is  here!</a:t>
            </a:r>
          </a:p>
        </p:txBody>
      </p:sp>
      <p:sp>
        <p:nvSpPr>
          <p:cNvPr id="3" name="Rectangle 2"/>
          <p:cNvSpPr/>
          <p:nvPr/>
        </p:nvSpPr>
        <p:spPr>
          <a:xfrm>
            <a:off x="659567" y="1954518"/>
            <a:ext cx="10912840" cy="2339102"/>
          </a:xfrm>
          <a:prstGeom prst="rect">
            <a:avLst/>
          </a:prstGeom>
        </p:spPr>
        <p:txBody>
          <a:bodyPr wrap="square">
            <a:spAutoFit/>
          </a:bodyPr>
          <a:lstStyle/>
          <a:p>
            <a:r>
              <a:rPr lang="en-IN" sz="5400" dirty="0" err="1">
                <a:latin typeface="Arial" pitchFamily="34" charset="0"/>
                <a:cs typeface="Arial" pitchFamily="34" charset="0"/>
              </a:rPr>
              <a:t>Chatgpt</a:t>
            </a:r>
            <a:r>
              <a:rPr lang="en-IN" sz="5400" dirty="0">
                <a:latin typeface="Arial" pitchFamily="34" charset="0"/>
                <a:cs typeface="Arial" pitchFamily="34" charset="0"/>
              </a:rPr>
              <a:t>  and Other AI Applications </a:t>
            </a:r>
          </a:p>
          <a:p>
            <a:pPr algn="ctr"/>
            <a:r>
              <a:rPr lang="en-IN" sz="3200" dirty="0">
                <a:latin typeface="Arial" pitchFamily="34" charset="0"/>
                <a:cs typeface="Arial" pitchFamily="34" charset="0"/>
              </a:rPr>
              <a:t>Teachers </a:t>
            </a:r>
            <a:r>
              <a:rPr lang="en-IN" sz="3200">
                <a:latin typeface="Arial" pitchFamily="34" charset="0"/>
                <a:cs typeface="Arial" pitchFamily="34" charset="0"/>
              </a:rPr>
              <a:t>Ver 2.0</a:t>
            </a:r>
            <a:endParaRPr lang="en-IN" sz="3200" dirty="0">
              <a:latin typeface="Arial" pitchFamily="34" charset="0"/>
              <a:cs typeface="Arial" pitchFamily="34" charset="0"/>
            </a:endParaRPr>
          </a:p>
          <a:p>
            <a:pPr algn="ctr"/>
            <a:r>
              <a:rPr lang="en-IN" sz="6000" dirty="0">
                <a:latin typeface="Arial" pitchFamily="34" charset="0"/>
                <a:cs typeface="Arial" pitchFamily="34" charset="0"/>
              </a:rPr>
              <a:t> </a:t>
            </a:r>
            <a:r>
              <a:rPr lang="en-IN" sz="3600" dirty="0">
                <a:latin typeface="Arial" pitchFamily="34" charset="0"/>
                <a:cs typeface="Arial" pitchFamily="34" charset="0"/>
              </a:rPr>
              <a:t>Are teachers ready?</a:t>
            </a:r>
            <a:endParaRPr lang="en-US" sz="6000" dirty="0">
              <a:latin typeface="Arial" pitchFamily="34" charset="0"/>
              <a:cs typeface="Arial" pitchFamily="34" charset="0"/>
            </a:endParaRPr>
          </a:p>
        </p:txBody>
      </p:sp>
      <p:sp>
        <p:nvSpPr>
          <p:cNvPr id="2" name="TextBox 1">
            <a:extLst>
              <a:ext uri="{FF2B5EF4-FFF2-40B4-BE49-F238E27FC236}">
                <a16:creationId xmlns:a16="http://schemas.microsoft.com/office/drawing/2014/main" id="{6E8047A9-AE3E-CAC7-BCD4-46817F1E6FC1}"/>
              </a:ext>
            </a:extLst>
          </p:cNvPr>
          <p:cNvSpPr txBox="1"/>
          <p:nvPr/>
        </p:nvSpPr>
        <p:spPr>
          <a:xfrm>
            <a:off x="8529403" y="5561351"/>
            <a:ext cx="2893806" cy="523220"/>
          </a:xfrm>
          <a:prstGeom prst="rect">
            <a:avLst/>
          </a:prstGeom>
          <a:noFill/>
        </p:spPr>
        <p:txBody>
          <a:bodyPr wrap="none" rtlCol="0">
            <a:spAutoFit/>
          </a:bodyPr>
          <a:lstStyle/>
          <a:p>
            <a:r>
              <a:rPr lang="en-IN" sz="2800" dirty="0"/>
              <a:t>Dhirendra Singh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4923" y="612844"/>
            <a:ext cx="10951496" cy="5632311"/>
          </a:xfrm>
          <a:prstGeom prst="rect">
            <a:avLst/>
          </a:prstGeom>
        </p:spPr>
        <p:txBody>
          <a:bodyPr wrap="square">
            <a:spAutoFit/>
          </a:bodyPr>
          <a:lstStyle/>
          <a:p>
            <a:pPr marL="457200" indent="-457200"/>
            <a:r>
              <a:rPr lang="en-US" sz="2000" b="1" dirty="0">
                <a:solidFill>
                  <a:srgbClr val="0070C0"/>
                </a:solidFill>
              </a:rPr>
              <a:t>5. The Concept of Karma: The </a:t>
            </a:r>
            <a:r>
              <a:rPr lang="en-US" sz="2000" b="1" dirty="0" err="1">
                <a:solidFill>
                  <a:srgbClr val="0070C0"/>
                </a:solidFill>
              </a:rPr>
              <a:t>Bhagavad</a:t>
            </a:r>
            <a:r>
              <a:rPr lang="en-US" sz="2000" b="1" dirty="0">
                <a:solidFill>
                  <a:srgbClr val="0070C0"/>
                </a:solidFill>
              </a:rPr>
              <a:t> </a:t>
            </a:r>
            <a:r>
              <a:rPr lang="en-US" sz="2000" b="1" dirty="0" err="1">
                <a:solidFill>
                  <a:srgbClr val="0070C0"/>
                </a:solidFill>
              </a:rPr>
              <a:t>Gita</a:t>
            </a:r>
            <a:r>
              <a:rPr lang="en-US" sz="2000" b="1" dirty="0">
                <a:solidFill>
                  <a:srgbClr val="0070C0"/>
                </a:solidFill>
              </a:rPr>
              <a:t> teaches that all actions have consequences, and one's actions determine one's future destiny. </a:t>
            </a:r>
          </a:p>
          <a:p>
            <a:pPr marL="457200" indent="-457200"/>
            <a:r>
              <a:rPr lang="en-US" sz="2000" b="1" dirty="0">
                <a:solidFill>
                  <a:srgbClr val="0070C0"/>
                </a:solidFill>
              </a:rPr>
              <a:t>6. The Power of Meditation: The text teaches that meditation is the key to realizing one's divine nature and achieving inner peace and tranquility. </a:t>
            </a:r>
          </a:p>
          <a:p>
            <a:pPr marL="457200" indent="-457200"/>
            <a:r>
              <a:rPr lang="en-US" sz="2000" b="1" dirty="0">
                <a:solidFill>
                  <a:srgbClr val="0070C0"/>
                </a:solidFill>
              </a:rPr>
              <a:t>7. The Importance of Surrender: The </a:t>
            </a:r>
            <a:r>
              <a:rPr lang="en-US" sz="2000" b="1" dirty="0" err="1">
                <a:solidFill>
                  <a:srgbClr val="0070C0"/>
                </a:solidFill>
              </a:rPr>
              <a:t>Bhagavad</a:t>
            </a:r>
            <a:r>
              <a:rPr lang="en-US" sz="2000" b="1" dirty="0">
                <a:solidFill>
                  <a:srgbClr val="0070C0"/>
                </a:solidFill>
              </a:rPr>
              <a:t> </a:t>
            </a:r>
            <a:r>
              <a:rPr lang="en-US" sz="2000" b="1" dirty="0" err="1">
                <a:solidFill>
                  <a:srgbClr val="0070C0"/>
                </a:solidFill>
              </a:rPr>
              <a:t>Gita</a:t>
            </a:r>
            <a:r>
              <a:rPr lang="en-US" sz="2000" b="1" dirty="0">
                <a:solidFill>
                  <a:srgbClr val="0070C0"/>
                </a:solidFill>
              </a:rPr>
              <a:t> teaches that surrendering to the divine is essential for spiritual growth and liberation. </a:t>
            </a:r>
          </a:p>
          <a:p>
            <a:pPr marL="457200" indent="-457200"/>
            <a:r>
              <a:rPr lang="en-US" sz="2000" b="1" dirty="0">
                <a:solidFill>
                  <a:srgbClr val="0070C0"/>
                </a:solidFill>
              </a:rPr>
              <a:t>8. The Power of Yoga: The text teaches that the practice of yoga, including physical postures, breathing exercises, and meditation, can lead to spiritual enlightenment. </a:t>
            </a:r>
          </a:p>
          <a:p>
            <a:pPr marL="457200" indent="-457200"/>
            <a:r>
              <a:rPr lang="en-US" sz="2000" b="1" dirty="0">
                <a:solidFill>
                  <a:srgbClr val="0070C0"/>
                </a:solidFill>
              </a:rPr>
              <a:t>9. The Concept of Duality: The </a:t>
            </a:r>
            <a:r>
              <a:rPr lang="en-US" sz="2000" b="1" dirty="0" err="1">
                <a:solidFill>
                  <a:srgbClr val="0070C0"/>
                </a:solidFill>
              </a:rPr>
              <a:t>Bhagavad</a:t>
            </a:r>
            <a:r>
              <a:rPr lang="en-US" sz="2000" b="1" dirty="0">
                <a:solidFill>
                  <a:srgbClr val="0070C0"/>
                </a:solidFill>
              </a:rPr>
              <a:t> </a:t>
            </a:r>
            <a:r>
              <a:rPr lang="en-US" sz="2000" b="1" dirty="0" err="1">
                <a:solidFill>
                  <a:srgbClr val="0070C0"/>
                </a:solidFill>
              </a:rPr>
              <a:t>Gita</a:t>
            </a:r>
            <a:r>
              <a:rPr lang="en-US" sz="2000" b="1" dirty="0">
                <a:solidFill>
                  <a:srgbClr val="0070C0"/>
                </a:solidFill>
              </a:rPr>
              <a:t> teaches that the material world is an illusion, and that all things exist in a state of duality, as both eternal and temporary. </a:t>
            </a:r>
          </a:p>
          <a:p>
            <a:pPr marL="457200" indent="-457200"/>
            <a:r>
              <a:rPr lang="en-US" sz="2000" b="1" dirty="0">
                <a:solidFill>
                  <a:srgbClr val="0070C0"/>
                </a:solidFill>
              </a:rPr>
              <a:t>10. The Message of Hope: The text teaches that even in the face of adversity, one can find peace and happiness by surrendering to the divine and living a life of devotion. These messages continue to be relevant and inspiring to people around the world, and the </a:t>
            </a:r>
            <a:r>
              <a:rPr lang="en-US" sz="2000" b="1" dirty="0" err="1">
                <a:solidFill>
                  <a:srgbClr val="0070C0"/>
                </a:solidFill>
              </a:rPr>
              <a:t>Bhagavad</a:t>
            </a:r>
            <a:r>
              <a:rPr lang="en-US" sz="2000" b="1" dirty="0">
                <a:solidFill>
                  <a:srgbClr val="0070C0"/>
                </a:solidFill>
              </a:rPr>
              <a:t> </a:t>
            </a:r>
            <a:r>
              <a:rPr lang="en-US" sz="2000" b="1" dirty="0" err="1">
                <a:solidFill>
                  <a:srgbClr val="0070C0"/>
                </a:solidFill>
              </a:rPr>
              <a:t>Gita</a:t>
            </a:r>
            <a:r>
              <a:rPr lang="en-US" sz="2000" b="1" dirty="0">
                <a:solidFill>
                  <a:srgbClr val="0070C0"/>
                </a:solidFill>
              </a:rPr>
              <a:t> remains one of the most widely read and revered spiritual texts in the world. Alright. Let's change the topic again. I want you to writ</a:t>
            </a:r>
            <a:endParaRPr lang="en-US" sz="2000"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9279" y="121292"/>
            <a:ext cx="11859219" cy="1877437"/>
          </a:xfrm>
          <a:prstGeom prst="rect">
            <a:avLst/>
          </a:prstGeom>
          <a:noFill/>
        </p:spPr>
        <p:txBody>
          <a:bodyPr wrap="square" rtlCol="0">
            <a:spAutoFit/>
          </a:bodyPr>
          <a:lstStyle/>
          <a:p>
            <a:r>
              <a:rPr lang="en-US" sz="4400" b="1" dirty="0">
                <a:solidFill>
                  <a:srgbClr val="FF0000"/>
                </a:solidFill>
                <a:latin typeface="Arial" pitchFamily="34" charset="0"/>
                <a:ea typeface="Open Sans Light" pitchFamily="34" charset="0"/>
                <a:cs typeface="Arial" pitchFamily="34" charset="0"/>
              </a:rPr>
              <a:t>Q. </a:t>
            </a:r>
            <a:r>
              <a:rPr lang="en-US" sz="3600" b="1" dirty="0"/>
              <a:t>Alright. Let's change the topic again. I want you to write a song to explain Newton's 3 laws of motion to students of grade 10.</a:t>
            </a:r>
            <a:endParaRPr lang="en-US" sz="3600" b="1" dirty="0">
              <a:latin typeface="Arial" pitchFamily="34" charset="0"/>
              <a:ea typeface="Open Sans Light" pitchFamily="34" charset="0"/>
              <a:cs typeface="Arial" pitchFamily="34" charset="0"/>
            </a:endParaRPr>
          </a:p>
        </p:txBody>
      </p:sp>
      <p:sp>
        <p:nvSpPr>
          <p:cNvPr id="6" name="TextBox 5"/>
          <p:cNvSpPr txBox="1"/>
          <p:nvPr/>
        </p:nvSpPr>
        <p:spPr>
          <a:xfrm>
            <a:off x="149279" y="2244732"/>
            <a:ext cx="11859219" cy="1877437"/>
          </a:xfrm>
          <a:prstGeom prst="rect">
            <a:avLst/>
          </a:prstGeom>
          <a:noFill/>
        </p:spPr>
        <p:txBody>
          <a:bodyPr wrap="square" rtlCol="0">
            <a:spAutoFit/>
          </a:bodyPr>
          <a:lstStyle/>
          <a:p>
            <a:r>
              <a:rPr lang="en-US" sz="4400" b="1" dirty="0">
                <a:solidFill>
                  <a:srgbClr val="FF0000"/>
                </a:solidFill>
                <a:latin typeface="Arial" pitchFamily="34" charset="0"/>
                <a:ea typeface="Open Sans Light" pitchFamily="34" charset="0"/>
                <a:cs typeface="Arial" pitchFamily="34" charset="0"/>
              </a:rPr>
              <a:t>Q. </a:t>
            </a:r>
            <a:r>
              <a:rPr lang="en-US" sz="3600" b="1" dirty="0"/>
              <a:t>Now can you write a story of a teacher who explained these 3 laws of motion to students through dancing?</a:t>
            </a:r>
            <a:endParaRPr lang="en-US" sz="3600" b="1" dirty="0">
              <a:latin typeface="Arial" pitchFamily="34" charset="0"/>
              <a:ea typeface="Open Sans Light"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0720" y="730892"/>
            <a:ext cx="10637520" cy="4985980"/>
          </a:xfrm>
          <a:prstGeom prst="rect">
            <a:avLst/>
          </a:prstGeom>
          <a:noFill/>
        </p:spPr>
        <p:txBody>
          <a:bodyPr wrap="square" rtlCol="0">
            <a:spAutoFit/>
          </a:bodyPr>
          <a:lstStyle/>
          <a:p>
            <a:r>
              <a:rPr lang="en-US" sz="6600" b="1" dirty="0">
                <a:solidFill>
                  <a:srgbClr val="FF0000"/>
                </a:solidFill>
                <a:latin typeface="Arial" pitchFamily="34" charset="0"/>
                <a:ea typeface="Open Sans Light" pitchFamily="34" charset="0"/>
                <a:cs typeface="Arial" pitchFamily="34" charset="0"/>
              </a:rPr>
              <a:t>Q.</a:t>
            </a:r>
            <a:r>
              <a:rPr lang="en-US" sz="4400" b="1" dirty="0">
                <a:solidFill>
                  <a:srgbClr val="FF0000"/>
                </a:solidFill>
                <a:latin typeface="Arial" pitchFamily="34" charset="0"/>
                <a:ea typeface="Open Sans Light" pitchFamily="34" charset="0"/>
                <a:cs typeface="Arial" pitchFamily="34" charset="0"/>
              </a:rPr>
              <a:t> </a:t>
            </a:r>
            <a:r>
              <a:rPr lang="en-US" sz="3600" b="1" dirty="0"/>
              <a:t>What advice would you like to give to school teachers who want to secure their careers in the post AI world, where 'Artificial General Intelligence', like yourself, is getting intelligent at an exponential rate? What skills, attitude and strategies will make them safe from getting replaced by AI teachers? Be elaborate and give a detailed advice.</a:t>
            </a:r>
            <a:endParaRPr lang="en-US" sz="3600" b="1" dirty="0">
              <a:latin typeface="Arial" pitchFamily="34" charset="0"/>
              <a:ea typeface="Open Sans Light"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738880" y="1331913"/>
            <a:ext cx="4262123" cy="426212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26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546829-DE16-49D0-3FB6-D3D931215566}"/>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You think and it is there……..</a:t>
            </a:r>
          </a:p>
        </p:txBody>
      </p:sp>
      <p:pic>
        <p:nvPicPr>
          <p:cNvPr id="5" name="Content Placeholder 4">
            <a:extLst>
              <a:ext uri="{FF2B5EF4-FFF2-40B4-BE49-F238E27FC236}">
                <a16:creationId xmlns:a16="http://schemas.microsoft.com/office/drawing/2014/main" id="{58EF642C-05EB-661F-0B80-FE979480BB1D}"/>
              </a:ext>
            </a:extLst>
          </p:cNvPr>
          <p:cNvPicPr>
            <a:picLocks noGrp="1" noChangeAspect="1"/>
          </p:cNvPicPr>
          <p:nvPr>
            <p:ph idx="1"/>
          </p:nvPr>
        </p:nvPicPr>
        <p:blipFill>
          <a:blip r:embed="rId2"/>
          <a:stretch>
            <a:fillRect/>
          </a:stretch>
        </p:blipFill>
        <p:spPr>
          <a:xfrm>
            <a:off x="4207933" y="756821"/>
            <a:ext cx="7347537" cy="5345333"/>
          </a:xfrm>
          <a:prstGeom prst="rect">
            <a:avLst/>
          </a:prstGeom>
        </p:spPr>
      </p:pic>
    </p:spTree>
    <p:extLst>
      <p:ext uri="{BB962C8B-B14F-4D97-AF65-F5344CB8AC3E}">
        <p14:creationId xmlns:p14="http://schemas.microsoft.com/office/powerpoint/2010/main" val="250326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7C93-65CA-8194-91CE-ECDA0D2EAEB8}"/>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Thank you………..</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0C97A583-3CED-3F87-F9DD-2E3C7BD64029}"/>
              </a:ext>
            </a:extLst>
          </p:cNvPr>
          <p:cNvPicPr>
            <a:picLocks noGrp="1" noChangeAspect="1"/>
          </p:cNvPicPr>
          <p:nvPr>
            <p:ph idx="1"/>
          </p:nvPr>
        </p:nvPicPr>
        <p:blipFill rotWithShape="1">
          <a:blip r:embed="rId2"/>
          <a:srcRect r="-1" b="242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20235052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034214F-7BD7-9FFC-9A0C-0DAE25275D31}"/>
              </a:ext>
            </a:extLst>
          </p:cNvPr>
          <p:cNvPicPr>
            <a:picLocks noChangeAspect="1"/>
          </p:cNvPicPr>
          <p:nvPr/>
        </p:nvPicPr>
        <p:blipFill rotWithShape="1">
          <a:blip r:embed="rId2"/>
          <a:srcRect t="38246" b="8186"/>
          <a:stretch/>
        </p:blipFill>
        <p:spPr>
          <a:xfrm>
            <a:off x="20" y="1282"/>
            <a:ext cx="12191980" cy="685671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320" y="2956679"/>
            <a:ext cx="8117840" cy="1015663"/>
          </a:xfrm>
          <a:prstGeom prst="rect">
            <a:avLst/>
          </a:prstGeom>
        </p:spPr>
        <p:txBody>
          <a:bodyPr wrap="square">
            <a:spAutoFit/>
          </a:bodyPr>
          <a:lstStyle/>
          <a:p>
            <a:pPr algn="ctr"/>
            <a:r>
              <a:rPr lang="en-IN" sz="6000" dirty="0">
                <a:latin typeface="Arial" pitchFamily="34" charset="0"/>
                <a:cs typeface="Arial" pitchFamily="34" charset="0"/>
              </a:rPr>
              <a:t>Fasten Your Seatbelts!</a:t>
            </a:r>
            <a:endParaRPr lang="en-US" sz="60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9279" y="121292"/>
            <a:ext cx="11859219" cy="1323439"/>
          </a:xfrm>
          <a:prstGeom prst="rect">
            <a:avLst/>
          </a:prstGeom>
          <a:noFill/>
        </p:spPr>
        <p:txBody>
          <a:bodyPr wrap="square" rtlCol="0">
            <a:spAutoFit/>
          </a:bodyPr>
          <a:lstStyle/>
          <a:p>
            <a:r>
              <a:rPr lang="en-US" sz="4400" b="1" dirty="0">
                <a:solidFill>
                  <a:srgbClr val="FF0000"/>
                </a:solidFill>
                <a:latin typeface="Arial" pitchFamily="34" charset="0"/>
                <a:ea typeface="Open Sans Light" pitchFamily="34" charset="0"/>
                <a:cs typeface="Arial" pitchFamily="34" charset="0"/>
              </a:rPr>
              <a:t>Q. </a:t>
            </a:r>
            <a:r>
              <a:rPr lang="en-US" sz="3600" b="1" dirty="0"/>
              <a:t>Do you have the knowledge of development of science and technology in India during British rule?</a:t>
            </a:r>
            <a:endParaRPr lang="en-US" sz="3600" b="1" dirty="0">
              <a:latin typeface="Arial" pitchFamily="34" charset="0"/>
              <a:ea typeface="Open Sans Light" pitchFamily="34" charset="0"/>
              <a:cs typeface="Arial" pitchFamily="34" charset="0"/>
            </a:endParaRPr>
          </a:p>
        </p:txBody>
      </p:sp>
      <p:sp>
        <p:nvSpPr>
          <p:cNvPr id="7" name="Rectangle 6"/>
          <p:cNvSpPr/>
          <p:nvPr/>
        </p:nvSpPr>
        <p:spPr>
          <a:xfrm>
            <a:off x="884904" y="1712870"/>
            <a:ext cx="10951496" cy="4893647"/>
          </a:xfrm>
          <a:prstGeom prst="rect">
            <a:avLst/>
          </a:prstGeom>
        </p:spPr>
        <p:txBody>
          <a:bodyPr wrap="square">
            <a:spAutoFit/>
          </a:bodyPr>
          <a:lstStyle/>
          <a:p>
            <a:r>
              <a:rPr lang="en-US" sz="2400" b="1" dirty="0">
                <a:solidFill>
                  <a:srgbClr val="0070C0"/>
                </a:solidFill>
              </a:rPr>
              <a:t>Yes, I have information about the development of science and technology in India during British rule. During the colonial period, the British introduced new scientific and technological advancements to India and established institutions for scientific research and education. The Indian Institute of Science (</a:t>
            </a:r>
            <a:r>
              <a:rPr lang="en-US" sz="2400" b="1" dirty="0" err="1">
                <a:solidFill>
                  <a:srgbClr val="0070C0"/>
                </a:solidFill>
              </a:rPr>
              <a:t>IISc</a:t>
            </a:r>
            <a:r>
              <a:rPr lang="en-US" sz="2400" b="1" dirty="0">
                <a:solidFill>
                  <a:srgbClr val="0070C0"/>
                </a:solidFill>
              </a:rPr>
              <a:t>) was established in Bangalore in 1909, and the Indian Association for the Cultivation of Science (IACS) was established in Calcutta in 1876. Additionally, the British government introduced new methods of transportation, such as the railway system, and communication, such as the telegraph, which improved connectivity and paved the way for further technological advancements. However, many Indian scientists and inventors faced challenges in pursuing their work due to the lack of funding and support from the colonial government</a:t>
            </a:r>
            <a:endParaRPr lang="en-US" sz="2400" b="1" dirty="0">
              <a:solidFill>
                <a:srgbClr val="0070C0"/>
              </a:solidFill>
              <a:latin typeface="Arial" pitchFamily="34" charset="0"/>
              <a:cs typeface="Arial" pitchFamily="34" charset="0"/>
            </a:endParaRPr>
          </a:p>
        </p:txBody>
      </p:sp>
      <p:sp>
        <p:nvSpPr>
          <p:cNvPr id="8" name="Rectangle 7"/>
          <p:cNvSpPr/>
          <p:nvPr/>
        </p:nvSpPr>
        <p:spPr>
          <a:xfrm>
            <a:off x="190658" y="1618734"/>
            <a:ext cx="906017" cy="769441"/>
          </a:xfrm>
          <a:prstGeom prst="rect">
            <a:avLst/>
          </a:prstGeom>
        </p:spPr>
        <p:txBody>
          <a:bodyPr wrap="none">
            <a:spAutoFit/>
          </a:bodyPr>
          <a:lstStyle/>
          <a:p>
            <a:r>
              <a:rPr lang="en-US" sz="4400" b="1" dirty="0">
                <a:solidFill>
                  <a:srgbClr val="FF0000"/>
                </a:solidFill>
                <a:latin typeface="Arial" pitchFamily="34" charset="0"/>
                <a:ea typeface="Open Sans Light" pitchFamily="34" charset="0"/>
                <a:cs typeface="Arial" pitchFamily="34" charset="0"/>
              </a:rPr>
              <a:t>A.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9279" y="121292"/>
            <a:ext cx="11859219" cy="1877437"/>
          </a:xfrm>
          <a:prstGeom prst="rect">
            <a:avLst/>
          </a:prstGeom>
          <a:noFill/>
        </p:spPr>
        <p:txBody>
          <a:bodyPr wrap="square" rtlCol="0">
            <a:spAutoFit/>
          </a:bodyPr>
          <a:lstStyle/>
          <a:p>
            <a:r>
              <a:rPr lang="en-US" sz="4400" b="1" dirty="0">
                <a:solidFill>
                  <a:srgbClr val="FF0000"/>
                </a:solidFill>
                <a:latin typeface="Arial" pitchFamily="34" charset="0"/>
                <a:ea typeface="Open Sans Light" pitchFamily="34" charset="0"/>
                <a:cs typeface="Arial" pitchFamily="34" charset="0"/>
              </a:rPr>
              <a:t>Q. </a:t>
            </a:r>
            <a:r>
              <a:rPr lang="en-US" sz="3600" b="1" dirty="0"/>
              <a:t>Write an essay on the role of Indian scientist in shaping modern India, who worked during the British rule in India</a:t>
            </a:r>
            <a:endParaRPr lang="en-US" sz="3600" b="1" dirty="0">
              <a:latin typeface="Arial" pitchFamily="34" charset="0"/>
              <a:ea typeface="Open Sans Light" pitchFamily="34" charset="0"/>
              <a:cs typeface="Arial" pitchFamily="34" charset="0"/>
            </a:endParaRPr>
          </a:p>
        </p:txBody>
      </p:sp>
      <p:sp>
        <p:nvSpPr>
          <p:cNvPr id="7" name="Rectangle 6"/>
          <p:cNvSpPr/>
          <p:nvPr/>
        </p:nvSpPr>
        <p:spPr>
          <a:xfrm>
            <a:off x="884904" y="1956710"/>
            <a:ext cx="10951496" cy="4893647"/>
          </a:xfrm>
          <a:prstGeom prst="rect">
            <a:avLst/>
          </a:prstGeom>
        </p:spPr>
        <p:txBody>
          <a:bodyPr wrap="square">
            <a:spAutoFit/>
          </a:bodyPr>
          <a:lstStyle/>
          <a:p>
            <a:r>
              <a:rPr lang="en-US" sz="2400" b="1" dirty="0">
                <a:solidFill>
                  <a:srgbClr val="0070C0"/>
                </a:solidFill>
                <a:latin typeface="Arial" pitchFamily="34" charset="0"/>
                <a:cs typeface="Arial" pitchFamily="34" charset="0"/>
              </a:rPr>
              <a:t>The role of Indian scientists in shaping modern India cannot be overstated, particularly those who worked during British rule. Despite the challenges and limitations posed by colonial rule, these scientists made significant contributions to the fields of science and technology, laying the foundation for modern India's development and progress. </a:t>
            </a:r>
          </a:p>
          <a:p>
            <a:endParaRPr lang="en-US" sz="2400" b="1" dirty="0">
              <a:solidFill>
                <a:srgbClr val="0070C0"/>
              </a:solidFill>
              <a:latin typeface="Arial" pitchFamily="34" charset="0"/>
              <a:cs typeface="Arial" pitchFamily="34" charset="0"/>
            </a:endParaRPr>
          </a:p>
          <a:p>
            <a:r>
              <a:rPr lang="en-US" sz="2400" b="1" dirty="0">
                <a:solidFill>
                  <a:srgbClr val="0070C0"/>
                </a:solidFill>
                <a:latin typeface="Arial" pitchFamily="34" charset="0"/>
                <a:cs typeface="Arial" pitchFamily="34" charset="0"/>
              </a:rPr>
              <a:t>One of the most notable Indian scientists of this period was Sir </a:t>
            </a:r>
            <a:r>
              <a:rPr lang="en-US" sz="2400" b="1" dirty="0" err="1">
                <a:solidFill>
                  <a:srgbClr val="0070C0"/>
                </a:solidFill>
                <a:latin typeface="Arial" pitchFamily="34" charset="0"/>
                <a:cs typeface="Arial" pitchFamily="34" charset="0"/>
              </a:rPr>
              <a:t>Jagadish</a:t>
            </a:r>
            <a:r>
              <a:rPr lang="en-US" sz="2400" b="1" dirty="0">
                <a:solidFill>
                  <a:srgbClr val="0070C0"/>
                </a:solidFill>
                <a:latin typeface="Arial" pitchFamily="34" charset="0"/>
                <a:cs typeface="Arial" pitchFamily="34" charset="0"/>
              </a:rPr>
              <a:t> Chandra Bose, a pioneer in the field of radio waves and plant physiology. He was among the first to demonstrate that plants respond to various stimuli, including pain, and made several important discoveries in the field of wireless communication. Bose's work laid the foundation for the development of modern-day wireless communication and helped to establish India as a leader in the field. </a:t>
            </a:r>
          </a:p>
        </p:txBody>
      </p:sp>
      <p:sp>
        <p:nvSpPr>
          <p:cNvPr id="8" name="Rectangle 7"/>
          <p:cNvSpPr/>
          <p:nvPr/>
        </p:nvSpPr>
        <p:spPr>
          <a:xfrm>
            <a:off x="190658" y="1862574"/>
            <a:ext cx="906017" cy="769441"/>
          </a:xfrm>
          <a:prstGeom prst="rect">
            <a:avLst/>
          </a:prstGeom>
        </p:spPr>
        <p:txBody>
          <a:bodyPr wrap="none">
            <a:spAutoFit/>
          </a:bodyPr>
          <a:lstStyle/>
          <a:p>
            <a:r>
              <a:rPr lang="en-US" sz="4400" b="1" dirty="0">
                <a:solidFill>
                  <a:srgbClr val="FF0000"/>
                </a:solidFill>
                <a:latin typeface="Arial" pitchFamily="34" charset="0"/>
                <a:ea typeface="Open Sans Light" pitchFamily="34" charset="0"/>
                <a:cs typeface="Arial" pitchFamily="34" charset="0"/>
              </a:rPr>
              <a:t>A.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7350" y="345934"/>
            <a:ext cx="11737299" cy="5940088"/>
          </a:xfrm>
          <a:prstGeom prst="rect">
            <a:avLst/>
          </a:prstGeom>
        </p:spPr>
        <p:txBody>
          <a:bodyPr wrap="square">
            <a:spAutoFit/>
          </a:bodyPr>
          <a:lstStyle/>
          <a:p>
            <a:r>
              <a:rPr lang="en-US" sz="2000" b="1" dirty="0">
                <a:solidFill>
                  <a:srgbClr val="0070C0"/>
                </a:solidFill>
                <a:latin typeface="Arial" pitchFamily="34" charset="0"/>
                <a:cs typeface="Arial" pitchFamily="34" charset="0"/>
              </a:rPr>
              <a:t>Another important scientist of this era was CV Raman, who was awarded the Nobel Prize in Physics in 1930 for his work on the scattering of light, known as the Raman Effect. His discovery revolutionized the field of optics and had significant practical applications, including in the development of new materials and the diagnosis of diseases. </a:t>
            </a:r>
          </a:p>
          <a:p>
            <a:endParaRPr lang="en-US" sz="2000" b="1" dirty="0">
              <a:solidFill>
                <a:srgbClr val="0070C0"/>
              </a:solidFill>
              <a:latin typeface="Arial" pitchFamily="34" charset="0"/>
              <a:cs typeface="Arial" pitchFamily="34" charset="0"/>
            </a:endParaRPr>
          </a:p>
          <a:p>
            <a:r>
              <a:rPr lang="en-US" sz="2000" b="1" dirty="0">
                <a:solidFill>
                  <a:srgbClr val="0070C0"/>
                </a:solidFill>
                <a:latin typeface="Arial" pitchFamily="34" charset="0"/>
                <a:cs typeface="Arial" pitchFamily="34" charset="0"/>
              </a:rPr>
              <a:t>In addition to Bose and Raman, other Indian scientists of this period, such as </a:t>
            </a:r>
            <a:r>
              <a:rPr lang="en-US" sz="2000" b="1" dirty="0" err="1">
                <a:solidFill>
                  <a:srgbClr val="0070C0"/>
                </a:solidFill>
                <a:latin typeface="Arial" pitchFamily="34" charset="0"/>
                <a:cs typeface="Arial" pitchFamily="34" charset="0"/>
              </a:rPr>
              <a:t>Meghnad</a:t>
            </a:r>
            <a:r>
              <a:rPr lang="en-US" sz="2000" b="1" dirty="0">
                <a:solidFill>
                  <a:srgbClr val="0070C0"/>
                </a:solidFill>
                <a:latin typeface="Arial" pitchFamily="34" charset="0"/>
                <a:cs typeface="Arial" pitchFamily="34" charset="0"/>
              </a:rPr>
              <a:t> </a:t>
            </a:r>
            <a:r>
              <a:rPr lang="en-US" sz="2000" b="1" dirty="0" err="1">
                <a:solidFill>
                  <a:srgbClr val="0070C0"/>
                </a:solidFill>
                <a:latin typeface="Arial" pitchFamily="34" charset="0"/>
                <a:cs typeface="Arial" pitchFamily="34" charset="0"/>
              </a:rPr>
              <a:t>Saha</a:t>
            </a:r>
            <a:r>
              <a:rPr lang="en-US" sz="2000" b="1" dirty="0">
                <a:solidFill>
                  <a:srgbClr val="0070C0"/>
                </a:solidFill>
                <a:latin typeface="Arial" pitchFamily="34" charset="0"/>
                <a:cs typeface="Arial" pitchFamily="34" charset="0"/>
              </a:rPr>
              <a:t> and SN Bose, made significant contributions to the fields of astrophysics and physics, respectively. </a:t>
            </a:r>
            <a:r>
              <a:rPr lang="en-US" sz="2000" b="1" dirty="0" err="1">
                <a:solidFill>
                  <a:srgbClr val="0070C0"/>
                </a:solidFill>
                <a:latin typeface="Arial" pitchFamily="34" charset="0"/>
                <a:cs typeface="Arial" pitchFamily="34" charset="0"/>
              </a:rPr>
              <a:t>Saha</a:t>
            </a:r>
            <a:r>
              <a:rPr lang="en-US" sz="2000" b="1" dirty="0">
                <a:solidFill>
                  <a:srgbClr val="0070C0"/>
                </a:solidFill>
                <a:latin typeface="Arial" pitchFamily="34" charset="0"/>
                <a:cs typeface="Arial" pitchFamily="34" charset="0"/>
              </a:rPr>
              <a:t> developed a theoretical framework for understanding the behavior of ionized gases, which is still used today, and Bose made groundbreaking discoveries in the field of quantum statistics. The establishment of scientific institutions, such as the Indian Institute of Science and the Indian Association for the Cultivation of Science, also played a crucial role in shaping modern India. These institutions provided a platform for Indian scientists to pursue their research and collaborate with their peers, both within India and abroad. </a:t>
            </a:r>
          </a:p>
          <a:p>
            <a:endParaRPr lang="en-US" sz="2000" b="1" dirty="0">
              <a:solidFill>
                <a:srgbClr val="0070C0"/>
              </a:solidFill>
              <a:latin typeface="Arial" pitchFamily="34" charset="0"/>
              <a:cs typeface="Arial" pitchFamily="34" charset="0"/>
            </a:endParaRPr>
          </a:p>
          <a:p>
            <a:r>
              <a:rPr lang="en-US" sz="2000" b="1" dirty="0">
                <a:solidFill>
                  <a:srgbClr val="0070C0"/>
                </a:solidFill>
                <a:latin typeface="Arial" pitchFamily="34" charset="0"/>
                <a:cs typeface="Arial" pitchFamily="34" charset="0"/>
              </a:rPr>
              <a:t>In conclusion, Indian scientists during British rule made significant contributions to the fields of science and technology and played a crucial role in shaping modern India. Despite the challenges posed by colonial rule, these scientists used their knowledge and expertise to push the boundaries of scientific understanding and make meaningful contributions to society. Their legacy continues to inspire and guide the next generation of Indian scientists and innovators.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9279" y="121292"/>
            <a:ext cx="11859219" cy="1877437"/>
          </a:xfrm>
          <a:prstGeom prst="rect">
            <a:avLst/>
          </a:prstGeom>
          <a:noFill/>
        </p:spPr>
        <p:txBody>
          <a:bodyPr wrap="square" rtlCol="0">
            <a:spAutoFit/>
          </a:bodyPr>
          <a:lstStyle/>
          <a:p>
            <a:r>
              <a:rPr lang="en-US" sz="4400" b="1" dirty="0">
                <a:solidFill>
                  <a:srgbClr val="FF0000"/>
                </a:solidFill>
                <a:latin typeface="Arial" pitchFamily="34" charset="0"/>
                <a:ea typeface="Open Sans Light" pitchFamily="34" charset="0"/>
                <a:cs typeface="Arial" pitchFamily="34" charset="0"/>
              </a:rPr>
              <a:t>Q. </a:t>
            </a:r>
            <a:r>
              <a:rPr lang="en-US" sz="3600" b="1" dirty="0"/>
              <a:t>You missed two significant names in the above essay, </a:t>
            </a:r>
            <a:r>
              <a:rPr lang="en-US" sz="3600" b="1" dirty="0" err="1"/>
              <a:t>Homi</a:t>
            </a:r>
            <a:r>
              <a:rPr lang="en-US" sz="3600" b="1" dirty="0"/>
              <a:t> </a:t>
            </a:r>
            <a:r>
              <a:rPr lang="en-US" sz="3600" b="1" dirty="0" err="1"/>
              <a:t>Bhabha</a:t>
            </a:r>
            <a:r>
              <a:rPr lang="en-US" sz="3600" b="1" dirty="0"/>
              <a:t> and </a:t>
            </a:r>
            <a:r>
              <a:rPr lang="en-US" sz="3600" b="1" dirty="0" err="1"/>
              <a:t>Vikram</a:t>
            </a:r>
            <a:r>
              <a:rPr lang="en-US" sz="3600" b="1" dirty="0"/>
              <a:t> Sarabhai. How significant were they?</a:t>
            </a:r>
            <a:endParaRPr lang="en-US" sz="3600" b="1" dirty="0">
              <a:latin typeface="Arial" pitchFamily="34" charset="0"/>
              <a:ea typeface="Open Sans Light" pitchFamily="34" charset="0"/>
              <a:cs typeface="Arial" pitchFamily="34" charset="0"/>
            </a:endParaRPr>
          </a:p>
        </p:txBody>
      </p:sp>
      <p:sp>
        <p:nvSpPr>
          <p:cNvPr id="7" name="Rectangle 6"/>
          <p:cNvSpPr/>
          <p:nvPr/>
        </p:nvSpPr>
        <p:spPr>
          <a:xfrm>
            <a:off x="884904" y="1956710"/>
            <a:ext cx="10951496" cy="4278094"/>
          </a:xfrm>
          <a:prstGeom prst="rect">
            <a:avLst/>
          </a:prstGeom>
        </p:spPr>
        <p:txBody>
          <a:bodyPr wrap="square">
            <a:spAutoFit/>
          </a:bodyPr>
          <a:lstStyle/>
          <a:p>
            <a:pPr algn="just"/>
            <a:r>
              <a:rPr lang="en-US" sz="1600" b="1" dirty="0">
                <a:solidFill>
                  <a:srgbClr val="0070C0"/>
                </a:solidFill>
              </a:rPr>
              <a:t>My apologies, I missed mentioning two important names, </a:t>
            </a:r>
            <a:r>
              <a:rPr lang="en-US" sz="1600" b="1" dirty="0" err="1">
                <a:solidFill>
                  <a:srgbClr val="0070C0"/>
                </a:solidFill>
              </a:rPr>
              <a:t>Homi</a:t>
            </a:r>
            <a:r>
              <a:rPr lang="en-US" sz="1600" b="1" dirty="0">
                <a:solidFill>
                  <a:srgbClr val="0070C0"/>
                </a:solidFill>
              </a:rPr>
              <a:t> </a:t>
            </a:r>
            <a:r>
              <a:rPr lang="en-US" sz="1600" b="1" dirty="0" err="1">
                <a:solidFill>
                  <a:srgbClr val="0070C0"/>
                </a:solidFill>
              </a:rPr>
              <a:t>Bhabha</a:t>
            </a:r>
            <a:r>
              <a:rPr lang="en-US" sz="1600" b="1" dirty="0">
                <a:solidFill>
                  <a:srgbClr val="0070C0"/>
                </a:solidFill>
              </a:rPr>
              <a:t> and </a:t>
            </a:r>
            <a:r>
              <a:rPr lang="en-US" sz="1600" b="1" dirty="0" err="1">
                <a:solidFill>
                  <a:srgbClr val="0070C0"/>
                </a:solidFill>
              </a:rPr>
              <a:t>Vikram</a:t>
            </a:r>
            <a:r>
              <a:rPr lang="en-US" sz="1600" b="1" dirty="0">
                <a:solidFill>
                  <a:srgbClr val="0070C0"/>
                </a:solidFill>
              </a:rPr>
              <a:t> Sarabhai. </a:t>
            </a:r>
          </a:p>
          <a:p>
            <a:pPr algn="just"/>
            <a:endParaRPr lang="en-US" sz="1600" b="1" dirty="0">
              <a:solidFill>
                <a:srgbClr val="0070C0"/>
              </a:solidFill>
            </a:endParaRPr>
          </a:p>
          <a:p>
            <a:pPr algn="just"/>
            <a:r>
              <a:rPr lang="en-US" sz="1600" b="1" dirty="0" err="1">
                <a:solidFill>
                  <a:srgbClr val="0070C0"/>
                </a:solidFill>
              </a:rPr>
              <a:t>Homi</a:t>
            </a:r>
            <a:r>
              <a:rPr lang="en-US" sz="1600" b="1" dirty="0">
                <a:solidFill>
                  <a:srgbClr val="0070C0"/>
                </a:solidFill>
              </a:rPr>
              <a:t> </a:t>
            </a:r>
            <a:r>
              <a:rPr lang="en-US" sz="1600" b="1" dirty="0" err="1">
                <a:solidFill>
                  <a:srgbClr val="0070C0"/>
                </a:solidFill>
              </a:rPr>
              <a:t>Bhabha</a:t>
            </a:r>
            <a:r>
              <a:rPr lang="en-US" sz="1600" b="1" dirty="0">
                <a:solidFill>
                  <a:srgbClr val="0070C0"/>
                </a:solidFill>
              </a:rPr>
              <a:t>, who is often referred to as the father of the Indian nuclear program, made significant contributions to the field of nuclear physics. He was the architect of India's three-stage nuclear power program, which aimed to harness nuclear energy for peaceful purposes. He also played a key role in establishing the Tata Institute of Fundamental Research, which has become one of the leading centers of scientific research in India. </a:t>
            </a:r>
          </a:p>
          <a:p>
            <a:pPr algn="just"/>
            <a:endParaRPr lang="en-US" sz="1600" b="1" dirty="0">
              <a:solidFill>
                <a:srgbClr val="0070C0"/>
              </a:solidFill>
            </a:endParaRPr>
          </a:p>
          <a:p>
            <a:pPr algn="just"/>
            <a:r>
              <a:rPr lang="en-US" sz="1600" b="1" dirty="0" err="1">
                <a:solidFill>
                  <a:srgbClr val="0070C0"/>
                </a:solidFill>
              </a:rPr>
              <a:t>Vikram</a:t>
            </a:r>
            <a:r>
              <a:rPr lang="en-US" sz="1600" b="1" dirty="0">
                <a:solidFill>
                  <a:srgbClr val="0070C0"/>
                </a:solidFill>
              </a:rPr>
              <a:t> Sarabhai, on the other hand, is considered as the father of India's space program. He played a crucial role in establishing the Indian Space Research Organization (ISRO), which has become one of the largest and most successful space agencies in the world. Under his leadership, India made significant advances in the field of space technology and became one of the few countries to have the capability to launch satellites and send them into orbit. Both </a:t>
            </a:r>
            <a:r>
              <a:rPr lang="en-US" sz="1600" b="1" dirty="0" err="1">
                <a:solidFill>
                  <a:srgbClr val="0070C0"/>
                </a:solidFill>
              </a:rPr>
              <a:t>Homi</a:t>
            </a:r>
            <a:r>
              <a:rPr lang="en-US" sz="1600" b="1" dirty="0">
                <a:solidFill>
                  <a:srgbClr val="0070C0"/>
                </a:solidFill>
              </a:rPr>
              <a:t> </a:t>
            </a:r>
            <a:r>
              <a:rPr lang="en-US" sz="1600" b="1" dirty="0" err="1">
                <a:solidFill>
                  <a:srgbClr val="0070C0"/>
                </a:solidFill>
              </a:rPr>
              <a:t>Bhabha</a:t>
            </a:r>
            <a:r>
              <a:rPr lang="en-US" sz="1600" b="1" dirty="0">
                <a:solidFill>
                  <a:srgbClr val="0070C0"/>
                </a:solidFill>
              </a:rPr>
              <a:t> and </a:t>
            </a:r>
            <a:r>
              <a:rPr lang="en-US" sz="1600" b="1" dirty="0" err="1">
                <a:solidFill>
                  <a:srgbClr val="0070C0"/>
                </a:solidFill>
              </a:rPr>
              <a:t>Vikram</a:t>
            </a:r>
            <a:r>
              <a:rPr lang="en-US" sz="1600" b="1" dirty="0">
                <a:solidFill>
                  <a:srgbClr val="0070C0"/>
                </a:solidFill>
              </a:rPr>
              <a:t> Sarabhai were visionaries who saw the potential of science and technology to transform India and improve the lives of its citizens. Their contributions have had a lasting impact on India's scientific landscape and have inspired generations of scientists and innovators. Their legacy continues to shape modern India and has helped to establish the country as a major player in the global scientific community.</a:t>
            </a:r>
            <a:endParaRPr lang="en-US" sz="1600" b="1" dirty="0">
              <a:solidFill>
                <a:srgbClr val="0070C0"/>
              </a:solidFill>
              <a:latin typeface="Arial" pitchFamily="34" charset="0"/>
              <a:cs typeface="Arial" pitchFamily="34" charset="0"/>
            </a:endParaRPr>
          </a:p>
        </p:txBody>
      </p:sp>
      <p:sp>
        <p:nvSpPr>
          <p:cNvPr id="8" name="Rectangle 7"/>
          <p:cNvSpPr/>
          <p:nvPr/>
        </p:nvSpPr>
        <p:spPr>
          <a:xfrm>
            <a:off x="190658" y="1862574"/>
            <a:ext cx="906017" cy="769441"/>
          </a:xfrm>
          <a:prstGeom prst="rect">
            <a:avLst/>
          </a:prstGeom>
        </p:spPr>
        <p:txBody>
          <a:bodyPr wrap="none">
            <a:spAutoFit/>
          </a:bodyPr>
          <a:lstStyle/>
          <a:p>
            <a:r>
              <a:rPr lang="en-US" sz="4400" b="1" dirty="0">
                <a:solidFill>
                  <a:srgbClr val="FF0000"/>
                </a:solidFill>
                <a:latin typeface="Arial" pitchFamily="34" charset="0"/>
                <a:ea typeface="Open Sans Light" pitchFamily="34" charset="0"/>
                <a:cs typeface="Arial" pitchFamily="34" charset="0"/>
              </a:rPr>
              <a:t>A.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9279" y="121292"/>
            <a:ext cx="11859219" cy="1323439"/>
          </a:xfrm>
          <a:prstGeom prst="rect">
            <a:avLst/>
          </a:prstGeom>
          <a:noFill/>
        </p:spPr>
        <p:txBody>
          <a:bodyPr wrap="square" rtlCol="0">
            <a:spAutoFit/>
          </a:bodyPr>
          <a:lstStyle/>
          <a:p>
            <a:r>
              <a:rPr lang="en-US" sz="4400" b="1" dirty="0">
                <a:solidFill>
                  <a:srgbClr val="FF0000"/>
                </a:solidFill>
                <a:latin typeface="Arial" pitchFamily="34" charset="0"/>
                <a:ea typeface="Open Sans Light" pitchFamily="34" charset="0"/>
                <a:cs typeface="Arial" pitchFamily="34" charset="0"/>
              </a:rPr>
              <a:t>Q. </a:t>
            </a:r>
            <a:r>
              <a:rPr lang="en-US" sz="3600" b="1" dirty="0"/>
              <a:t>Alright. Let's change the topic. Are you aware about </a:t>
            </a:r>
            <a:r>
              <a:rPr lang="en-US" sz="3600" b="1" dirty="0" err="1"/>
              <a:t>Bhagwad</a:t>
            </a:r>
            <a:r>
              <a:rPr lang="en-US" sz="3600" b="1" dirty="0"/>
              <a:t> </a:t>
            </a:r>
            <a:r>
              <a:rPr lang="en-US" sz="3600" b="1" dirty="0" err="1"/>
              <a:t>Geeta</a:t>
            </a:r>
            <a:r>
              <a:rPr lang="en-US" sz="3600" b="1" dirty="0"/>
              <a:t>, an ancient Indian text?</a:t>
            </a:r>
            <a:endParaRPr lang="en-US" sz="3600" b="1" dirty="0">
              <a:latin typeface="Arial" pitchFamily="34" charset="0"/>
              <a:ea typeface="Open Sans Light" pitchFamily="34" charset="0"/>
              <a:cs typeface="Arial" pitchFamily="34" charset="0"/>
            </a:endParaRPr>
          </a:p>
        </p:txBody>
      </p:sp>
      <p:sp>
        <p:nvSpPr>
          <p:cNvPr id="7" name="Rectangle 6"/>
          <p:cNvSpPr/>
          <p:nvPr/>
        </p:nvSpPr>
        <p:spPr>
          <a:xfrm>
            <a:off x="749509" y="1693889"/>
            <a:ext cx="11101882" cy="4708981"/>
          </a:xfrm>
          <a:prstGeom prst="rect">
            <a:avLst/>
          </a:prstGeom>
        </p:spPr>
        <p:txBody>
          <a:bodyPr wrap="square">
            <a:spAutoFit/>
          </a:bodyPr>
          <a:lstStyle/>
          <a:p>
            <a:r>
              <a:rPr lang="en-US" sz="2000" b="1" dirty="0">
                <a:solidFill>
                  <a:srgbClr val="0070C0"/>
                </a:solidFill>
              </a:rPr>
              <a:t>Yes, I am aware of the </a:t>
            </a:r>
            <a:r>
              <a:rPr lang="en-US" sz="2000" b="1" dirty="0" err="1">
                <a:solidFill>
                  <a:srgbClr val="0070C0"/>
                </a:solidFill>
              </a:rPr>
              <a:t>Bhagavad</a:t>
            </a:r>
            <a:r>
              <a:rPr lang="en-US" sz="2000" b="1" dirty="0">
                <a:solidFill>
                  <a:srgbClr val="0070C0"/>
                </a:solidFill>
              </a:rPr>
              <a:t> </a:t>
            </a:r>
            <a:r>
              <a:rPr lang="en-US" sz="2000" b="1" dirty="0" err="1">
                <a:solidFill>
                  <a:srgbClr val="0070C0"/>
                </a:solidFill>
              </a:rPr>
              <a:t>Gita</a:t>
            </a:r>
            <a:r>
              <a:rPr lang="en-US" sz="2000" b="1" dirty="0">
                <a:solidFill>
                  <a:srgbClr val="0070C0"/>
                </a:solidFill>
              </a:rPr>
              <a:t>, an ancient Indian text that is considered one of the most important spiritual classics in Hinduism. It is a 700-verse poem that is part of the Mahabharata, one of the two major Sanskrit epics of ancient India. </a:t>
            </a:r>
          </a:p>
          <a:p>
            <a:endParaRPr lang="en-US" sz="2000" b="1" dirty="0">
              <a:solidFill>
                <a:srgbClr val="0070C0"/>
              </a:solidFill>
            </a:endParaRPr>
          </a:p>
          <a:p>
            <a:r>
              <a:rPr lang="en-US" sz="2000" b="1" dirty="0">
                <a:solidFill>
                  <a:srgbClr val="0070C0"/>
                </a:solidFill>
              </a:rPr>
              <a:t>The </a:t>
            </a:r>
            <a:r>
              <a:rPr lang="en-US" sz="2000" b="1" dirty="0" err="1">
                <a:solidFill>
                  <a:srgbClr val="0070C0"/>
                </a:solidFill>
              </a:rPr>
              <a:t>Bhagavad</a:t>
            </a:r>
            <a:r>
              <a:rPr lang="en-US" sz="2000" b="1" dirty="0">
                <a:solidFill>
                  <a:srgbClr val="0070C0"/>
                </a:solidFill>
              </a:rPr>
              <a:t> </a:t>
            </a:r>
            <a:r>
              <a:rPr lang="en-US" sz="2000" b="1" dirty="0" err="1">
                <a:solidFill>
                  <a:srgbClr val="0070C0"/>
                </a:solidFill>
              </a:rPr>
              <a:t>Gita</a:t>
            </a:r>
            <a:r>
              <a:rPr lang="en-US" sz="2000" b="1" dirty="0">
                <a:solidFill>
                  <a:srgbClr val="0070C0"/>
                </a:solidFill>
              </a:rPr>
              <a:t> is considered a sacred text and is revered by millions of Hindus all over the world. The text describes a conversation between Prince </a:t>
            </a:r>
            <a:r>
              <a:rPr lang="en-US" sz="2000" b="1" dirty="0" err="1">
                <a:solidFill>
                  <a:srgbClr val="0070C0"/>
                </a:solidFill>
              </a:rPr>
              <a:t>Arjuna</a:t>
            </a:r>
            <a:r>
              <a:rPr lang="en-US" sz="2000" b="1" dirty="0">
                <a:solidFill>
                  <a:srgbClr val="0070C0"/>
                </a:solidFill>
              </a:rPr>
              <a:t> and Lord Krishna on the eve of a great battle. Through this conversation, Lord Krishna imparts spiritual wisdom and advice to Prince </a:t>
            </a:r>
            <a:r>
              <a:rPr lang="en-US" sz="2000" b="1" dirty="0" err="1">
                <a:solidFill>
                  <a:srgbClr val="0070C0"/>
                </a:solidFill>
              </a:rPr>
              <a:t>Arjuna</a:t>
            </a:r>
            <a:r>
              <a:rPr lang="en-US" sz="2000" b="1" dirty="0">
                <a:solidFill>
                  <a:srgbClr val="0070C0"/>
                </a:solidFill>
              </a:rPr>
              <a:t>, teaching him about the nature of reality, the purpose of life, and the path to true happiness and fulfillment. </a:t>
            </a:r>
          </a:p>
          <a:p>
            <a:endParaRPr lang="en-US" sz="2000" b="1" dirty="0">
              <a:solidFill>
                <a:srgbClr val="0070C0"/>
              </a:solidFill>
            </a:endParaRPr>
          </a:p>
          <a:p>
            <a:r>
              <a:rPr lang="en-US" sz="2000" b="1" dirty="0">
                <a:solidFill>
                  <a:srgbClr val="0070C0"/>
                </a:solidFill>
              </a:rPr>
              <a:t>The </a:t>
            </a:r>
            <a:r>
              <a:rPr lang="en-US" sz="2000" b="1" dirty="0" err="1">
                <a:solidFill>
                  <a:srgbClr val="0070C0"/>
                </a:solidFill>
              </a:rPr>
              <a:t>Bhagavad</a:t>
            </a:r>
            <a:r>
              <a:rPr lang="en-US" sz="2000" b="1" dirty="0">
                <a:solidFill>
                  <a:srgbClr val="0070C0"/>
                </a:solidFill>
              </a:rPr>
              <a:t> </a:t>
            </a:r>
            <a:r>
              <a:rPr lang="en-US" sz="2000" b="1" dirty="0" err="1">
                <a:solidFill>
                  <a:srgbClr val="0070C0"/>
                </a:solidFill>
              </a:rPr>
              <a:t>Gita</a:t>
            </a:r>
            <a:r>
              <a:rPr lang="en-US" sz="2000" b="1" dirty="0">
                <a:solidFill>
                  <a:srgbClr val="0070C0"/>
                </a:solidFill>
              </a:rPr>
              <a:t> is widely regarded as a timeless classic, and its teachings have been interpreted and reinterpreted by scholars, mystics, and spiritual leaders over the centuries. It is considered one of the greatest works of Hindu literature and continues to be an important source of spiritual guidance and inspiration for people around the world.</a:t>
            </a:r>
            <a:endParaRPr lang="en-US" sz="2000" b="1" dirty="0">
              <a:solidFill>
                <a:srgbClr val="0070C0"/>
              </a:solidFill>
              <a:latin typeface="Arial" pitchFamily="34" charset="0"/>
              <a:cs typeface="Arial" pitchFamily="34" charset="0"/>
            </a:endParaRPr>
          </a:p>
        </p:txBody>
      </p:sp>
      <p:sp>
        <p:nvSpPr>
          <p:cNvPr id="8" name="Rectangle 7"/>
          <p:cNvSpPr/>
          <p:nvPr/>
        </p:nvSpPr>
        <p:spPr>
          <a:xfrm>
            <a:off x="190658" y="1862574"/>
            <a:ext cx="906017" cy="769441"/>
          </a:xfrm>
          <a:prstGeom prst="rect">
            <a:avLst/>
          </a:prstGeom>
        </p:spPr>
        <p:txBody>
          <a:bodyPr wrap="none">
            <a:spAutoFit/>
          </a:bodyPr>
          <a:lstStyle/>
          <a:p>
            <a:r>
              <a:rPr lang="en-US" sz="4400" b="1" dirty="0">
                <a:solidFill>
                  <a:srgbClr val="FF0000"/>
                </a:solidFill>
                <a:latin typeface="Arial" pitchFamily="34" charset="0"/>
                <a:ea typeface="Open Sans Light" pitchFamily="34" charset="0"/>
                <a:cs typeface="Arial" pitchFamily="34" charset="0"/>
              </a:rPr>
              <a:t>A.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9279" y="121292"/>
            <a:ext cx="11859219" cy="1323439"/>
          </a:xfrm>
          <a:prstGeom prst="rect">
            <a:avLst/>
          </a:prstGeom>
          <a:noFill/>
        </p:spPr>
        <p:txBody>
          <a:bodyPr wrap="square" rtlCol="0">
            <a:spAutoFit/>
          </a:bodyPr>
          <a:lstStyle/>
          <a:p>
            <a:r>
              <a:rPr lang="en-US" sz="4400" b="1" dirty="0">
                <a:solidFill>
                  <a:srgbClr val="FF0000"/>
                </a:solidFill>
                <a:latin typeface="Arial" pitchFamily="34" charset="0"/>
                <a:ea typeface="Open Sans Light" pitchFamily="34" charset="0"/>
                <a:cs typeface="Arial" pitchFamily="34" charset="0"/>
              </a:rPr>
              <a:t>Q. </a:t>
            </a:r>
            <a:r>
              <a:rPr lang="en-US" sz="3600" b="1" dirty="0"/>
              <a:t>Write in bullet points, top 10 most important messages from the </a:t>
            </a:r>
            <a:r>
              <a:rPr lang="en-US" sz="3600" b="1" dirty="0" err="1"/>
              <a:t>Bhagwad</a:t>
            </a:r>
            <a:r>
              <a:rPr lang="en-US" sz="3600" b="1" dirty="0"/>
              <a:t> </a:t>
            </a:r>
            <a:r>
              <a:rPr lang="en-US" sz="3600" b="1" dirty="0" err="1"/>
              <a:t>Gita</a:t>
            </a:r>
            <a:endParaRPr lang="en-US" sz="3600" b="1" dirty="0">
              <a:latin typeface="Arial" pitchFamily="34" charset="0"/>
              <a:ea typeface="Open Sans Light" pitchFamily="34" charset="0"/>
              <a:cs typeface="Arial" pitchFamily="34" charset="0"/>
            </a:endParaRPr>
          </a:p>
        </p:txBody>
      </p:sp>
      <p:sp>
        <p:nvSpPr>
          <p:cNvPr id="7" name="Rectangle 6"/>
          <p:cNvSpPr/>
          <p:nvPr/>
        </p:nvSpPr>
        <p:spPr>
          <a:xfrm>
            <a:off x="884904" y="1560470"/>
            <a:ext cx="10951496" cy="4616648"/>
          </a:xfrm>
          <a:prstGeom prst="rect">
            <a:avLst/>
          </a:prstGeom>
        </p:spPr>
        <p:txBody>
          <a:bodyPr wrap="square">
            <a:spAutoFit/>
          </a:bodyPr>
          <a:lstStyle/>
          <a:p>
            <a:r>
              <a:rPr lang="en-US" sz="1400" b="1" dirty="0">
                <a:solidFill>
                  <a:srgbClr val="0070C0"/>
                </a:solidFill>
              </a:rPr>
              <a:t>Here are the top 10 most important messages from the </a:t>
            </a:r>
            <a:r>
              <a:rPr lang="en-US" sz="1400" b="1" dirty="0" err="1">
                <a:solidFill>
                  <a:srgbClr val="0070C0"/>
                </a:solidFill>
              </a:rPr>
              <a:t>Bhagavad</a:t>
            </a:r>
            <a:r>
              <a:rPr lang="en-US" sz="1400" b="1" dirty="0">
                <a:solidFill>
                  <a:srgbClr val="0070C0"/>
                </a:solidFill>
              </a:rPr>
              <a:t> </a:t>
            </a:r>
            <a:r>
              <a:rPr lang="en-US" sz="1400" b="1" dirty="0" err="1">
                <a:solidFill>
                  <a:srgbClr val="0070C0"/>
                </a:solidFill>
              </a:rPr>
              <a:t>Gita</a:t>
            </a:r>
            <a:r>
              <a:rPr lang="en-US" sz="1400" b="1" dirty="0">
                <a:solidFill>
                  <a:srgbClr val="0070C0"/>
                </a:solidFill>
              </a:rPr>
              <a:t>: </a:t>
            </a:r>
          </a:p>
          <a:p>
            <a:endParaRPr lang="en-US" sz="1400" b="1" dirty="0">
              <a:solidFill>
                <a:srgbClr val="0070C0"/>
              </a:solidFill>
            </a:endParaRPr>
          </a:p>
          <a:p>
            <a:pPr marL="457200" indent="-457200">
              <a:buAutoNum type="arabicPeriod"/>
            </a:pPr>
            <a:r>
              <a:rPr lang="en-US" sz="1400" b="1" dirty="0">
                <a:solidFill>
                  <a:srgbClr val="0070C0"/>
                </a:solidFill>
              </a:rPr>
              <a:t>The Nature of Reality: The </a:t>
            </a:r>
            <a:r>
              <a:rPr lang="en-US" sz="1400" b="1" dirty="0" err="1">
                <a:solidFill>
                  <a:srgbClr val="0070C0"/>
                </a:solidFill>
              </a:rPr>
              <a:t>Bhagavad</a:t>
            </a:r>
            <a:r>
              <a:rPr lang="en-US" sz="1400" b="1" dirty="0">
                <a:solidFill>
                  <a:srgbClr val="0070C0"/>
                </a:solidFill>
              </a:rPr>
              <a:t> </a:t>
            </a:r>
            <a:r>
              <a:rPr lang="en-US" sz="1400" b="1" dirty="0" err="1">
                <a:solidFill>
                  <a:srgbClr val="0070C0"/>
                </a:solidFill>
              </a:rPr>
              <a:t>Gita</a:t>
            </a:r>
            <a:r>
              <a:rPr lang="en-US" sz="1400" b="1" dirty="0">
                <a:solidFill>
                  <a:srgbClr val="0070C0"/>
                </a:solidFill>
              </a:rPr>
              <a:t> teaches that the ultimate reality is the divine, unchanging, and eternal essence of all things. </a:t>
            </a:r>
          </a:p>
          <a:p>
            <a:pPr marL="457200" indent="-457200">
              <a:buAutoNum type="arabicPeriod"/>
            </a:pPr>
            <a:r>
              <a:rPr lang="en-US" sz="1400" b="1" dirty="0">
                <a:solidFill>
                  <a:srgbClr val="0070C0"/>
                </a:solidFill>
              </a:rPr>
              <a:t>The Purpose of Life: The text teaches that the purpose of life is to realize one's true nature as a divine being and to act in a way that is aligned with this realization. </a:t>
            </a:r>
          </a:p>
          <a:p>
            <a:pPr marL="457200" indent="-457200">
              <a:buAutoNum type="arabicPeriod"/>
            </a:pPr>
            <a:r>
              <a:rPr lang="en-US" sz="1400" b="1" dirty="0">
                <a:solidFill>
                  <a:srgbClr val="0070C0"/>
                </a:solidFill>
              </a:rPr>
              <a:t>The Path to Happiness: The </a:t>
            </a:r>
            <a:r>
              <a:rPr lang="en-US" sz="1400" b="1" dirty="0" err="1">
                <a:solidFill>
                  <a:srgbClr val="0070C0"/>
                </a:solidFill>
              </a:rPr>
              <a:t>Bhagavad</a:t>
            </a:r>
            <a:r>
              <a:rPr lang="en-US" sz="1400" b="1" dirty="0">
                <a:solidFill>
                  <a:srgbClr val="0070C0"/>
                </a:solidFill>
              </a:rPr>
              <a:t> </a:t>
            </a:r>
            <a:r>
              <a:rPr lang="en-US" sz="1400" b="1" dirty="0" err="1">
                <a:solidFill>
                  <a:srgbClr val="0070C0"/>
                </a:solidFill>
              </a:rPr>
              <a:t>Gita</a:t>
            </a:r>
            <a:r>
              <a:rPr lang="en-US" sz="1400" b="1" dirty="0">
                <a:solidFill>
                  <a:srgbClr val="0070C0"/>
                </a:solidFill>
              </a:rPr>
              <a:t> teaches that true happiness can only be found by realizing one's divine nature and living a life of devotion to the divine. </a:t>
            </a:r>
          </a:p>
          <a:p>
            <a:pPr marL="457200" indent="-457200">
              <a:buAutoNum type="arabicPeriod"/>
            </a:pPr>
            <a:r>
              <a:rPr lang="en-US" sz="1400" b="1" dirty="0">
                <a:solidFill>
                  <a:srgbClr val="0070C0"/>
                </a:solidFill>
              </a:rPr>
              <a:t>The Importance of Duty: The text teaches that fulfilling one's duty, without attachment to the outcome, is the key to achieving spiritual liberation. </a:t>
            </a:r>
          </a:p>
          <a:p>
            <a:pPr marL="457200" indent="-457200">
              <a:buAutoNum type="arabicPeriod"/>
            </a:pPr>
            <a:r>
              <a:rPr lang="en-US" sz="1400" b="1" dirty="0">
                <a:solidFill>
                  <a:srgbClr val="0070C0"/>
                </a:solidFill>
              </a:rPr>
              <a:t>The Concept of Karma: The </a:t>
            </a:r>
            <a:r>
              <a:rPr lang="en-US" sz="1400" b="1" dirty="0" err="1">
                <a:solidFill>
                  <a:srgbClr val="0070C0"/>
                </a:solidFill>
              </a:rPr>
              <a:t>Bhagavad</a:t>
            </a:r>
            <a:r>
              <a:rPr lang="en-US" sz="1400" b="1" dirty="0">
                <a:solidFill>
                  <a:srgbClr val="0070C0"/>
                </a:solidFill>
              </a:rPr>
              <a:t> </a:t>
            </a:r>
            <a:r>
              <a:rPr lang="en-US" sz="1400" b="1" dirty="0" err="1">
                <a:solidFill>
                  <a:srgbClr val="0070C0"/>
                </a:solidFill>
              </a:rPr>
              <a:t>Gita</a:t>
            </a:r>
            <a:r>
              <a:rPr lang="en-US" sz="1400" b="1" dirty="0">
                <a:solidFill>
                  <a:srgbClr val="0070C0"/>
                </a:solidFill>
              </a:rPr>
              <a:t> teaches that all actions have consequences, and one's actions determine one's future destiny. 6. The Power of Meditation: The text teaches that meditation is the key to realizing one's divine nature and achieving inner peace and tranquility. 7. The Importance of Surrender: The </a:t>
            </a:r>
            <a:r>
              <a:rPr lang="en-US" sz="1400" b="1" dirty="0" err="1">
                <a:solidFill>
                  <a:srgbClr val="0070C0"/>
                </a:solidFill>
              </a:rPr>
              <a:t>Bhagavad</a:t>
            </a:r>
            <a:r>
              <a:rPr lang="en-US" sz="1400" b="1" dirty="0">
                <a:solidFill>
                  <a:srgbClr val="0070C0"/>
                </a:solidFill>
              </a:rPr>
              <a:t> </a:t>
            </a:r>
            <a:r>
              <a:rPr lang="en-US" sz="1400" b="1" dirty="0" err="1">
                <a:solidFill>
                  <a:srgbClr val="0070C0"/>
                </a:solidFill>
              </a:rPr>
              <a:t>Gita</a:t>
            </a:r>
            <a:r>
              <a:rPr lang="en-US" sz="1400" b="1" dirty="0">
                <a:solidFill>
                  <a:srgbClr val="0070C0"/>
                </a:solidFill>
              </a:rPr>
              <a:t> teaches that surrendering to the divine is essential for spiritual growth and liberation. 8. The Power of Yoga: The text teaches that the practice of yoga, including physical postures, breathing exercises, and meditation, can lead to spiritual enlightenment. 9. The Concept of Duality: The </a:t>
            </a:r>
            <a:r>
              <a:rPr lang="en-US" sz="1400" b="1" dirty="0" err="1">
                <a:solidFill>
                  <a:srgbClr val="0070C0"/>
                </a:solidFill>
              </a:rPr>
              <a:t>Bhagavad</a:t>
            </a:r>
            <a:r>
              <a:rPr lang="en-US" sz="1400" b="1" dirty="0">
                <a:solidFill>
                  <a:srgbClr val="0070C0"/>
                </a:solidFill>
              </a:rPr>
              <a:t> </a:t>
            </a:r>
            <a:r>
              <a:rPr lang="en-US" sz="1400" b="1" dirty="0" err="1">
                <a:solidFill>
                  <a:srgbClr val="0070C0"/>
                </a:solidFill>
              </a:rPr>
              <a:t>Gita</a:t>
            </a:r>
            <a:r>
              <a:rPr lang="en-US" sz="1400" b="1" dirty="0">
                <a:solidFill>
                  <a:srgbClr val="0070C0"/>
                </a:solidFill>
              </a:rPr>
              <a:t> teaches that the material world is an illusion, and that all things exist in a state of duality, as both eternal and temporary. 10. The Message of Hope: The text teaches that even in the face of adversity, one can find peace and happiness by surrendering to the divine and living a life of devotion. These messages continue to be relevant and inspiring to people around the world, and the </a:t>
            </a:r>
            <a:r>
              <a:rPr lang="en-US" sz="1400" b="1" dirty="0" err="1">
                <a:solidFill>
                  <a:srgbClr val="0070C0"/>
                </a:solidFill>
              </a:rPr>
              <a:t>Bhagavad</a:t>
            </a:r>
            <a:r>
              <a:rPr lang="en-US" sz="1400" b="1" dirty="0">
                <a:solidFill>
                  <a:srgbClr val="0070C0"/>
                </a:solidFill>
              </a:rPr>
              <a:t> </a:t>
            </a:r>
            <a:r>
              <a:rPr lang="en-US" sz="1400" b="1" dirty="0" err="1">
                <a:solidFill>
                  <a:srgbClr val="0070C0"/>
                </a:solidFill>
              </a:rPr>
              <a:t>Gita</a:t>
            </a:r>
            <a:r>
              <a:rPr lang="en-US" sz="1400" b="1" dirty="0">
                <a:solidFill>
                  <a:srgbClr val="0070C0"/>
                </a:solidFill>
              </a:rPr>
              <a:t> remains one of the most widely read and revered spiritual texts in the world. Alright. Let's change the topic again. I want you to writ</a:t>
            </a:r>
            <a:endParaRPr lang="en-US" sz="1400" b="1" dirty="0">
              <a:solidFill>
                <a:srgbClr val="0070C0"/>
              </a:solidFill>
              <a:latin typeface="Arial" pitchFamily="34" charset="0"/>
              <a:cs typeface="Arial" pitchFamily="34" charset="0"/>
            </a:endParaRPr>
          </a:p>
        </p:txBody>
      </p:sp>
      <p:sp>
        <p:nvSpPr>
          <p:cNvPr id="8" name="Rectangle 7"/>
          <p:cNvSpPr/>
          <p:nvPr/>
        </p:nvSpPr>
        <p:spPr>
          <a:xfrm>
            <a:off x="190658" y="1466334"/>
            <a:ext cx="906017" cy="769441"/>
          </a:xfrm>
          <a:prstGeom prst="rect">
            <a:avLst/>
          </a:prstGeom>
        </p:spPr>
        <p:txBody>
          <a:bodyPr wrap="none">
            <a:spAutoFit/>
          </a:bodyPr>
          <a:lstStyle/>
          <a:p>
            <a:r>
              <a:rPr lang="en-US" sz="4400" b="1" dirty="0">
                <a:solidFill>
                  <a:srgbClr val="FF0000"/>
                </a:solidFill>
                <a:latin typeface="Arial" pitchFamily="34" charset="0"/>
                <a:ea typeface="Open Sans Light" pitchFamily="34" charset="0"/>
                <a:cs typeface="Arial" pitchFamily="34" charset="0"/>
              </a:rPr>
              <a:t>A.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Office Theme">
  <a:themeElements>
    <a:clrScheme name="Cross">
      <a:dk1>
        <a:sysClr val="windowText" lastClr="000000"/>
      </a:dk1>
      <a:lt1>
        <a:sysClr val="window" lastClr="FFFFFF"/>
      </a:lt1>
      <a:dk2>
        <a:srgbClr val="44546A"/>
      </a:dk2>
      <a:lt2>
        <a:srgbClr val="E7E6E6"/>
      </a:lt2>
      <a:accent1>
        <a:srgbClr val="FABE00"/>
      </a:accent1>
      <a:accent2>
        <a:srgbClr val="5B9BD5"/>
      </a:accent2>
      <a:accent3>
        <a:srgbClr val="A5A5A5"/>
      </a:accent3>
      <a:accent4>
        <a:srgbClr val="FFC000"/>
      </a:accent4>
      <a:accent5>
        <a:srgbClr val="4472C4"/>
      </a:accent5>
      <a:accent6>
        <a:srgbClr val="70AD47"/>
      </a:accent6>
      <a:hlink>
        <a:srgbClr val="0563C1"/>
      </a:hlink>
      <a:folHlink>
        <a:srgbClr val="954F72"/>
      </a:folHlink>
    </a:clrScheme>
    <a:fontScheme name="Cross">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28782</TotalTime>
  <Words>1813</Words>
  <Application>Microsoft Office PowerPoint</Application>
  <PresentationFormat>Widescreen</PresentationFormat>
  <Paragraphs>53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Montserrat</vt:lpstr>
      <vt:lpstr>Open Sans</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think and it is there……..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NEN - Ignite(+)  Discovery Tool</dc:title>
  <dc:creator>Niharika Gaur</dc:creator>
  <cp:lastModifiedBy>Ruchika Sharma</cp:lastModifiedBy>
  <cp:revision>161</cp:revision>
  <dcterms:created xsi:type="dcterms:W3CDTF">2022-02-15T14:32:03Z</dcterms:created>
  <dcterms:modified xsi:type="dcterms:W3CDTF">2023-02-24T12:33:12Z</dcterms:modified>
</cp:coreProperties>
</file>