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9" r:id="rId2"/>
    <p:sldId id="320" r:id="rId3"/>
    <p:sldId id="295" r:id="rId4"/>
    <p:sldId id="302" r:id="rId5"/>
    <p:sldId id="267" r:id="rId6"/>
    <p:sldId id="276" r:id="rId7"/>
    <p:sldId id="296" r:id="rId8"/>
    <p:sldId id="297" r:id="rId9"/>
    <p:sldId id="298" r:id="rId10"/>
    <p:sldId id="299" r:id="rId11"/>
    <p:sldId id="300" r:id="rId12"/>
    <p:sldId id="312" r:id="rId13"/>
    <p:sldId id="309" r:id="rId14"/>
    <p:sldId id="310" r:id="rId15"/>
    <p:sldId id="311" r:id="rId16"/>
    <p:sldId id="301" r:id="rId17"/>
    <p:sldId id="303" r:id="rId18"/>
    <p:sldId id="283" r:id="rId19"/>
    <p:sldId id="314" r:id="rId20"/>
    <p:sldId id="308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15" r:id="rId32"/>
    <p:sldId id="3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4BAF3-A6E6-64B7-DE4B-E9148EB69BC6}" v="213" dt="2023-02-15T08:42:41.828"/>
    <p1510:client id="{1AA9C5A2-2623-33D3-519C-73076A8244C7}" v="22" dt="2023-02-07T03:57:02.529"/>
    <p1510:client id="{2244A22E-9513-9181-0002-7A3B6350EE14}" v="51" dt="2023-02-16T17:36:18.175"/>
    <p1510:client id="{34226656-481B-DEC8-4D60-1C0BC2660924}" v="52" dt="2023-02-16T03:48:24.468"/>
    <p1510:client id="{375C8676-6183-3081-FEC6-B01F29D5F80B}" v="9" dt="2023-02-06T15:49:06.432"/>
    <p1510:client id="{3E0E7034-D3C0-FBEB-DEB8-6425867B058B}" v="461" dt="2023-02-18T07:26:36.822"/>
    <p1510:client id="{50562174-4A5B-3ED5-08A0-EED9D8D74371}" v="6" dt="2023-02-20T09:06:34.319"/>
    <p1510:client id="{635CB4B8-2A93-77C3-3BDA-2529FEAB71FA}" v="17" dt="2023-02-14T13:11:13.016"/>
    <p1510:client id="{6B212295-9FDA-8287-52F2-D7FDD7786DF2}" v="2" dt="2023-02-14T06:17:25.230"/>
    <p1510:client id="{77F2C73A-6B65-C9FF-1A68-1BE4B590D234}" v="117" dt="2023-02-09T07:50:17.787"/>
    <p1510:client id="{88DBFE5E-02EE-CDD0-ACCE-02B52312CD0A}" v="282" dt="2023-02-05T18:22:35.622"/>
    <p1510:client id="{8A637858-F701-CA81-1E2D-63B4305C8FD7}" v="36" dt="2023-02-09T13:00:29.107"/>
    <p1510:client id="{933399DB-003F-7A9C-ECB2-463A55A30FE7}" v="116" dt="2023-02-07T08:54:33.760"/>
    <p1510:client id="{946B60D4-E4CC-F173-E125-618FF9CB3AFA}" v="568" dt="2023-02-09T15:41:46.951"/>
    <p1510:client id="{957AF644-3DEA-4097-9BA7-13D3EE58104A}" v="195" dt="2023-02-02T17:04:46.649"/>
    <p1510:client id="{999DE97A-6630-96E2-1038-6D3A26C635BB}" v="147" dt="2023-02-23T06:07:58.622"/>
    <p1510:client id="{9E2B759B-1FE8-0375-685C-18428D6F0F8F}" v="279" dt="2023-02-15T12:25:44.423"/>
    <p1510:client id="{B12EE5BB-23E6-D172-99D8-61296922F6BF}" v="67" dt="2023-02-04T15:44:56.459"/>
    <p1510:client id="{B3BD7E7B-C6D6-16DD-04DF-86CF98D155D8}" v="19" dt="2023-02-08T08:43:04.216"/>
    <p1510:client id="{D8323FDF-6FA4-A08F-0517-183D4A22FC43}" v="173" dt="2023-02-11T18:12:04.859"/>
    <p1510:client id="{DC41CD03-4095-1B03-2850-869E70BB0997}" v="154" dt="2023-02-07T16:01:30.860"/>
    <p1510:client id="{E269C6E4-8231-3BC3-6496-082497645E86}" v="34" dt="2023-02-09T09:11:14.832"/>
    <p1510:client id="{E2AA3B4F-BB90-A7F8-292E-F32EA1FAF4F9}" v="84" dt="2023-02-13T03:30:45.470"/>
    <p1510:client id="{E989AB8D-3AEA-B064-687F-616B9AB43C5D}" v="37" dt="2023-02-14T13:07:55.223"/>
    <p1510:client id="{EEE63763-2722-03F1-1FC8-5D2FDA8D8355}" v="14" dt="2023-02-03T08:05:43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FC61E-4F61-4D13-84CF-78CBDD3404F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5C5E8B-22F0-48AC-A4FA-518B915B9238}">
      <dgm:prSet/>
      <dgm:spPr/>
      <dgm:t>
        <a:bodyPr/>
        <a:lstStyle/>
        <a:p>
          <a:r>
            <a:rPr lang="en-US"/>
            <a:t>Copies adults and friends</a:t>
          </a:r>
        </a:p>
      </dgm:t>
    </dgm:pt>
    <dgm:pt modelId="{E5BEC712-5F5E-4EF2-881B-B65D640C3DD8}" type="parTrans" cxnId="{9F351FD2-7CCC-43FB-9F2A-11DE6EEC3CA0}">
      <dgm:prSet/>
      <dgm:spPr/>
      <dgm:t>
        <a:bodyPr/>
        <a:lstStyle/>
        <a:p>
          <a:endParaRPr lang="en-US"/>
        </a:p>
      </dgm:t>
    </dgm:pt>
    <dgm:pt modelId="{65859D08-1CF1-4535-9C44-4C752E350742}" type="sibTrans" cxnId="{9F351FD2-7CCC-43FB-9F2A-11DE6EEC3CA0}">
      <dgm:prSet/>
      <dgm:spPr/>
      <dgm:t>
        <a:bodyPr/>
        <a:lstStyle/>
        <a:p>
          <a:endParaRPr lang="en-US"/>
        </a:p>
      </dgm:t>
    </dgm:pt>
    <dgm:pt modelId="{1CA5B86B-C92E-4A1E-B496-1B8D5E6C0526}">
      <dgm:prSet/>
      <dgm:spPr/>
      <dgm:t>
        <a:bodyPr/>
        <a:lstStyle/>
        <a:p>
          <a:r>
            <a:rPr lang="en-US"/>
            <a:t>Shows affection for friends without prompting</a:t>
          </a:r>
        </a:p>
      </dgm:t>
    </dgm:pt>
    <dgm:pt modelId="{AD50AFCE-1A4D-4CC8-B0D2-8DD2858B7E28}" type="parTrans" cxnId="{843EB963-8483-4590-A3D7-ADC9423DAA80}">
      <dgm:prSet/>
      <dgm:spPr/>
      <dgm:t>
        <a:bodyPr/>
        <a:lstStyle/>
        <a:p>
          <a:endParaRPr lang="en-US"/>
        </a:p>
      </dgm:t>
    </dgm:pt>
    <dgm:pt modelId="{44499CED-64A7-4C41-A490-9C53F3C0BB65}" type="sibTrans" cxnId="{843EB963-8483-4590-A3D7-ADC9423DAA80}">
      <dgm:prSet/>
      <dgm:spPr/>
      <dgm:t>
        <a:bodyPr/>
        <a:lstStyle/>
        <a:p>
          <a:endParaRPr lang="en-US"/>
        </a:p>
      </dgm:t>
    </dgm:pt>
    <dgm:pt modelId="{BB022D8B-48D9-458B-830C-97EB214859E4}">
      <dgm:prSet/>
      <dgm:spPr/>
      <dgm:t>
        <a:bodyPr/>
        <a:lstStyle/>
        <a:p>
          <a:r>
            <a:rPr lang="en-US"/>
            <a:t>Takes turns in games</a:t>
          </a:r>
        </a:p>
      </dgm:t>
    </dgm:pt>
    <dgm:pt modelId="{8413B82F-8545-42E6-A26C-F6D643554752}" type="parTrans" cxnId="{E3833666-99CA-40ED-A078-58FC99C004B8}">
      <dgm:prSet/>
      <dgm:spPr/>
      <dgm:t>
        <a:bodyPr/>
        <a:lstStyle/>
        <a:p>
          <a:endParaRPr lang="en-US"/>
        </a:p>
      </dgm:t>
    </dgm:pt>
    <dgm:pt modelId="{5CA4B8CF-0475-4384-93FF-194E8398CF56}" type="sibTrans" cxnId="{E3833666-99CA-40ED-A078-58FC99C004B8}">
      <dgm:prSet/>
      <dgm:spPr/>
      <dgm:t>
        <a:bodyPr/>
        <a:lstStyle/>
        <a:p>
          <a:endParaRPr lang="en-US"/>
        </a:p>
      </dgm:t>
    </dgm:pt>
    <dgm:pt modelId="{6ECB2658-3416-4D7F-BF22-2EE6AC3CCF66}" type="pres">
      <dgm:prSet presAssocID="{81FFC61E-4F61-4D13-84CF-78CBDD3404FD}" presName="diagram" presStyleCnt="0">
        <dgm:presLayoutVars>
          <dgm:dir/>
          <dgm:resizeHandles val="exact"/>
        </dgm:presLayoutVars>
      </dgm:prSet>
      <dgm:spPr/>
    </dgm:pt>
    <dgm:pt modelId="{C6BC96FB-921F-4C71-AEF3-54B6CA5605A5}" type="pres">
      <dgm:prSet presAssocID="{9D5C5E8B-22F0-48AC-A4FA-518B915B9238}" presName="node" presStyleLbl="node1" presStyleIdx="0" presStyleCnt="3">
        <dgm:presLayoutVars>
          <dgm:bulletEnabled val="1"/>
        </dgm:presLayoutVars>
      </dgm:prSet>
      <dgm:spPr/>
    </dgm:pt>
    <dgm:pt modelId="{B96EA01D-E930-42A6-BB4E-EAA9D5A98FD4}" type="pres">
      <dgm:prSet presAssocID="{65859D08-1CF1-4535-9C44-4C752E350742}" presName="sibTrans" presStyleLbl="sibTrans2D1" presStyleIdx="0" presStyleCnt="2"/>
      <dgm:spPr/>
    </dgm:pt>
    <dgm:pt modelId="{DCDC3541-80C2-49E9-BCDE-7C9F623D51C7}" type="pres">
      <dgm:prSet presAssocID="{65859D08-1CF1-4535-9C44-4C752E350742}" presName="connectorText" presStyleLbl="sibTrans2D1" presStyleIdx="0" presStyleCnt="2"/>
      <dgm:spPr/>
    </dgm:pt>
    <dgm:pt modelId="{A18BA5BF-893D-440A-BC0F-4DE9978F8387}" type="pres">
      <dgm:prSet presAssocID="{1CA5B86B-C92E-4A1E-B496-1B8D5E6C0526}" presName="node" presStyleLbl="node1" presStyleIdx="1" presStyleCnt="3">
        <dgm:presLayoutVars>
          <dgm:bulletEnabled val="1"/>
        </dgm:presLayoutVars>
      </dgm:prSet>
      <dgm:spPr/>
    </dgm:pt>
    <dgm:pt modelId="{07E03FB7-75C3-4AB8-BA2D-D8BDF2D4BE04}" type="pres">
      <dgm:prSet presAssocID="{44499CED-64A7-4C41-A490-9C53F3C0BB65}" presName="sibTrans" presStyleLbl="sibTrans2D1" presStyleIdx="1" presStyleCnt="2"/>
      <dgm:spPr/>
    </dgm:pt>
    <dgm:pt modelId="{405ECA64-EAC0-42E6-884E-6F91CA71D74F}" type="pres">
      <dgm:prSet presAssocID="{44499CED-64A7-4C41-A490-9C53F3C0BB65}" presName="connectorText" presStyleLbl="sibTrans2D1" presStyleIdx="1" presStyleCnt="2"/>
      <dgm:spPr/>
    </dgm:pt>
    <dgm:pt modelId="{60D2A806-5A0D-4C0B-9909-B12CACB4037E}" type="pres">
      <dgm:prSet presAssocID="{BB022D8B-48D9-458B-830C-97EB214859E4}" presName="node" presStyleLbl="node1" presStyleIdx="2" presStyleCnt="3">
        <dgm:presLayoutVars>
          <dgm:bulletEnabled val="1"/>
        </dgm:presLayoutVars>
      </dgm:prSet>
      <dgm:spPr/>
    </dgm:pt>
  </dgm:ptLst>
  <dgm:cxnLst>
    <dgm:cxn modelId="{4427CD14-4341-4E4A-9E1C-893C23DB7DA6}" type="presOf" srcId="{44499CED-64A7-4C41-A490-9C53F3C0BB65}" destId="{405ECA64-EAC0-42E6-884E-6F91CA71D74F}" srcOrd="1" destOrd="0" presId="urn:microsoft.com/office/officeart/2005/8/layout/process5"/>
    <dgm:cxn modelId="{C50C2D40-4921-4FAB-8E41-B0D81B70297A}" type="presOf" srcId="{44499CED-64A7-4C41-A490-9C53F3C0BB65}" destId="{07E03FB7-75C3-4AB8-BA2D-D8BDF2D4BE04}" srcOrd="0" destOrd="0" presId="urn:microsoft.com/office/officeart/2005/8/layout/process5"/>
    <dgm:cxn modelId="{843EB963-8483-4590-A3D7-ADC9423DAA80}" srcId="{81FFC61E-4F61-4D13-84CF-78CBDD3404FD}" destId="{1CA5B86B-C92E-4A1E-B496-1B8D5E6C0526}" srcOrd="1" destOrd="0" parTransId="{AD50AFCE-1A4D-4CC8-B0D2-8DD2858B7E28}" sibTransId="{44499CED-64A7-4C41-A490-9C53F3C0BB65}"/>
    <dgm:cxn modelId="{E3833666-99CA-40ED-A078-58FC99C004B8}" srcId="{81FFC61E-4F61-4D13-84CF-78CBDD3404FD}" destId="{BB022D8B-48D9-458B-830C-97EB214859E4}" srcOrd="2" destOrd="0" parTransId="{8413B82F-8545-42E6-A26C-F6D643554752}" sibTransId="{5CA4B8CF-0475-4384-93FF-194E8398CF56}"/>
    <dgm:cxn modelId="{BD9E636E-1A21-4CB4-9321-8705BBFA3DBF}" type="presOf" srcId="{BB022D8B-48D9-458B-830C-97EB214859E4}" destId="{60D2A806-5A0D-4C0B-9909-B12CACB4037E}" srcOrd="0" destOrd="0" presId="urn:microsoft.com/office/officeart/2005/8/layout/process5"/>
    <dgm:cxn modelId="{378C4578-0F6B-4E51-9913-B467BD61C8BE}" type="presOf" srcId="{65859D08-1CF1-4535-9C44-4C752E350742}" destId="{DCDC3541-80C2-49E9-BCDE-7C9F623D51C7}" srcOrd="1" destOrd="0" presId="urn:microsoft.com/office/officeart/2005/8/layout/process5"/>
    <dgm:cxn modelId="{C744867E-F004-4C9D-AB6D-3AF542C09FE0}" type="presOf" srcId="{9D5C5E8B-22F0-48AC-A4FA-518B915B9238}" destId="{C6BC96FB-921F-4C71-AEF3-54B6CA5605A5}" srcOrd="0" destOrd="0" presId="urn:microsoft.com/office/officeart/2005/8/layout/process5"/>
    <dgm:cxn modelId="{22D77DB4-2FAF-470C-8D60-BBEAF3795A76}" type="presOf" srcId="{1CA5B86B-C92E-4A1E-B496-1B8D5E6C0526}" destId="{A18BA5BF-893D-440A-BC0F-4DE9978F8387}" srcOrd="0" destOrd="0" presId="urn:microsoft.com/office/officeart/2005/8/layout/process5"/>
    <dgm:cxn modelId="{1F1282C6-EF09-4B2B-B96E-C30ECA693817}" type="presOf" srcId="{81FFC61E-4F61-4D13-84CF-78CBDD3404FD}" destId="{6ECB2658-3416-4D7F-BF22-2EE6AC3CCF66}" srcOrd="0" destOrd="0" presId="urn:microsoft.com/office/officeart/2005/8/layout/process5"/>
    <dgm:cxn modelId="{9F351FD2-7CCC-43FB-9F2A-11DE6EEC3CA0}" srcId="{81FFC61E-4F61-4D13-84CF-78CBDD3404FD}" destId="{9D5C5E8B-22F0-48AC-A4FA-518B915B9238}" srcOrd="0" destOrd="0" parTransId="{E5BEC712-5F5E-4EF2-881B-B65D640C3DD8}" sibTransId="{65859D08-1CF1-4535-9C44-4C752E350742}"/>
    <dgm:cxn modelId="{F9BBAFFD-93C8-4A3D-BD92-BEFA1D3B1C87}" type="presOf" srcId="{65859D08-1CF1-4535-9C44-4C752E350742}" destId="{B96EA01D-E930-42A6-BB4E-EAA9D5A98FD4}" srcOrd="0" destOrd="0" presId="urn:microsoft.com/office/officeart/2005/8/layout/process5"/>
    <dgm:cxn modelId="{8F7AEF1A-C263-49C3-8286-583EFD83622B}" type="presParOf" srcId="{6ECB2658-3416-4D7F-BF22-2EE6AC3CCF66}" destId="{C6BC96FB-921F-4C71-AEF3-54B6CA5605A5}" srcOrd="0" destOrd="0" presId="urn:microsoft.com/office/officeart/2005/8/layout/process5"/>
    <dgm:cxn modelId="{81F199EA-4F27-43FC-8A2A-5D2DA0B851DF}" type="presParOf" srcId="{6ECB2658-3416-4D7F-BF22-2EE6AC3CCF66}" destId="{B96EA01D-E930-42A6-BB4E-EAA9D5A98FD4}" srcOrd="1" destOrd="0" presId="urn:microsoft.com/office/officeart/2005/8/layout/process5"/>
    <dgm:cxn modelId="{735172D5-F0F2-497F-AC57-F7ABD059F8EC}" type="presParOf" srcId="{B96EA01D-E930-42A6-BB4E-EAA9D5A98FD4}" destId="{DCDC3541-80C2-49E9-BCDE-7C9F623D51C7}" srcOrd="0" destOrd="0" presId="urn:microsoft.com/office/officeart/2005/8/layout/process5"/>
    <dgm:cxn modelId="{AFAFFF69-2EFE-41DF-AF35-A3E389BA3ED1}" type="presParOf" srcId="{6ECB2658-3416-4D7F-BF22-2EE6AC3CCF66}" destId="{A18BA5BF-893D-440A-BC0F-4DE9978F8387}" srcOrd="2" destOrd="0" presId="urn:microsoft.com/office/officeart/2005/8/layout/process5"/>
    <dgm:cxn modelId="{B1578FCF-6BC8-4F27-AA21-D60CE6E4928C}" type="presParOf" srcId="{6ECB2658-3416-4D7F-BF22-2EE6AC3CCF66}" destId="{07E03FB7-75C3-4AB8-BA2D-D8BDF2D4BE04}" srcOrd="3" destOrd="0" presId="urn:microsoft.com/office/officeart/2005/8/layout/process5"/>
    <dgm:cxn modelId="{3FEAB9B9-711C-4418-9C19-B905576E1208}" type="presParOf" srcId="{07E03FB7-75C3-4AB8-BA2D-D8BDF2D4BE04}" destId="{405ECA64-EAC0-42E6-884E-6F91CA71D74F}" srcOrd="0" destOrd="0" presId="urn:microsoft.com/office/officeart/2005/8/layout/process5"/>
    <dgm:cxn modelId="{507251F7-5FC3-42A9-8E18-B0E0AA03DB2B}" type="presParOf" srcId="{6ECB2658-3416-4D7F-BF22-2EE6AC3CCF66}" destId="{60D2A806-5A0D-4C0B-9909-B12CACB4037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4717F-5154-4578-8791-5473CF9A2AD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31E1B6-81A2-4332-9574-C504DAAF95D4}">
      <dgm:prSet/>
      <dgm:spPr/>
      <dgm:t>
        <a:bodyPr/>
        <a:lstStyle/>
        <a:p>
          <a:r>
            <a:rPr lang="en-US" b="1"/>
            <a:t>Would rather play with other children than alone</a:t>
          </a:r>
          <a:endParaRPr lang="en-US"/>
        </a:p>
      </dgm:t>
    </dgm:pt>
    <dgm:pt modelId="{A2411442-45F9-471F-868B-2D856A473127}" type="parTrans" cxnId="{928DD214-5633-478E-9242-49DC78BBBCCD}">
      <dgm:prSet/>
      <dgm:spPr/>
      <dgm:t>
        <a:bodyPr/>
        <a:lstStyle/>
        <a:p>
          <a:endParaRPr lang="en-US"/>
        </a:p>
      </dgm:t>
    </dgm:pt>
    <dgm:pt modelId="{E25954E4-AF8E-4FF2-996B-47363B42E25C}" type="sibTrans" cxnId="{928DD214-5633-478E-9242-49DC78BBBCCD}">
      <dgm:prSet/>
      <dgm:spPr/>
      <dgm:t>
        <a:bodyPr/>
        <a:lstStyle/>
        <a:p>
          <a:endParaRPr lang="en-US"/>
        </a:p>
      </dgm:t>
    </dgm:pt>
    <dgm:pt modelId="{CD15ABB9-CE82-42CD-A85B-83E85ABB462A}">
      <dgm:prSet/>
      <dgm:spPr/>
      <dgm:t>
        <a:bodyPr/>
        <a:lstStyle/>
        <a:p>
          <a:r>
            <a:rPr lang="en-US" b="1"/>
            <a:t>Cooperates with other children</a:t>
          </a:r>
          <a:endParaRPr lang="en-US"/>
        </a:p>
      </dgm:t>
    </dgm:pt>
    <dgm:pt modelId="{84A1E1D4-623E-44BD-8998-28E9BD633DDA}" type="parTrans" cxnId="{EA109DC8-E72B-4E98-9B40-F8490E72806C}">
      <dgm:prSet/>
      <dgm:spPr/>
      <dgm:t>
        <a:bodyPr/>
        <a:lstStyle/>
        <a:p>
          <a:endParaRPr lang="en-US"/>
        </a:p>
      </dgm:t>
    </dgm:pt>
    <dgm:pt modelId="{452C3072-E774-4585-B73D-CBB7A6108D3E}" type="sibTrans" cxnId="{EA109DC8-E72B-4E98-9B40-F8490E72806C}">
      <dgm:prSet/>
      <dgm:spPr/>
      <dgm:t>
        <a:bodyPr/>
        <a:lstStyle/>
        <a:p>
          <a:endParaRPr lang="en-US"/>
        </a:p>
      </dgm:t>
    </dgm:pt>
    <dgm:pt modelId="{E620315A-D68E-4395-99F1-D1055167CE7C}">
      <dgm:prSet/>
      <dgm:spPr/>
      <dgm:t>
        <a:bodyPr/>
        <a:lstStyle/>
        <a:p>
          <a:r>
            <a:rPr lang="en-US" b="1"/>
            <a:t>Plays “Mom” or “Dad”</a:t>
          </a:r>
          <a:endParaRPr lang="en-US"/>
        </a:p>
      </dgm:t>
    </dgm:pt>
    <dgm:pt modelId="{5E9CEA6A-61D1-408D-9C24-A3897A1C8550}" type="parTrans" cxnId="{94448827-CC64-4E48-8FBE-BECC684E7584}">
      <dgm:prSet/>
      <dgm:spPr/>
      <dgm:t>
        <a:bodyPr/>
        <a:lstStyle/>
        <a:p>
          <a:endParaRPr lang="en-US"/>
        </a:p>
      </dgm:t>
    </dgm:pt>
    <dgm:pt modelId="{F767A33D-B469-43C5-84A2-102738504CBA}" type="sibTrans" cxnId="{94448827-CC64-4E48-8FBE-BECC684E7584}">
      <dgm:prSet/>
      <dgm:spPr/>
      <dgm:t>
        <a:bodyPr/>
        <a:lstStyle/>
        <a:p>
          <a:endParaRPr lang="en-US"/>
        </a:p>
      </dgm:t>
    </dgm:pt>
    <dgm:pt modelId="{F8D44501-C1E9-4553-AB22-CADB598DCAE1}" type="pres">
      <dgm:prSet presAssocID="{83E4717F-5154-4578-8791-5473CF9A2A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E9D0DA-713A-474B-B23B-2E20720A6628}" type="pres">
      <dgm:prSet presAssocID="{5831E1B6-81A2-4332-9574-C504DAAF95D4}" presName="hierRoot1" presStyleCnt="0"/>
      <dgm:spPr/>
    </dgm:pt>
    <dgm:pt modelId="{DDCA150E-01F8-451B-87A9-DEE069627B51}" type="pres">
      <dgm:prSet presAssocID="{5831E1B6-81A2-4332-9574-C504DAAF95D4}" presName="composite" presStyleCnt="0"/>
      <dgm:spPr/>
    </dgm:pt>
    <dgm:pt modelId="{10D93848-3D57-4048-BE7B-D17DFCC80D63}" type="pres">
      <dgm:prSet presAssocID="{5831E1B6-81A2-4332-9574-C504DAAF95D4}" presName="background" presStyleLbl="node0" presStyleIdx="0" presStyleCnt="3"/>
      <dgm:spPr/>
    </dgm:pt>
    <dgm:pt modelId="{1EDF1D98-6938-49B4-8373-49A66B06B0A6}" type="pres">
      <dgm:prSet presAssocID="{5831E1B6-81A2-4332-9574-C504DAAF95D4}" presName="text" presStyleLbl="fgAcc0" presStyleIdx="0" presStyleCnt="3">
        <dgm:presLayoutVars>
          <dgm:chPref val="3"/>
        </dgm:presLayoutVars>
      </dgm:prSet>
      <dgm:spPr/>
    </dgm:pt>
    <dgm:pt modelId="{3799506F-1450-4437-9015-BFB08D06FF86}" type="pres">
      <dgm:prSet presAssocID="{5831E1B6-81A2-4332-9574-C504DAAF95D4}" presName="hierChild2" presStyleCnt="0"/>
      <dgm:spPr/>
    </dgm:pt>
    <dgm:pt modelId="{05C4D695-C906-4E55-AF7A-BEA3EB2FDDE8}" type="pres">
      <dgm:prSet presAssocID="{CD15ABB9-CE82-42CD-A85B-83E85ABB462A}" presName="hierRoot1" presStyleCnt="0"/>
      <dgm:spPr/>
    </dgm:pt>
    <dgm:pt modelId="{778BE36A-14AB-483F-8054-111B7F8015A9}" type="pres">
      <dgm:prSet presAssocID="{CD15ABB9-CE82-42CD-A85B-83E85ABB462A}" presName="composite" presStyleCnt="0"/>
      <dgm:spPr/>
    </dgm:pt>
    <dgm:pt modelId="{28AB08B0-0216-4D20-B200-952A674AE79F}" type="pres">
      <dgm:prSet presAssocID="{CD15ABB9-CE82-42CD-A85B-83E85ABB462A}" presName="background" presStyleLbl="node0" presStyleIdx="1" presStyleCnt="3"/>
      <dgm:spPr/>
    </dgm:pt>
    <dgm:pt modelId="{42FA3FF0-910C-4ED2-9D7E-04C8E3E1F710}" type="pres">
      <dgm:prSet presAssocID="{CD15ABB9-CE82-42CD-A85B-83E85ABB462A}" presName="text" presStyleLbl="fgAcc0" presStyleIdx="1" presStyleCnt="3">
        <dgm:presLayoutVars>
          <dgm:chPref val="3"/>
        </dgm:presLayoutVars>
      </dgm:prSet>
      <dgm:spPr/>
    </dgm:pt>
    <dgm:pt modelId="{32025541-7537-45E0-B17C-7BB4C7D20078}" type="pres">
      <dgm:prSet presAssocID="{CD15ABB9-CE82-42CD-A85B-83E85ABB462A}" presName="hierChild2" presStyleCnt="0"/>
      <dgm:spPr/>
    </dgm:pt>
    <dgm:pt modelId="{0128E1C5-1610-4DBA-93BD-D7BE6D371288}" type="pres">
      <dgm:prSet presAssocID="{E620315A-D68E-4395-99F1-D1055167CE7C}" presName="hierRoot1" presStyleCnt="0"/>
      <dgm:spPr/>
    </dgm:pt>
    <dgm:pt modelId="{6FC221A9-91A9-4647-A33A-D7ED6C312412}" type="pres">
      <dgm:prSet presAssocID="{E620315A-D68E-4395-99F1-D1055167CE7C}" presName="composite" presStyleCnt="0"/>
      <dgm:spPr/>
    </dgm:pt>
    <dgm:pt modelId="{957529EE-3DBB-4B43-8B64-B1DC3FE64A3E}" type="pres">
      <dgm:prSet presAssocID="{E620315A-D68E-4395-99F1-D1055167CE7C}" presName="background" presStyleLbl="node0" presStyleIdx="2" presStyleCnt="3"/>
      <dgm:spPr/>
    </dgm:pt>
    <dgm:pt modelId="{2AAFBAFD-53FF-41AF-BF05-A461B6AEF023}" type="pres">
      <dgm:prSet presAssocID="{E620315A-D68E-4395-99F1-D1055167CE7C}" presName="text" presStyleLbl="fgAcc0" presStyleIdx="2" presStyleCnt="3">
        <dgm:presLayoutVars>
          <dgm:chPref val="3"/>
        </dgm:presLayoutVars>
      </dgm:prSet>
      <dgm:spPr/>
    </dgm:pt>
    <dgm:pt modelId="{06B5A4D4-F4FE-4EBF-A71A-5F73FA51FC7E}" type="pres">
      <dgm:prSet presAssocID="{E620315A-D68E-4395-99F1-D1055167CE7C}" presName="hierChild2" presStyleCnt="0"/>
      <dgm:spPr/>
    </dgm:pt>
  </dgm:ptLst>
  <dgm:cxnLst>
    <dgm:cxn modelId="{117D500F-8D6B-4CA0-A67F-0D583B40E318}" type="presOf" srcId="{83E4717F-5154-4578-8791-5473CF9A2AD4}" destId="{F8D44501-C1E9-4553-AB22-CADB598DCAE1}" srcOrd="0" destOrd="0" presId="urn:microsoft.com/office/officeart/2005/8/layout/hierarchy1"/>
    <dgm:cxn modelId="{928DD214-5633-478E-9242-49DC78BBBCCD}" srcId="{83E4717F-5154-4578-8791-5473CF9A2AD4}" destId="{5831E1B6-81A2-4332-9574-C504DAAF95D4}" srcOrd="0" destOrd="0" parTransId="{A2411442-45F9-471F-868B-2D856A473127}" sibTransId="{E25954E4-AF8E-4FF2-996B-47363B42E25C}"/>
    <dgm:cxn modelId="{B6F05F18-FAE7-4093-A6BA-089148C22031}" type="presOf" srcId="{CD15ABB9-CE82-42CD-A85B-83E85ABB462A}" destId="{42FA3FF0-910C-4ED2-9D7E-04C8E3E1F710}" srcOrd="0" destOrd="0" presId="urn:microsoft.com/office/officeart/2005/8/layout/hierarchy1"/>
    <dgm:cxn modelId="{94448827-CC64-4E48-8FBE-BECC684E7584}" srcId="{83E4717F-5154-4578-8791-5473CF9A2AD4}" destId="{E620315A-D68E-4395-99F1-D1055167CE7C}" srcOrd="2" destOrd="0" parTransId="{5E9CEA6A-61D1-408D-9C24-A3897A1C8550}" sibTransId="{F767A33D-B469-43C5-84A2-102738504CBA}"/>
    <dgm:cxn modelId="{742BA734-BA99-4206-BA5E-81DA7003DAB3}" type="presOf" srcId="{5831E1B6-81A2-4332-9574-C504DAAF95D4}" destId="{1EDF1D98-6938-49B4-8373-49A66B06B0A6}" srcOrd="0" destOrd="0" presId="urn:microsoft.com/office/officeart/2005/8/layout/hierarchy1"/>
    <dgm:cxn modelId="{9D3DFB36-EB29-49C3-A916-5968F02E6D06}" type="presOf" srcId="{E620315A-D68E-4395-99F1-D1055167CE7C}" destId="{2AAFBAFD-53FF-41AF-BF05-A461B6AEF023}" srcOrd="0" destOrd="0" presId="urn:microsoft.com/office/officeart/2005/8/layout/hierarchy1"/>
    <dgm:cxn modelId="{EA109DC8-E72B-4E98-9B40-F8490E72806C}" srcId="{83E4717F-5154-4578-8791-5473CF9A2AD4}" destId="{CD15ABB9-CE82-42CD-A85B-83E85ABB462A}" srcOrd="1" destOrd="0" parTransId="{84A1E1D4-623E-44BD-8998-28E9BD633DDA}" sibTransId="{452C3072-E774-4585-B73D-CBB7A6108D3E}"/>
    <dgm:cxn modelId="{9521E6EF-DBBB-4DD1-9BAD-1F0A4C57B3F9}" type="presParOf" srcId="{F8D44501-C1E9-4553-AB22-CADB598DCAE1}" destId="{32E9D0DA-713A-474B-B23B-2E20720A6628}" srcOrd="0" destOrd="0" presId="urn:microsoft.com/office/officeart/2005/8/layout/hierarchy1"/>
    <dgm:cxn modelId="{14C48C08-A06E-4DE2-90FE-3FC5F35590A5}" type="presParOf" srcId="{32E9D0DA-713A-474B-B23B-2E20720A6628}" destId="{DDCA150E-01F8-451B-87A9-DEE069627B51}" srcOrd="0" destOrd="0" presId="urn:microsoft.com/office/officeart/2005/8/layout/hierarchy1"/>
    <dgm:cxn modelId="{F8BF9AC2-9CA3-440D-801B-0FEB6FFC3FF8}" type="presParOf" srcId="{DDCA150E-01F8-451B-87A9-DEE069627B51}" destId="{10D93848-3D57-4048-BE7B-D17DFCC80D63}" srcOrd="0" destOrd="0" presId="urn:microsoft.com/office/officeart/2005/8/layout/hierarchy1"/>
    <dgm:cxn modelId="{3E1F2637-388E-4E25-989D-FE97E5E70F2F}" type="presParOf" srcId="{DDCA150E-01F8-451B-87A9-DEE069627B51}" destId="{1EDF1D98-6938-49B4-8373-49A66B06B0A6}" srcOrd="1" destOrd="0" presId="urn:microsoft.com/office/officeart/2005/8/layout/hierarchy1"/>
    <dgm:cxn modelId="{C9125D82-7E2A-4D72-AB18-E1CB3FC325D0}" type="presParOf" srcId="{32E9D0DA-713A-474B-B23B-2E20720A6628}" destId="{3799506F-1450-4437-9015-BFB08D06FF86}" srcOrd="1" destOrd="0" presId="urn:microsoft.com/office/officeart/2005/8/layout/hierarchy1"/>
    <dgm:cxn modelId="{FD849D47-ADC9-45B1-982C-1837DA6FADBB}" type="presParOf" srcId="{F8D44501-C1E9-4553-AB22-CADB598DCAE1}" destId="{05C4D695-C906-4E55-AF7A-BEA3EB2FDDE8}" srcOrd="1" destOrd="0" presId="urn:microsoft.com/office/officeart/2005/8/layout/hierarchy1"/>
    <dgm:cxn modelId="{F4F7D1B4-923B-473E-9517-009F3CF379A2}" type="presParOf" srcId="{05C4D695-C906-4E55-AF7A-BEA3EB2FDDE8}" destId="{778BE36A-14AB-483F-8054-111B7F8015A9}" srcOrd="0" destOrd="0" presId="urn:microsoft.com/office/officeart/2005/8/layout/hierarchy1"/>
    <dgm:cxn modelId="{750D9A12-C721-4A55-A54D-97A3D7747F30}" type="presParOf" srcId="{778BE36A-14AB-483F-8054-111B7F8015A9}" destId="{28AB08B0-0216-4D20-B200-952A674AE79F}" srcOrd="0" destOrd="0" presId="urn:microsoft.com/office/officeart/2005/8/layout/hierarchy1"/>
    <dgm:cxn modelId="{78C1FEEA-0347-43E9-A5B1-D47ED69D0FA5}" type="presParOf" srcId="{778BE36A-14AB-483F-8054-111B7F8015A9}" destId="{42FA3FF0-910C-4ED2-9D7E-04C8E3E1F710}" srcOrd="1" destOrd="0" presId="urn:microsoft.com/office/officeart/2005/8/layout/hierarchy1"/>
    <dgm:cxn modelId="{090C56B5-BA09-4668-A74C-5EAAEA78C928}" type="presParOf" srcId="{05C4D695-C906-4E55-AF7A-BEA3EB2FDDE8}" destId="{32025541-7537-45E0-B17C-7BB4C7D20078}" srcOrd="1" destOrd="0" presId="urn:microsoft.com/office/officeart/2005/8/layout/hierarchy1"/>
    <dgm:cxn modelId="{D733BDB7-07E7-4486-9F9F-25C65D6A1772}" type="presParOf" srcId="{F8D44501-C1E9-4553-AB22-CADB598DCAE1}" destId="{0128E1C5-1610-4DBA-93BD-D7BE6D371288}" srcOrd="2" destOrd="0" presId="urn:microsoft.com/office/officeart/2005/8/layout/hierarchy1"/>
    <dgm:cxn modelId="{8B6B486C-9007-4E2A-9B60-10C6B0273274}" type="presParOf" srcId="{0128E1C5-1610-4DBA-93BD-D7BE6D371288}" destId="{6FC221A9-91A9-4647-A33A-D7ED6C312412}" srcOrd="0" destOrd="0" presId="urn:microsoft.com/office/officeart/2005/8/layout/hierarchy1"/>
    <dgm:cxn modelId="{EC7B5B86-4B47-4148-930E-8F1B3ACC673B}" type="presParOf" srcId="{6FC221A9-91A9-4647-A33A-D7ED6C312412}" destId="{957529EE-3DBB-4B43-8B64-B1DC3FE64A3E}" srcOrd="0" destOrd="0" presId="urn:microsoft.com/office/officeart/2005/8/layout/hierarchy1"/>
    <dgm:cxn modelId="{4501630C-23A8-44E3-95DD-E91D55F83363}" type="presParOf" srcId="{6FC221A9-91A9-4647-A33A-D7ED6C312412}" destId="{2AAFBAFD-53FF-41AF-BF05-A461B6AEF023}" srcOrd="1" destOrd="0" presId="urn:microsoft.com/office/officeart/2005/8/layout/hierarchy1"/>
    <dgm:cxn modelId="{01110EC4-2098-493B-8D15-65A4E2F596C4}" type="presParOf" srcId="{0128E1C5-1610-4DBA-93BD-D7BE6D371288}" destId="{06B5A4D4-F4FE-4EBF-A71A-5F73FA51FC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4A9AF-1DF6-4C6E-B487-A053831D13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CDA9AEA9-3188-4A43-910E-1A31284F1E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Wants to be like friends</a:t>
          </a:r>
        </a:p>
      </dgm:t>
    </dgm:pt>
    <dgm:pt modelId="{1293EC3D-D510-45E2-A14E-90D39740B8F0}" type="parTrans" cxnId="{D40C76FD-BF35-46E8-9B6A-E297C01C4436}">
      <dgm:prSet/>
      <dgm:spPr/>
      <dgm:t>
        <a:bodyPr/>
        <a:lstStyle/>
        <a:p>
          <a:endParaRPr lang="en-US"/>
        </a:p>
      </dgm:t>
    </dgm:pt>
    <dgm:pt modelId="{1CBA02BA-6BF6-4623-8DEA-FD2C740DCF05}" type="sibTrans" cxnId="{D40C76FD-BF35-46E8-9B6A-E297C01C4436}">
      <dgm:prSet/>
      <dgm:spPr/>
      <dgm:t>
        <a:bodyPr/>
        <a:lstStyle/>
        <a:p>
          <a:endParaRPr lang="en-US"/>
        </a:p>
      </dgm:t>
    </dgm:pt>
    <dgm:pt modelId="{E386AA7C-4373-4714-9219-34D97A03CD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Is more likely to agree with rules</a:t>
          </a:r>
        </a:p>
      </dgm:t>
    </dgm:pt>
    <dgm:pt modelId="{4533A742-A2C0-4AEC-90B1-780A8CADC45D}" type="parTrans" cxnId="{AEBE4FEB-F741-42FC-A0D0-A136A0A59981}">
      <dgm:prSet/>
      <dgm:spPr/>
      <dgm:t>
        <a:bodyPr/>
        <a:lstStyle/>
        <a:p>
          <a:endParaRPr lang="en-US"/>
        </a:p>
      </dgm:t>
    </dgm:pt>
    <dgm:pt modelId="{BEBC3DA9-5C66-42E5-B31E-949F4393AF67}" type="sibTrans" cxnId="{AEBE4FEB-F741-42FC-A0D0-A136A0A59981}">
      <dgm:prSet/>
      <dgm:spPr/>
      <dgm:t>
        <a:bodyPr/>
        <a:lstStyle/>
        <a:p>
          <a:endParaRPr lang="en-US"/>
        </a:p>
      </dgm:t>
    </dgm:pt>
    <dgm:pt modelId="{A7379034-46EF-483F-B874-10191B256C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Expresses likes and dislikes</a:t>
          </a:r>
        </a:p>
      </dgm:t>
    </dgm:pt>
    <dgm:pt modelId="{39C9887D-5E95-4834-BD1A-909C428B575C}" type="parTrans" cxnId="{44A68ED0-516D-41C0-9E70-7000FE7AC547}">
      <dgm:prSet/>
      <dgm:spPr/>
      <dgm:t>
        <a:bodyPr/>
        <a:lstStyle/>
        <a:p>
          <a:endParaRPr lang="en-US"/>
        </a:p>
      </dgm:t>
    </dgm:pt>
    <dgm:pt modelId="{3362E7E8-2397-4429-B97F-BD8424D4FAB0}" type="sibTrans" cxnId="{44A68ED0-516D-41C0-9E70-7000FE7AC547}">
      <dgm:prSet/>
      <dgm:spPr/>
      <dgm:t>
        <a:bodyPr/>
        <a:lstStyle/>
        <a:p>
          <a:endParaRPr lang="en-US"/>
        </a:p>
      </dgm:t>
    </dgm:pt>
    <dgm:pt modelId="{06FF1B5F-9B24-4ABD-8CAF-30913463EC67}" type="pres">
      <dgm:prSet presAssocID="{5874A9AF-1DF6-4C6E-B487-A053831D1310}" presName="root" presStyleCnt="0">
        <dgm:presLayoutVars>
          <dgm:dir/>
          <dgm:resizeHandles val="exact"/>
        </dgm:presLayoutVars>
      </dgm:prSet>
      <dgm:spPr/>
    </dgm:pt>
    <dgm:pt modelId="{54FC0626-B980-480D-8EB5-91D214102BD2}" type="pres">
      <dgm:prSet presAssocID="{CDA9AEA9-3188-4A43-910E-1A31284F1E7C}" presName="compNode" presStyleCnt="0"/>
      <dgm:spPr/>
    </dgm:pt>
    <dgm:pt modelId="{25486680-D2E7-4FF9-8EE8-7B4205C096F1}" type="pres">
      <dgm:prSet presAssocID="{CDA9AEA9-3188-4A43-910E-1A31284F1E7C}" presName="bgRect" presStyleLbl="bgShp" presStyleIdx="0" presStyleCnt="3"/>
      <dgm:spPr/>
    </dgm:pt>
    <dgm:pt modelId="{6B4137A8-9F35-426B-ADDC-7D0BA9E08532}" type="pres">
      <dgm:prSet presAssocID="{CDA9AEA9-3188-4A43-910E-1A31284F1E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79B20E6-58AA-4204-AE67-190D8FB23A4C}" type="pres">
      <dgm:prSet presAssocID="{CDA9AEA9-3188-4A43-910E-1A31284F1E7C}" presName="spaceRect" presStyleCnt="0"/>
      <dgm:spPr/>
    </dgm:pt>
    <dgm:pt modelId="{FA90BE92-DF8F-45FD-B1D4-F97E2AE0E988}" type="pres">
      <dgm:prSet presAssocID="{CDA9AEA9-3188-4A43-910E-1A31284F1E7C}" presName="parTx" presStyleLbl="revTx" presStyleIdx="0" presStyleCnt="3">
        <dgm:presLayoutVars>
          <dgm:chMax val="0"/>
          <dgm:chPref val="0"/>
        </dgm:presLayoutVars>
      </dgm:prSet>
      <dgm:spPr/>
    </dgm:pt>
    <dgm:pt modelId="{167B9D78-7764-481F-9CA5-34D778111EC5}" type="pres">
      <dgm:prSet presAssocID="{1CBA02BA-6BF6-4623-8DEA-FD2C740DCF05}" presName="sibTrans" presStyleCnt="0"/>
      <dgm:spPr/>
    </dgm:pt>
    <dgm:pt modelId="{2A3905C8-1CC1-49B7-A1EF-C1D1E4D3BD61}" type="pres">
      <dgm:prSet presAssocID="{E386AA7C-4373-4714-9219-34D97A03CD2F}" presName="compNode" presStyleCnt="0"/>
      <dgm:spPr/>
    </dgm:pt>
    <dgm:pt modelId="{F622AB9A-DD0D-45AE-95D6-5F5D7C24F226}" type="pres">
      <dgm:prSet presAssocID="{E386AA7C-4373-4714-9219-34D97A03CD2F}" presName="bgRect" presStyleLbl="bgShp" presStyleIdx="1" presStyleCnt="3"/>
      <dgm:spPr/>
    </dgm:pt>
    <dgm:pt modelId="{97E25182-4639-4658-9493-5035D4206AEA}" type="pres">
      <dgm:prSet presAssocID="{E386AA7C-4373-4714-9219-34D97A03CD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2395B77-2C82-40BE-8FBA-2108364DCF2D}" type="pres">
      <dgm:prSet presAssocID="{E386AA7C-4373-4714-9219-34D97A03CD2F}" presName="spaceRect" presStyleCnt="0"/>
      <dgm:spPr/>
    </dgm:pt>
    <dgm:pt modelId="{8E12712C-A2F9-49E3-ACD0-443D547CED4A}" type="pres">
      <dgm:prSet presAssocID="{E386AA7C-4373-4714-9219-34D97A03CD2F}" presName="parTx" presStyleLbl="revTx" presStyleIdx="1" presStyleCnt="3">
        <dgm:presLayoutVars>
          <dgm:chMax val="0"/>
          <dgm:chPref val="0"/>
        </dgm:presLayoutVars>
      </dgm:prSet>
      <dgm:spPr/>
    </dgm:pt>
    <dgm:pt modelId="{5675F261-8B89-4946-A8CB-B9AF63A60846}" type="pres">
      <dgm:prSet presAssocID="{BEBC3DA9-5C66-42E5-B31E-949F4393AF67}" presName="sibTrans" presStyleCnt="0"/>
      <dgm:spPr/>
    </dgm:pt>
    <dgm:pt modelId="{72759962-0B35-4F5B-8558-8C07143E8BD7}" type="pres">
      <dgm:prSet presAssocID="{A7379034-46EF-483F-B874-10191B256C35}" presName="compNode" presStyleCnt="0"/>
      <dgm:spPr/>
    </dgm:pt>
    <dgm:pt modelId="{6E052FA5-374A-4004-8B56-AE969BAE2CF5}" type="pres">
      <dgm:prSet presAssocID="{A7379034-46EF-483F-B874-10191B256C35}" presName="bgRect" presStyleLbl="bgShp" presStyleIdx="2" presStyleCnt="3"/>
      <dgm:spPr/>
    </dgm:pt>
    <dgm:pt modelId="{B7A3BED4-AB20-4020-86F7-81B2A015AADA}" type="pres">
      <dgm:prSet presAssocID="{A7379034-46EF-483F-B874-10191B256C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47E054C4-F0AF-4497-9BFB-B19683E315F9}" type="pres">
      <dgm:prSet presAssocID="{A7379034-46EF-483F-B874-10191B256C35}" presName="spaceRect" presStyleCnt="0"/>
      <dgm:spPr/>
    </dgm:pt>
    <dgm:pt modelId="{9FF4DD84-A970-4C7E-AA42-2422A94D0008}" type="pres">
      <dgm:prSet presAssocID="{A7379034-46EF-483F-B874-10191B256C3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660D12-D3AB-4BC5-9284-78A45EB5FC69}" type="presOf" srcId="{E386AA7C-4373-4714-9219-34D97A03CD2F}" destId="{8E12712C-A2F9-49E3-ACD0-443D547CED4A}" srcOrd="0" destOrd="0" presId="urn:microsoft.com/office/officeart/2018/2/layout/IconVerticalSolidList"/>
    <dgm:cxn modelId="{43325D4C-FC33-46E3-A1DF-F50AA19267F6}" type="presOf" srcId="{5874A9AF-1DF6-4C6E-B487-A053831D1310}" destId="{06FF1B5F-9B24-4ABD-8CAF-30913463EC67}" srcOrd="0" destOrd="0" presId="urn:microsoft.com/office/officeart/2018/2/layout/IconVerticalSolidList"/>
    <dgm:cxn modelId="{B50B3379-224E-4F65-B832-5924C6FE17CF}" type="presOf" srcId="{CDA9AEA9-3188-4A43-910E-1A31284F1E7C}" destId="{FA90BE92-DF8F-45FD-B1D4-F97E2AE0E988}" srcOrd="0" destOrd="0" presId="urn:microsoft.com/office/officeart/2018/2/layout/IconVerticalSolidList"/>
    <dgm:cxn modelId="{BDCC538A-B450-457D-8438-75CE585AE6A1}" type="presOf" srcId="{A7379034-46EF-483F-B874-10191B256C35}" destId="{9FF4DD84-A970-4C7E-AA42-2422A94D0008}" srcOrd="0" destOrd="0" presId="urn:microsoft.com/office/officeart/2018/2/layout/IconVerticalSolidList"/>
    <dgm:cxn modelId="{44A68ED0-516D-41C0-9E70-7000FE7AC547}" srcId="{5874A9AF-1DF6-4C6E-B487-A053831D1310}" destId="{A7379034-46EF-483F-B874-10191B256C35}" srcOrd="2" destOrd="0" parTransId="{39C9887D-5E95-4834-BD1A-909C428B575C}" sibTransId="{3362E7E8-2397-4429-B97F-BD8424D4FAB0}"/>
    <dgm:cxn modelId="{AEBE4FEB-F741-42FC-A0D0-A136A0A59981}" srcId="{5874A9AF-1DF6-4C6E-B487-A053831D1310}" destId="{E386AA7C-4373-4714-9219-34D97A03CD2F}" srcOrd="1" destOrd="0" parTransId="{4533A742-A2C0-4AEC-90B1-780A8CADC45D}" sibTransId="{BEBC3DA9-5C66-42E5-B31E-949F4393AF67}"/>
    <dgm:cxn modelId="{D40C76FD-BF35-46E8-9B6A-E297C01C4436}" srcId="{5874A9AF-1DF6-4C6E-B487-A053831D1310}" destId="{CDA9AEA9-3188-4A43-910E-1A31284F1E7C}" srcOrd="0" destOrd="0" parTransId="{1293EC3D-D510-45E2-A14E-90D39740B8F0}" sibTransId="{1CBA02BA-6BF6-4623-8DEA-FD2C740DCF05}"/>
    <dgm:cxn modelId="{DE8B7F90-0774-4DB7-A4F8-31DB47FBB9A2}" type="presParOf" srcId="{06FF1B5F-9B24-4ABD-8CAF-30913463EC67}" destId="{54FC0626-B980-480D-8EB5-91D214102BD2}" srcOrd="0" destOrd="0" presId="urn:microsoft.com/office/officeart/2018/2/layout/IconVerticalSolidList"/>
    <dgm:cxn modelId="{70DE87DD-DD5E-4C41-BE76-313460395109}" type="presParOf" srcId="{54FC0626-B980-480D-8EB5-91D214102BD2}" destId="{25486680-D2E7-4FF9-8EE8-7B4205C096F1}" srcOrd="0" destOrd="0" presId="urn:microsoft.com/office/officeart/2018/2/layout/IconVerticalSolidList"/>
    <dgm:cxn modelId="{66460F3B-19A8-4FE3-B880-6A89358B8E3F}" type="presParOf" srcId="{54FC0626-B980-480D-8EB5-91D214102BD2}" destId="{6B4137A8-9F35-426B-ADDC-7D0BA9E08532}" srcOrd="1" destOrd="0" presId="urn:microsoft.com/office/officeart/2018/2/layout/IconVerticalSolidList"/>
    <dgm:cxn modelId="{26A7CFF1-ACB5-440E-8664-25F38BD8A2FF}" type="presParOf" srcId="{54FC0626-B980-480D-8EB5-91D214102BD2}" destId="{679B20E6-58AA-4204-AE67-190D8FB23A4C}" srcOrd="2" destOrd="0" presId="urn:microsoft.com/office/officeart/2018/2/layout/IconVerticalSolidList"/>
    <dgm:cxn modelId="{6D31ACF8-E7F4-466C-8B83-F881ECFFAAA4}" type="presParOf" srcId="{54FC0626-B980-480D-8EB5-91D214102BD2}" destId="{FA90BE92-DF8F-45FD-B1D4-F97E2AE0E988}" srcOrd="3" destOrd="0" presId="urn:microsoft.com/office/officeart/2018/2/layout/IconVerticalSolidList"/>
    <dgm:cxn modelId="{9AD7B726-0DC6-4E8A-92A7-8C12BE714C0F}" type="presParOf" srcId="{06FF1B5F-9B24-4ABD-8CAF-30913463EC67}" destId="{167B9D78-7764-481F-9CA5-34D778111EC5}" srcOrd="1" destOrd="0" presId="urn:microsoft.com/office/officeart/2018/2/layout/IconVerticalSolidList"/>
    <dgm:cxn modelId="{3365CC35-6B34-4AD6-9862-3DD34F824B5D}" type="presParOf" srcId="{06FF1B5F-9B24-4ABD-8CAF-30913463EC67}" destId="{2A3905C8-1CC1-49B7-A1EF-C1D1E4D3BD61}" srcOrd="2" destOrd="0" presId="urn:microsoft.com/office/officeart/2018/2/layout/IconVerticalSolidList"/>
    <dgm:cxn modelId="{4A297883-7F67-493A-9AB0-CDF7C1CE40F9}" type="presParOf" srcId="{2A3905C8-1CC1-49B7-A1EF-C1D1E4D3BD61}" destId="{F622AB9A-DD0D-45AE-95D6-5F5D7C24F226}" srcOrd="0" destOrd="0" presId="urn:microsoft.com/office/officeart/2018/2/layout/IconVerticalSolidList"/>
    <dgm:cxn modelId="{1775F160-9B8E-4EAA-A9ED-C8E6AA4D786A}" type="presParOf" srcId="{2A3905C8-1CC1-49B7-A1EF-C1D1E4D3BD61}" destId="{97E25182-4639-4658-9493-5035D4206AEA}" srcOrd="1" destOrd="0" presId="urn:microsoft.com/office/officeart/2018/2/layout/IconVerticalSolidList"/>
    <dgm:cxn modelId="{5AEF38CF-31FA-465B-A5F9-347281284484}" type="presParOf" srcId="{2A3905C8-1CC1-49B7-A1EF-C1D1E4D3BD61}" destId="{B2395B77-2C82-40BE-8FBA-2108364DCF2D}" srcOrd="2" destOrd="0" presId="urn:microsoft.com/office/officeart/2018/2/layout/IconVerticalSolidList"/>
    <dgm:cxn modelId="{49ECEF66-4F70-4F1F-AC03-D62F42B5039C}" type="presParOf" srcId="{2A3905C8-1CC1-49B7-A1EF-C1D1E4D3BD61}" destId="{8E12712C-A2F9-49E3-ACD0-443D547CED4A}" srcOrd="3" destOrd="0" presId="urn:microsoft.com/office/officeart/2018/2/layout/IconVerticalSolidList"/>
    <dgm:cxn modelId="{53C8FA9B-29A7-42B0-8F59-68C1440B51DD}" type="presParOf" srcId="{06FF1B5F-9B24-4ABD-8CAF-30913463EC67}" destId="{5675F261-8B89-4946-A8CB-B9AF63A60846}" srcOrd="3" destOrd="0" presId="urn:microsoft.com/office/officeart/2018/2/layout/IconVerticalSolidList"/>
    <dgm:cxn modelId="{B265A64B-C971-49E7-93A0-2CC36ADE5766}" type="presParOf" srcId="{06FF1B5F-9B24-4ABD-8CAF-30913463EC67}" destId="{72759962-0B35-4F5B-8558-8C07143E8BD7}" srcOrd="4" destOrd="0" presId="urn:microsoft.com/office/officeart/2018/2/layout/IconVerticalSolidList"/>
    <dgm:cxn modelId="{77AA85FC-93F5-448E-BB38-E1EF9215983D}" type="presParOf" srcId="{72759962-0B35-4F5B-8558-8C07143E8BD7}" destId="{6E052FA5-374A-4004-8B56-AE969BAE2CF5}" srcOrd="0" destOrd="0" presId="urn:microsoft.com/office/officeart/2018/2/layout/IconVerticalSolidList"/>
    <dgm:cxn modelId="{051AAE8B-D842-430F-9176-C9399E48D861}" type="presParOf" srcId="{72759962-0B35-4F5B-8558-8C07143E8BD7}" destId="{B7A3BED4-AB20-4020-86F7-81B2A015AADA}" srcOrd="1" destOrd="0" presId="urn:microsoft.com/office/officeart/2018/2/layout/IconVerticalSolidList"/>
    <dgm:cxn modelId="{7236C9A5-4AC4-4C7B-BF99-48967B471297}" type="presParOf" srcId="{72759962-0B35-4F5B-8558-8C07143E8BD7}" destId="{47E054C4-F0AF-4497-9BFB-B19683E315F9}" srcOrd="2" destOrd="0" presId="urn:microsoft.com/office/officeart/2018/2/layout/IconVerticalSolidList"/>
    <dgm:cxn modelId="{24B49E83-3B08-4C90-A3FD-1DF8F32CF425}" type="presParOf" srcId="{72759962-0B35-4F5B-8558-8C07143E8BD7}" destId="{9FF4DD84-A970-4C7E-AA42-2422A94D00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C96FB-921F-4C71-AEF3-54B6CA5605A5}">
      <dsp:nvSpPr>
        <dsp:cNvPr id="0" name=""/>
        <dsp:cNvSpPr/>
      </dsp:nvSpPr>
      <dsp:spPr>
        <a:xfrm>
          <a:off x="9750" y="1204572"/>
          <a:ext cx="2914197" cy="1748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Copies adults and friends</a:t>
          </a:r>
        </a:p>
      </dsp:txBody>
      <dsp:txXfrm>
        <a:off x="60962" y="1255784"/>
        <a:ext cx="2811773" cy="1646094"/>
      </dsp:txXfrm>
    </dsp:sp>
    <dsp:sp modelId="{B96EA01D-E930-42A6-BB4E-EAA9D5A98FD4}">
      <dsp:nvSpPr>
        <dsp:cNvPr id="0" name=""/>
        <dsp:cNvSpPr/>
      </dsp:nvSpPr>
      <dsp:spPr>
        <a:xfrm>
          <a:off x="3180396" y="1717471"/>
          <a:ext cx="617809" cy="722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180396" y="1862015"/>
        <a:ext cx="432466" cy="433632"/>
      </dsp:txXfrm>
    </dsp:sp>
    <dsp:sp modelId="{A18BA5BF-893D-440A-BC0F-4DE9978F8387}">
      <dsp:nvSpPr>
        <dsp:cNvPr id="0" name=""/>
        <dsp:cNvSpPr/>
      </dsp:nvSpPr>
      <dsp:spPr>
        <a:xfrm>
          <a:off x="4089626" y="1204572"/>
          <a:ext cx="2914197" cy="17485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Shows affection for friends without prompting</a:t>
          </a:r>
        </a:p>
      </dsp:txBody>
      <dsp:txXfrm>
        <a:off x="4140838" y="1255784"/>
        <a:ext cx="2811773" cy="1646094"/>
      </dsp:txXfrm>
    </dsp:sp>
    <dsp:sp modelId="{07E03FB7-75C3-4AB8-BA2D-D8BDF2D4BE04}">
      <dsp:nvSpPr>
        <dsp:cNvPr id="0" name=""/>
        <dsp:cNvSpPr/>
      </dsp:nvSpPr>
      <dsp:spPr>
        <a:xfrm>
          <a:off x="7260273" y="1717471"/>
          <a:ext cx="617809" cy="722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260273" y="1862015"/>
        <a:ext cx="432466" cy="433632"/>
      </dsp:txXfrm>
    </dsp:sp>
    <dsp:sp modelId="{60D2A806-5A0D-4C0B-9909-B12CACB4037E}">
      <dsp:nvSpPr>
        <dsp:cNvPr id="0" name=""/>
        <dsp:cNvSpPr/>
      </dsp:nvSpPr>
      <dsp:spPr>
        <a:xfrm>
          <a:off x="8169502" y="1204572"/>
          <a:ext cx="2914197" cy="17485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Takes turns in games</a:t>
          </a:r>
        </a:p>
      </dsp:txBody>
      <dsp:txXfrm>
        <a:off x="8220714" y="1255784"/>
        <a:ext cx="2811773" cy="164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3848-3D57-4048-BE7B-D17DFCC80D6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F1D98-6938-49B4-8373-49A66B06B0A6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Would rather play with other children than alone</a:t>
          </a:r>
          <a:endParaRPr lang="en-US" sz="2700" kern="1200"/>
        </a:p>
      </dsp:txBody>
      <dsp:txXfrm>
        <a:off x="378614" y="886531"/>
        <a:ext cx="2810360" cy="1744948"/>
      </dsp:txXfrm>
    </dsp:sp>
    <dsp:sp modelId="{28AB08B0-0216-4D20-B200-952A674AE79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A3FF0-910C-4ED2-9D7E-04C8E3E1F710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Cooperates with other children</a:t>
          </a:r>
          <a:endParaRPr lang="en-US" sz="2700" kern="1200"/>
        </a:p>
      </dsp:txBody>
      <dsp:txXfrm>
        <a:off x="3946203" y="886531"/>
        <a:ext cx="2810360" cy="1744948"/>
      </dsp:txXfrm>
    </dsp:sp>
    <dsp:sp modelId="{957529EE-3DBB-4B43-8B64-B1DC3FE64A3E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FBAFD-53FF-41AF-BF05-A461B6AEF023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Plays “Mom” or “Dad”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86680-D2E7-4FF9-8EE8-7B4205C096F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137A8-9F35-426B-ADDC-7D0BA9E0853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0BE92-DF8F-45FD-B1D4-F97E2AE0E98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Wants to be like friends</a:t>
          </a:r>
        </a:p>
      </dsp:txBody>
      <dsp:txXfrm>
        <a:off x="1435590" y="531"/>
        <a:ext cx="9080009" cy="1242935"/>
      </dsp:txXfrm>
    </dsp:sp>
    <dsp:sp modelId="{F622AB9A-DD0D-45AE-95D6-5F5D7C24F22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2267923"/>
            <a:satOff val="-2873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25182-4639-4658-9493-5035D4206AE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2712C-A2F9-49E3-ACD0-443D547CED4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Is more likely to agree with rules</a:t>
          </a:r>
        </a:p>
      </dsp:txBody>
      <dsp:txXfrm>
        <a:off x="1435590" y="1554201"/>
        <a:ext cx="9080009" cy="1242935"/>
      </dsp:txXfrm>
    </dsp:sp>
    <dsp:sp modelId="{6E052FA5-374A-4004-8B56-AE969BAE2CF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4535847"/>
            <a:satOff val="-5747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3BED4-AB20-4020-86F7-81B2A015AAD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4DD84-A970-4C7E-AA42-2422A94D000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Expresses likes and dislikes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2/23/2023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2/23/2023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2/23/2023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2/23/2023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62" y="3702658"/>
            <a:ext cx="10806323" cy="1401612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4400" b="1" i="1" dirty="0">
                <a:solidFill>
                  <a:schemeClr val="bg1"/>
                </a:solidFill>
              </a:rPr>
              <a:t>Socio-Emotional and Ethical </a:t>
            </a:r>
            <a:br>
              <a:rPr lang="en-US" sz="4400" b="1" i="1" dirty="0">
                <a:solidFill>
                  <a:schemeClr val="bg1"/>
                </a:solidFill>
              </a:rPr>
            </a:br>
            <a:r>
              <a:rPr lang="en-US" sz="4400" b="1" i="1" dirty="0">
                <a:solidFill>
                  <a:schemeClr val="bg1"/>
                </a:solidFill>
              </a:rPr>
              <a:t>Development at Foundational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693" y="5522445"/>
            <a:ext cx="6583362" cy="917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</a:rPr>
              <a:t>Bharti Yadav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</a:rPr>
              <a:t>Special Educator, Birla Shishu Vihar</a:t>
            </a: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7D75802-A1A2-377A-F106-D9335C7D4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22" b="12949"/>
          <a:stretch/>
        </p:blipFill>
        <p:spPr>
          <a:xfrm>
            <a:off x="20" y="10"/>
            <a:ext cx="10941151" cy="3700721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5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4546D-5324-CEA1-9891-9954FABD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Relationship skills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pplication, Teams&#10;&#10;Description automatically generated">
            <a:extLst>
              <a:ext uri="{FF2B5EF4-FFF2-40B4-BE49-F238E27FC236}">
                <a16:creationId xmlns:a16="http://schemas.microsoft.com/office/drawing/2014/main" id="{C18BC4BC-21C5-72A5-D3F2-44B209274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2" t="4652" r="18728" b="7795"/>
          <a:stretch/>
        </p:blipFill>
        <p:spPr>
          <a:xfrm>
            <a:off x="543678" y="2278757"/>
            <a:ext cx="6010541" cy="4094600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7FEF3C59-07DB-2850-C84E-39B98212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17" r="345" b="6522"/>
          <a:stretch/>
        </p:blipFill>
        <p:spPr>
          <a:xfrm>
            <a:off x="6946801" y="2159149"/>
            <a:ext cx="4784794" cy="4205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34B05-2AB5-07FF-C838-F2C83A3AC786}"/>
              </a:ext>
            </a:extLst>
          </p:cNvPr>
          <p:cNvSpPr txBox="1"/>
          <p:nvPr/>
        </p:nvSpPr>
        <p:spPr>
          <a:xfrm>
            <a:off x="640936" y="2035124"/>
            <a:ext cx="356319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onsolas"/>
              </a:rPr>
              <a:t>Team </a:t>
            </a:r>
            <a:endParaRPr lang="en-US" sz="2400" b="1" dirty="0">
              <a:solidFill>
                <a:srgbClr val="1D5253"/>
              </a:solidFill>
              <a:latin typeface="Century Schoolbook" panose="02040604050505020304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Consolas"/>
              </a:rPr>
              <a:t>Games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49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95C7B11-B4BB-3A9E-322E-54937B82E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" t="18395" r="6478" b="24853"/>
          <a:stretch/>
        </p:blipFill>
        <p:spPr>
          <a:xfrm>
            <a:off x="889000" y="363538"/>
            <a:ext cx="5189538" cy="4392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87E93-C244-D677-B506-DFC3732BEF84}"/>
              </a:ext>
            </a:extLst>
          </p:cNvPr>
          <p:cNvSpPr txBox="1"/>
          <p:nvPr/>
        </p:nvSpPr>
        <p:spPr>
          <a:xfrm>
            <a:off x="903377" y="239203"/>
            <a:ext cx="5189538" cy="8794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i="1">
                <a:solidFill>
                  <a:srgbClr val="1D5253"/>
                </a:solidFill>
                <a:highlight>
                  <a:srgbClr val="FFFF00"/>
                </a:highlight>
              </a:rPr>
              <a:t>Number Game</a:t>
            </a:r>
          </a:p>
        </p:txBody>
      </p:sp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181937A-8EA6-29EF-D9E3-26266D858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5" t="131" r="9145" b="26246"/>
          <a:stretch/>
        </p:blipFill>
        <p:spPr>
          <a:xfrm>
            <a:off x="6149975" y="363538"/>
            <a:ext cx="5151438" cy="4392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47022-E2B8-B9DA-52FE-1BAB9B556FD7}"/>
              </a:ext>
            </a:extLst>
          </p:cNvPr>
          <p:cNvSpPr txBox="1"/>
          <p:nvPr/>
        </p:nvSpPr>
        <p:spPr>
          <a:xfrm>
            <a:off x="6149975" y="3876675"/>
            <a:ext cx="5151438" cy="8794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i="1">
                <a:solidFill>
                  <a:srgbClr val="1D5253"/>
                </a:solidFill>
                <a:highlight>
                  <a:srgbClr val="FFFF00"/>
                </a:highlight>
              </a:rPr>
              <a:t>Musical Chair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3B0FF-6603-C66F-CCCF-416BBFF0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135241"/>
            <a:ext cx="11210925" cy="1003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Responsible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1306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70D13-9553-D03D-5498-E33B2E62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11" y="1791093"/>
            <a:ext cx="3322317" cy="29758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Holistic Report Card of SEL </a:t>
            </a:r>
            <a:r>
              <a:rPr lang="en-US" sz="4100" b="1" dirty="0">
                <a:solidFill>
                  <a:schemeClr val="tx1"/>
                </a:solidFill>
              </a:rPr>
              <a:t>&amp; Motor skills</a:t>
            </a:r>
            <a:br>
              <a:rPr lang="en-US" sz="4100" b="1" dirty="0">
                <a:solidFill>
                  <a:schemeClr val="tx1"/>
                </a:solidFill>
              </a:rPr>
            </a:b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Milestones 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5EB65DE3-5316-6869-12A4-5B9795CDB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" b="17881"/>
          <a:stretch/>
        </p:blipFill>
        <p:spPr>
          <a:xfrm>
            <a:off x="1145140" y="153628"/>
            <a:ext cx="5604658" cy="6576574"/>
          </a:xfrm>
          <a:prstGeom prst="rect">
            <a:avLst/>
          </a:prstGeom>
        </p:spPr>
      </p:pic>
      <p:cxnSp>
        <p:nvCxnSpPr>
          <p:cNvPr id="43" name="Straight Connector 3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7CE66-5EC5-6639-A892-04879CDC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 Milestones of Grade Nursery</a:t>
            </a:r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54FA917B-2BA2-4DF1-0CB2-B3270492F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945936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21DAD-CB9D-31FB-4A2E-DADD21F1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b="1" u="sng">
                <a:ea typeface="+mj-lt"/>
                <a:cs typeface="+mj-lt"/>
              </a:rPr>
              <a:t>SEL Milestones of Grade LKG</a:t>
            </a:r>
            <a:endParaRPr lang="en-US" sz="4800">
              <a:ea typeface="+mj-lt"/>
              <a:cs typeface="+mj-l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C086CABD-374B-83DA-16E0-CEF39AF2D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80829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9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E6A50-BE6A-005E-4E26-F62056FE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/>
              <a:t>SEL Milestones of Grade UKG</a:t>
            </a:r>
            <a:endParaRPr lang="en-US" b="1">
              <a:ea typeface="+mj-lt"/>
              <a:cs typeface="+mj-lt"/>
            </a:endParaRPr>
          </a:p>
          <a:p>
            <a:endParaRPr lang="en-US" b="1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7AAC881F-5F74-55AC-1509-4BF46D0D8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34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4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83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85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0" name="Picture 87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11" name="Rectangle 89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91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6B268-6A4E-9233-ECC3-38B55548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58" y="1835728"/>
            <a:ext cx="9905660" cy="2919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LEARNING</a:t>
            </a:r>
            <a:br>
              <a:rPr lang="en-US" sz="4400" b="1" kern="1200" dirty="0"/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(Social Emotional &amp; </a:t>
            </a:r>
            <a:r>
              <a:rPr lang="en-US" sz="3600" b="1" dirty="0">
                <a:solidFill>
                  <a:schemeClr val="tx1"/>
                </a:solidFill>
              </a:rPr>
              <a:t>Ethical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Learning) </a:t>
            </a:r>
            <a:br>
              <a:rPr lang="en-US" sz="3600" b="1" kern="1200" dirty="0"/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</a:t>
            </a:r>
            <a:br>
              <a:rPr lang="en-US" sz="3600" b="1" kern="1200" dirty="0"/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 2.O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87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DFBC-E80F-7102-047C-F2F72790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u="sng">
                <a:solidFill>
                  <a:schemeClr val="tx1"/>
                </a:solidFill>
              </a:rPr>
              <a:t>SEE LEARNING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6C2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F0BC7A0-EEFC-16C9-0976-367651E4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18" y="2742397"/>
            <a:ext cx="4931595" cy="329184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5FEC47-0CD0-9FC6-0CC7-D9F0EA1F3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9886" y="2744731"/>
            <a:ext cx="493159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43CB-29B2-5D91-0AD8-1C81E7C12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045" y="3123606"/>
            <a:ext cx="5877232" cy="269168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1D5253"/>
                </a:solidFill>
              </a:rPr>
              <a:t>  Social, emotional, and ethical learning programs for K-12 </a:t>
            </a:r>
            <a:r>
              <a:rPr lang="en-US" sz="3200" b="1" kern="1200" dirty="0">
                <a:solidFill>
                  <a:srgbClr val="1D5253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3200" b="1" dirty="0">
                <a:solidFill>
                  <a:srgbClr val="1D5253"/>
                </a:solidFill>
              </a:rPr>
              <a:t>higher education.</a:t>
            </a:r>
            <a:endParaRPr lang="en-US" sz="3200" b="1" dirty="0">
              <a:solidFill>
                <a:srgbClr val="1D5253"/>
              </a:solidFill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8DA3E-E6D9-674B-0481-12627205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221" y="1265238"/>
            <a:ext cx="6474920" cy="171835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dirty="0">
                <a:solidFill>
                  <a:srgbClr val="000000"/>
                </a:solidFill>
              </a:rPr>
              <a:t>SEE LEARNING </a:t>
            </a:r>
            <a:br>
              <a:rPr lang="en-US" sz="3600" b="1" u="sng" dirty="0"/>
            </a:br>
            <a:r>
              <a:rPr lang="en-US" sz="3600" b="1" u="sng" dirty="0">
                <a:solidFill>
                  <a:srgbClr val="000000"/>
                </a:solidFill>
              </a:rPr>
              <a:t>(</a:t>
            </a:r>
            <a:r>
              <a:rPr lang="en-US" sz="3600" b="1" u="sng" dirty="0">
                <a:solidFill>
                  <a:srgbClr val="000000"/>
                </a:solidFill>
                <a:ea typeface="+mj-lt"/>
                <a:cs typeface="+mj-lt"/>
              </a:rPr>
              <a:t>SEL 2.0)</a:t>
            </a:r>
            <a:endParaRPr lang="en-US" sz="3600" b="1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E03F-CC46-4AD2-1AB9-512FE488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8352409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Goals of SEE Learning?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8B29-04C8-BF93-7CFE-C0E54860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174" y="2187766"/>
            <a:ext cx="673908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r>
              <a:rPr lang="en-US" sz="3600" dirty="0">
                <a:ea typeface="+mn-lt"/>
                <a:cs typeface="+mn-lt"/>
              </a:rPr>
              <a:t>Manage emotions, and respond positively, positive attitude and service. </a:t>
            </a:r>
            <a:endParaRPr lang="en-US" sz="3600" dirty="0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26" descr="Cheers">
            <a:extLst>
              <a:ext uri="{FF2B5EF4-FFF2-40B4-BE49-F238E27FC236}">
                <a16:creationId xmlns:a16="http://schemas.microsoft.com/office/drawing/2014/main" id="{967E8876-4AF1-115B-BB4F-70A04AF5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ams&#10;&#10;Description automatically generated">
            <a:extLst>
              <a:ext uri="{FF2B5EF4-FFF2-40B4-BE49-F238E27FC236}">
                <a16:creationId xmlns:a16="http://schemas.microsoft.com/office/drawing/2014/main" id="{98873A27-F60B-63F1-4F27-83F66FD6F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96" r="-5" b="1304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F4881F-9BBA-F8EF-0265-419C0BFA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25" y="1518304"/>
            <a:ext cx="3737712" cy="3826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SEE Learning </a:t>
            </a:r>
            <a:br>
              <a:rPr lang="en-US" sz="4000" b="1" u="sng" dirty="0"/>
            </a:br>
            <a:br>
              <a:rPr lang="en-US" sz="4000" b="1" u="sng" dirty="0"/>
            </a:br>
            <a:r>
              <a:rPr lang="en-US" sz="4000" dirty="0">
                <a:solidFill>
                  <a:schemeClr val="tx1"/>
                </a:solidFill>
              </a:rPr>
              <a:t>3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Dimensions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3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Domains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=</a:t>
            </a:r>
            <a:br>
              <a:rPr lang="en-US" sz="4000" b="1" dirty="0"/>
            </a:br>
            <a:r>
              <a:rPr lang="en-US" sz="4000" dirty="0">
                <a:solidFill>
                  <a:schemeClr val="tx1"/>
                </a:solidFill>
              </a:rPr>
              <a:t>9 Components</a:t>
            </a:r>
            <a:endParaRPr lang="en-US" sz="4000" kern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83E8929-8180-D513-BB8A-B33CA535C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6" r="5433" b="11129"/>
          <a:stretch/>
        </p:blipFill>
        <p:spPr>
          <a:xfrm>
            <a:off x="4979262" y="197771"/>
            <a:ext cx="6476564" cy="64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39E41-37FA-CA57-8E8A-AF436E6D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740" y="2156609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 Components of SEE Learning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378AA-B1A5-E7CC-A160-0F61DB9F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06" y="2126829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Attention and Self-Awareness </a:t>
            </a:r>
          </a:p>
          <a:p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CA5A7381-FE92-2B5D-2EB0-DBF9CA2A6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3BEA4-37A6-2965-3C63-EACB59AE7918}"/>
              </a:ext>
            </a:extLst>
          </p:cNvPr>
          <p:cNvSpPr txBox="1"/>
          <p:nvPr/>
        </p:nvSpPr>
        <p:spPr>
          <a:xfrm>
            <a:off x="1327849" y="4686623"/>
            <a:ext cx="38713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Emotions</a:t>
            </a:r>
          </a:p>
          <a:p>
            <a:r>
              <a:rPr lang="en-US" sz="2400" b="1" dirty="0"/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32382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485E-CA2E-CDA6-8142-37BB24CA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176" y="188047"/>
            <a:ext cx="3700064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>
                <a:solidFill>
                  <a:schemeClr val="accent1"/>
                </a:solidFill>
              </a:rPr>
              <a:t>Self-Compassion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69AA7EDE-0447-1CE0-2AEA-6FBCD39C7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78" r="2" b="5705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40FC12-2DD1-C8A9-760B-147B8FF95152}"/>
              </a:ext>
            </a:extLst>
          </p:cNvPr>
          <p:cNvSpPr txBox="1"/>
          <p:nvPr/>
        </p:nvSpPr>
        <p:spPr>
          <a:xfrm>
            <a:off x="7954989" y="4315309"/>
            <a:ext cx="29261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Self-acceptance</a:t>
            </a:r>
          </a:p>
        </p:txBody>
      </p:sp>
    </p:spTree>
    <p:extLst>
      <p:ext uri="{BB962C8B-B14F-4D97-AF65-F5344CB8AC3E}">
        <p14:creationId xmlns:p14="http://schemas.microsoft.com/office/powerpoint/2010/main" val="20993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AB680-206B-D6FB-C45F-14AD29E7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87" y="2386740"/>
            <a:ext cx="449580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Self-Regulation 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F911A5-5AF9-D52A-0E30-F11544A3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r="8197" b="290"/>
          <a:stretch/>
        </p:blipFill>
        <p:spPr>
          <a:xfrm>
            <a:off x="4863400" y="920069"/>
            <a:ext cx="6775827" cy="5211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8ABD6A-D5E8-8567-0960-C0A356D35A25}"/>
              </a:ext>
            </a:extLst>
          </p:cNvPr>
          <p:cNvSpPr txBox="1"/>
          <p:nvPr/>
        </p:nvSpPr>
        <p:spPr>
          <a:xfrm>
            <a:off x="1002546" y="4119158"/>
            <a:ext cx="36178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Impulse control</a:t>
            </a:r>
          </a:p>
          <a:p>
            <a:r>
              <a:rPr lang="en-US" sz="2400" b="1" dirty="0"/>
              <a:t>Navigate emotions</a:t>
            </a:r>
          </a:p>
        </p:txBody>
      </p:sp>
    </p:spTree>
    <p:extLst>
      <p:ext uri="{BB962C8B-B14F-4D97-AF65-F5344CB8AC3E}">
        <p14:creationId xmlns:p14="http://schemas.microsoft.com/office/powerpoint/2010/main" val="1615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B7C9F-988F-5DB4-EDA8-391833C2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519" y="-455960"/>
            <a:ext cx="4282181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Interpersonal </a:t>
            </a:r>
            <a:r>
              <a:rPr lang="en-US" sz="4400" b="1" dirty="0">
                <a:solidFill>
                  <a:schemeClr val="tx1"/>
                </a:solidFill>
              </a:rPr>
              <a:t>Awareness</a:t>
            </a:r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3A48BC-CDA3-FAE0-0B1F-CE3EF291D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7" r="1" b="914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598DD-AE13-2093-9DB3-27D059903874}"/>
              </a:ext>
            </a:extLst>
          </p:cNvPr>
          <p:cNvSpPr txBox="1"/>
          <p:nvPr/>
        </p:nvSpPr>
        <p:spPr>
          <a:xfrm>
            <a:off x="8294014" y="5194353"/>
            <a:ext cx="2890594" cy="1226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Appreciating diversity &amp; differences</a:t>
            </a:r>
          </a:p>
        </p:txBody>
      </p:sp>
    </p:spTree>
    <p:extLst>
      <p:ext uri="{BB962C8B-B14F-4D97-AF65-F5344CB8AC3E}">
        <p14:creationId xmlns:p14="http://schemas.microsoft.com/office/powerpoint/2010/main" val="10484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3ED730E-E3C8-D45D-1C6F-71AA1B05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2C6F0-8FD0-4FCF-CAAE-97C6A1EE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Compassion for others 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5F030-ED69-8545-9236-B83F28A4C3F9}"/>
              </a:ext>
            </a:extLst>
          </p:cNvPr>
          <p:cNvSpPr txBox="1"/>
          <p:nvPr/>
        </p:nvSpPr>
        <p:spPr>
          <a:xfrm>
            <a:off x="482707" y="4925554"/>
            <a:ext cx="29204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Cultivating Kindness &amp; Compassion</a:t>
            </a:r>
          </a:p>
        </p:txBody>
      </p:sp>
    </p:spTree>
    <p:extLst>
      <p:ext uri="{BB962C8B-B14F-4D97-AF65-F5344CB8AC3E}">
        <p14:creationId xmlns:p14="http://schemas.microsoft.com/office/powerpoint/2010/main" val="2556951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88DA79-3DA2-2A71-84E1-539C3D695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" r="1" b="1"/>
          <a:stretch/>
        </p:blipFill>
        <p:spPr>
          <a:xfrm>
            <a:off x="-309965" y="10"/>
            <a:ext cx="9669642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822ED-1A74-76F8-5FF9-4F613753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99" y="536803"/>
            <a:ext cx="5667187" cy="3692028"/>
          </a:xfrm>
          <a:prstGeom prst="ellipse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</a:rPr>
              <a:t>Relationship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CA499-6D54-888B-8A75-644B77C8DEC1}"/>
              </a:ext>
            </a:extLst>
          </p:cNvPr>
          <p:cNvSpPr txBox="1"/>
          <p:nvPr/>
        </p:nvSpPr>
        <p:spPr>
          <a:xfrm>
            <a:off x="8039744" y="4095749"/>
            <a:ext cx="34653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Empathic Listening &amp; Skillful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286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199A0-511C-8B73-204C-5B876E96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72" y="69984"/>
            <a:ext cx="5154529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/>
                </a:solidFill>
              </a:rPr>
              <a:t>Appreciating Interdependence</a:t>
            </a:r>
          </a:p>
        </p:txBody>
      </p:sp>
      <p:pic>
        <p:nvPicPr>
          <p:cNvPr id="4" name="Picture 4" descr="A picture containing indoor, light, electronic&#10;&#10;Description automatically generated">
            <a:extLst>
              <a:ext uri="{FF2B5EF4-FFF2-40B4-BE49-F238E27FC236}">
                <a16:creationId xmlns:a16="http://schemas.microsoft.com/office/drawing/2014/main" id="{CC095231-1237-EF34-0722-7254B7817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5" r="11162" b="-1"/>
          <a:stretch/>
        </p:blipFill>
        <p:spPr>
          <a:xfrm>
            <a:off x="5074081" y="374552"/>
            <a:ext cx="718249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E7A55-735D-BD65-B375-C533CBF59C14}"/>
              </a:ext>
            </a:extLst>
          </p:cNvPr>
          <p:cNvSpPr txBox="1"/>
          <p:nvPr/>
        </p:nvSpPr>
        <p:spPr>
          <a:xfrm>
            <a:off x="653834" y="4206337"/>
            <a:ext cx="37268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Understanding </a:t>
            </a:r>
            <a:endParaRPr lang="en-US" sz="2400" b="1"/>
          </a:p>
          <a:p>
            <a:r>
              <a:rPr lang="en-US" sz="2400" b="1" dirty="0"/>
              <a:t>Interdependence </a:t>
            </a:r>
          </a:p>
          <a:p>
            <a:r>
              <a:rPr lang="en-US" sz="2400" b="1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780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CB20D9A-C1B3-4E89-B832-8E5DCD97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5EB73E-EBDE-45EA-BF02-72B8F8F46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64A793D-7249-4CB5-AD0F-876C4C84E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3ACAC1A4-DD3E-4A3B-B378-F3015033D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A59479C1-D1AF-4013-BF6F-DE26C9258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D237676-F1B1-417A-9A1B-2A3FE6D92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8C73C19-EF36-4934-8DA5-5B16806BD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FBA0CB7-70C6-4152-92AB-8D402CD7B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9CD4EC36-D914-43FE-8694-4786BB7F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3ECD4C7-449F-4FF5-A0FD-2E0D21899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147E398C-2919-4957-8C28-9A61023D9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06F7DECF-952F-4F32-AEF3-526D4AA34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4B499AD4-C290-43FF-A526-CD63C728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3CBA4C1-DE20-4404-A4AA-87DEDB7CC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0CEBDE26-EB1A-4FA7-9E77-4C5A126C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A668CFAE-0D77-4FD1-91A9-83657A93D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4216F2B-14AF-4D35-8AE0-DADB28A9C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EAD1617F-F3A6-49DF-9E1C-48832732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A6ACE0E-C722-4218-BB25-A2D4205E6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860F307-09EA-458C-93F9-3FAA6945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DA58AD25-4D0D-4938-A2E0-B98160340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2315DC14-7F80-D586-9944-02379CC5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" r="4963"/>
          <a:stretch/>
        </p:blipFill>
        <p:spPr>
          <a:xfrm>
            <a:off x="20" y="227"/>
            <a:ext cx="6096591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FCAAA02-349E-47B0-ADD0-A1E963E4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8640F6-61D3-4DFB-BDDD-40BD6A2FB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2EFFC065-778F-4FEE-B2B5-9FCFCADE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E387267-6B9D-4028-8C08-25B95DAC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F6CD76-4397-AB6D-EAC1-69DE2D67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122" y="2074730"/>
            <a:ext cx="4299456" cy="20539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>
                <a:solidFill>
                  <a:srgbClr val="FFFFFF"/>
                </a:solidFill>
              </a:rPr>
              <a:t>Recognizing Common Humanity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4599F-F48B-32F3-6335-C2A80C71C2AD}"/>
              </a:ext>
            </a:extLst>
          </p:cNvPr>
          <p:cNvSpPr txBox="1"/>
          <p:nvPr/>
        </p:nvSpPr>
        <p:spPr>
          <a:xfrm>
            <a:off x="7279360" y="5666567"/>
            <a:ext cx="39230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Appreciating Fundamental Equality</a:t>
            </a:r>
          </a:p>
        </p:txBody>
      </p:sp>
    </p:spTree>
    <p:extLst>
      <p:ext uri="{BB962C8B-B14F-4D97-AF65-F5344CB8AC3E}">
        <p14:creationId xmlns:p14="http://schemas.microsoft.com/office/powerpoint/2010/main" val="1148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A78F5A69-4896-98F9-E0D7-F8D3736B1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9" r="21872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2C68-0B35-C1AC-B844-C900B2F1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223" y="1815530"/>
            <a:ext cx="4544384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sz="3200" b="1">
                <a:solidFill>
                  <a:srgbClr val="000000"/>
                </a:solidFill>
                <a:ea typeface="+mn-lt"/>
                <a:cs typeface="+mn-lt"/>
              </a:rPr>
              <a:t>Social Emotional &amp; Ethical Learning curriculum expands on traditional social emotional learning (SEL) frameworks.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2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1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8FF9C-B1C8-C13C-2D0C-5208F95C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18" y="1623992"/>
            <a:ext cx="5387673" cy="20431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Community and Global Engagement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ED8E0F-4C5D-D906-3664-86BAFC988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8" r="19470" b="2"/>
          <a:stretch/>
        </p:blipFill>
        <p:spPr>
          <a:xfrm>
            <a:off x="446426" y="202883"/>
            <a:ext cx="5781616" cy="6410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DD40F-33A9-688E-07F3-DF8557A338B7}"/>
              </a:ext>
            </a:extLst>
          </p:cNvPr>
          <p:cNvSpPr txBox="1"/>
          <p:nvPr/>
        </p:nvSpPr>
        <p:spPr>
          <a:xfrm>
            <a:off x="6588393" y="3402362"/>
            <a:ext cx="407556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Potential for positive change in community</a:t>
            </a:r>
          </a:p>
        </p:txBody>
      </p:sp>
    </p:spTree>
    <p:extLst>
      <p:ext uri="{BB962C8B-B14F-4D97-AF65-F5344CB8AC3E}">
        <p14:creationId xmlns:p14="http://schemas.microsoft.com/office/powerpoint/2010/main" val="13449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" name="Rectangle 1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A hand touching a small plant">
            <a:extLst>
              <a:ext uri="{FF2B5EF4-FFF2-40B4-BE49-F238E27FC236}">
                <a16:creationId xmlns:a16="http://schemas.microsoft.com/office/drawing/2014/main" id="{76D44E92-DF91-7D1A-EE23-0BD783373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58" name="Rectangle 1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DC29E-2A94-C17F-20CA-44107D0A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42" y="918390"/>
            <a:ext cx="5081749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Socio-Emotional &amp; Ethical Development will be started in BSV.</a:t>
            </a:r>
          </a:p>
        </p:txBody>
      </p:sp>
    </p:spTree>
    <p:extLst>
      <p:ext uri="{BB962C8B-B14F-4D97-AF65-F5344CB8AC3E}">
        <p14:creationId xmlns:p14="http://schemas.microsoft.com/office/powerpoint/2010/main" val="9842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white wooden table with two white mugs and a vase with sunflowers">
            <a:extLst>
              <a:ext uri="{FF2B5EF4-FFF2-40B4-BE49-F238E27FC236}">
                <a16:creationId xmlns:a16="http://schemas.microsoft.com/office/drawing/2014/main" id="{2598C373-038B-18AF-6D7D-F9D403DE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4000-EDA9-A406-CFEF-0FF75C27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07243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921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17B7-F6C4-07B4-4B8E-2E80C900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059" y="2441079"/>
            <a:ext cx="8604558" cy="2714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3600" b="1" i="1" dirty="0">
                <a:ea typeface="+mn-lt"/>
                <a:cs typeface="+mn-lt"/>
              </a:rPr>
              <a:t>Seva, Ahimsa, </a:t>
            </a:r>
            <a:r>
              <a:rPr lang="en-US" sz="3600" b="1" i="1" dirty="0" err="1">
                <a:ea typeface="+mn-lt"/>
                <a:cs typeface="+mn-lt"/>
              </a:rPr>
              <a:t>Swacchata</a:t>
            </a:r>
            <a:r>
              <a:rPr lang="en-US" sz="3600" b="1" i="1" dirty="0">
                <a:ea typeface="+mn-lt"/>
                <a:cs typeface="+mn-lt"/>
              </a:rPr>
              <a:t>, Satya, </a:t>
            </a:r>
            <a:r>
              <a:rPr lang="en-US" sz="3600" b="1" i="1" dirty="0" err="1">
                <a:ea typeface="+mn-lt"/>
                <a:cs typeface="+mn-lt"/>
              </a:rPr>
              <a:t>Nishkam</a:t>
            </a:r>
            <a:r>
              <a:rPr lang="en-US" sz="3600" b="1" i="1" dirty="0">
                <a:ea typeface="+mn-lt"/>
                <a:cs typeface="+mn-lt"/>
              </a:rPr>
              <a:t> karma, respect for women, elders, all people and the environment.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6514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5544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8A41D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8A41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3AB31-10B1-0670-67C3-20D6C5997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2" b="3632"/>
          <a:stretch/>
        </p:blipFill>
        <p:spPr>
          <a:xfrm>
            <a:off x="670142" y="2507724"/>
            <a:ext cx="6795370" cy="3513027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2800" b="1" kern="1200">
                <a:latin typeface="+mn-lt"/>
                <a:ea typeface="+mn-ea"/>
                <a:cs typeface="+mn-cs"/>
              </a:rPr>
              <a:t>Social, emotional, and related skills, attitudes, behaviors, and values that help direct students.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60860-2013-CE0B-AC8C-444AA7E5F68E}"/>
              </a:ext>
            </a:extLst>
          </p:cNvPr>
          <p:cNvSpPr txBox="1"/>
          <p:nvPr/>
        </p:nvSpPr>
        <p:spPr>
          <a:xfrm>
            <a:off x="712399" y="1952889"/>
            <a:ext cx="3203993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5 </a:t>
            </a:r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SEL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FBA43F0-7311-5006-3180-B1CD8DCA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43" y="643466"/>
            <a:ext cx="549224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5C925-0BDB-6CE0-43F9-9BAE127B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Self-Awareness</a:t>
            </a:r>
          </a:p>
        </p:txBody>
      </p:sp>
      <p:sp>
        <p:nvSpPr>
          <p:cNvPr id="13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1E1B8E5-0C8F-00C1-A610-21C176D10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61" t="5735" r="-128" b="26104"/>
          <a:stretch/>
        </p:blipFill>
        <p:spPr>
          <a:xfrm>
            <a:off x="5550006" y="2211142"/>
            <a:ext cx="5995918" cy="244382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276866A-F71F-DF2D-6774-4FAB2591C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26" y="2255098"/>
            <a:ext cx="4569124" cy="204588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36703EC-176F-B75D-4445-587AC4E4A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6" y="4296682"/>
            <a:ext cx="4569124" cy="2031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55D29-402D-AE2C-05E2-1A2B1583990C}"/>
              </a:ext>
            </a:extLst>
          </p:cNvPr>
          <p:cNvSpPr txBox="1"/>
          <p:nvPr/>
        </p:nvSpPr>
        <p:spPr>
          <a:xfrm>
            <a:off x="727274" y="4166896"/>
            <a:ext cx="478478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highlight>
                  <a:srgbClr val="FFFF00"/>
                </a:highlight>
                <a:latin typeface="Rockwell"/>
              </a:rPr>
              <a:t>Mindfulness Meditation</a:t>
            </a:r>
          </a:p>
        </p:txBody>
      </p:sp>
      <p:pic>
        <p:nvPicPr>
          <p:cNvPr id="8" name="Picture 8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4D6E9739-7107-385B-8CF0-95FF295E0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080" y="4382946"/>
            <a:ext cx="4367840" cy="1945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BF40C3-A9B5-2CDE-2350-2FD366D4064D}"/>
              </a:ext>
            </a:extLst>
          </p:cNvPr>
          <p:cNvSpPr txBox="1"/>
          <p:nvPr/>
        </p:nvSpPr>
        <p:spPr>
          <a:xfrm>
            <a:off x="9914648" y="4591149"/>
            <a:ext cx="164296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Rockwell"/>
              </a:rPr>
              <a:t>My</a:t>
            </a:r>
          </a:p>
          <a:p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Rockwell"/>
              </a:rPr>
              <a:t>Private</a:t>
            </a:r>
          </a:p>
          <a:p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Rockwell"/>
              </a:rPr>
              <a:t>Body </a:t>
            </a:r>
          </a:p>
          <a:p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Rockwell"/>
              </a:rPr>
              <a:t>Parts</a:t>
            </a:r>
          </a:p>
        </p:txBody>
      </p:sp>
    </p:spTree>
    <p:extLst>
      <p:ext uri="{BB962C8B-B14F-4D97-AF65-F5344CB8AC3E}">
        <p14:creationId xmlns:p14="http://schemas.microsoft.com/office/powerpoint/2010/main" val="13626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EAAB-5867-AA11-8999-6F945B9C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3" y="275394"/>
            <a:ext cx="11139854" cy="1404899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Self-management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6DBC3091-9D3B-894C-E786-83CB82D4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51" y="2153649"/>
            <a:ext cx="3997637" cy="3997637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C3CCB1E4-4A25-E89C-6109-16324A8E4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7" y="2326025"/>
            <a:ext cx="5197125" cy="3652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CE53E-CC8E-DD7D-F809-E593F32C6510}"/>
              </a:ext>
            </a:extLst>
          </p:cNvPr>
          <p:cNvSpPr txBox="1"/>
          <p:nvPr/>
        </p:nvSpPr>
        <p:spPr>
          <a:xfrm>
            <a:off x="858941" y="5896779"/>
            <a:ext cx="49429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highlight>
                  <a:srgbClr val="FFFF00"/>
                </a:highlight>
                <a:latin typeface="Rockwell"/>
              </a:rPr>
              <a:t>Different types of emotions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6858F-B6B1-BFD2-33E7-1031C7770D6D}"/>
              </a:ext>
            </a:extLst>
          </p:cNvPr>
          <p:cNvSpPr txBox="1"/>
          <p:nvPr/>
        </p:nvSpPr>
        <p:spPr>
          <a:xfrm>
            <a:off x="6986376" y="5983042"/>
            <a:ext cx="49429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highlight>
                  <a:srgbClr val="FFFF00"/>
                </a:highlight>
                <a:latin typeface="Rockwell"/>
              </a:rPr>
              <a:t>Anger Management</a:t>
            </a:r>
          </a:p>
        </p:txBody>
      </p:sp>
    </p:spTree>
    <p:extLst>
      <p:ext uri="{BB962C8B-B14F-4D97-AF65-F5344CB8AC3E}">
        <p14:creationId xmlns:p14="http://schemas.microsoft.com/office/powerpoint/2010/main" val="20520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E9F4534-D55F-BE94-3A2D-DDC4DE1EC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t="-91" r="7646" b="11203"/>
          <a:stretch/>
        </p:blipFill>
        <p:spPr>
          <a:xfrm>
            <a:off x="612477" y="1828963"/>
            <a:ext cx="5016196" cy="4303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39F32D-7217-843A-9B20-76E18E453CA2}"/>
              </a:ext>
            </a:extLst>
          </p:cNvPr>
          <p:cNvSpPr txBox="1"/>
          <p:nvPr/>
        </p:nvSpPr>
        <p:spPr>
          <a:xfrm>
            <a:off x="2529674" y="531380"/>
            <a:ext cx="712829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u="sng" dirty="0">
                <a:solidFill>
                  <a:srgbClr val="1D5253"/>
                </a:solidFill>
              </a:rPr>
              <a:t>Social Awareness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E7F81-366B-166E-35B7-4E2370106749}"/>
              </a:ext>
            </a:extLst>
          </p:cNvPr>
          <p:cNvSpPr txBox="1"/>
          <p:nvPr/>
        </p:nvSpPr>
        <p:spPr>
          <a:xfrm>
            <a:off x="699733" y="1708262"/>
            <a:ext cx="215372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highlight>
                  <a:srgbClr val="FFFF00"/>
                </a:highlight>
                <a:latin typeface="Consolas"/>
              </a:rPr>
              <a:t>Listening </a:t>
            </a:r>
            <a:endParaRPr lang="en-US" sz="2000" b="1">
              <a:highlight>
                <a:srgbClr val="FFFF00"/>
              </a:highlight>
            </a:endParaRPr>
          </a:p>
          <a:p>
            <a:r>
              <a:rPr lang="en-US" sz="2800" b="1" i="1" dirty="0">
                <a:highlight>
                  <a:srgbClr val="FFFF00"/>
                </a:highlight>
                <a:latin typeface="Consolas"/>
              </a:rPr>
              <a:t>To</a:t>
            </a:r>
            <a:endParaRPr lang="en-US" sz="2000" b="1">
              <a:highlight>
                <a:srgbClr val="FFFF00"/>
              </a:highlight>
              <a:latin typeface="Century Schoolbook" panose="02040604050505020304"/>
            </a:endParaRPr>
          </a:p>
          <a:p>
            <a:r>
              <a:rPr lang="en-US" sz="2800" b="1" i="1" dirty="0">
                <a:highlight>
                  <a:srgbClr val="FFFF00"/>
                </a:highlight>
                <a:latin typeface="Consolas"/>
              </a:rPr>
              <a:t>others</a:t>
            </a:r>
            <a:endParaRPr lang="en-US" sz="2000" b="1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AE75E70-F42C-2150-4F96-ED37A80B6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787" t="16084" r="-788" b="17832"/>
          <a:stretch/>
        </p:blipFill>
        <p:spPr>
          <a:xfrm>
            <a:off x="7965428" y="3654860"/>
            <a:ext cx="1695993" cy="2489181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5325AEB-CC4B-E694-B456-18F9ED20D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35" r="31414" b="16535"/>
          <a:stretch/>
        </p:blipFill>
        <p:spPr>
          <a:xfrm>
            <a:off x="5788324" y="1832345"/>
            <a:ext cx="2384670" cy="281889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B4DB2D9-A186-D539-29B1-B229F9467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48" t="8778" r="16754" b="-394"/>
          <a:stretch/>
        </p:blipFill>
        <p:spPr>
          <a:xfrm>
            <a:off x="9569571" y="1822212"/>
            <a:ext cx="2010726" cy="3347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C0CC2C-909E-FBFE-9D82-79199F76195E}"/>
              </a:ext>
            </a:extLst>
          </p:cNvPr>
          <p:cNvSpPr txBox="1"/>
          <p:nvPr/>
        </p:nvSpPr>
        <p:spPr>
          <a:xfrm>
            <a:off x="9656827" y="5058186"/>
            <a:ext cx="215372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highlight>
                  <a:srgbClr val="FFFF00"/>
                </a:highlight>
                <a:latin typeface="Consolas"/>
              </a:rPr>
              <a:t>My </a:t>
            </a:r>
          </a:p>
          <a:p>
            <a:r>
              <a:rPr lang="en-US" sz="2800" b="1" i="1" dirty="0">
                <a:highlight>
                  <a:srgbClr val="FFFF00"/>
                </a:highlight>
                <a:latin typeface="Consolas"/>
              </a:rPr>
              <a:t>Gratitude</a:t>
            </a:r>
          </a:p>
          <a:p>
            <a:r>
              <a:rPr lang="en-US" sz="2800" b="1" i="1" dirty="0">
                <a:highlight>
                  <a:srgbClr val="FFFF00"/>
                </a:highlight>
                <a:latin typeface="Consolas"/>
              </a:rPr>
              <a:t>Jar</a:t>
            </a:r>
          </a:p>
        </p:txBody>
      </p:sp>
    </p:spTree>
    <p:extLst>
      <p:ext uri="{BB962C8B-B14F-4D97-AF65-F5344CB8AC3E}">
        <p14:creationId xmlns:p14="http://schemas.microsoft.com/office/powerpoint/2010/main" val="27182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Widescreen</PresentationFormat>
  <Paragraphs>35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FLOWERS 16X9</vt:lpstr>
      <vt:lpstr>Socio-Emotional and Ethical  Development at Foundational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Self-Awareness</vt:lpstr>
      <vt:lpstr>Self-management</vt:lpstr>
      <vt:lpstr>PowerPoint Presentation</vt:lpstr>
      <vt:lpstr>Relationship skills</vt:lpstr>
      <vt:lpstr>Responsible decision making</vt:lpstr>
      <vt:lpstr>Holistic Report Card of SEL &amp; Motor skills Milestones </vt:lpstr>
      <vt:lpstr>SEL Milestones of Grade Nursery</vt:lpstr>
      <vt:lpstr>SEL Milestones of Grade LKG</vt:lpstr>
      <vt:lpstr>SEL Milestones of Grade UKG </vt:lpstr>
      <vt:lpstr>SEE LEARNING (Social Emotional &amp; Ethical Learning)  = SEL 2.O </vt:lpstr>
      <vt:lpstr>SEE LEARNING </vt:lpstr>
      <vt:lpstr>SEE LEARNING  (SEL 2.0)</vt:lpstr>
      <vt:lpstr>Goals of SEE Learning? </vt:lpstr>
      <vt:lpstr>SEE Learning   3 Dimensions 3 Domains = 9 Components</vt:lpstr>
      <vt:lpstr>9 Components of SEE Learning</vt:lpstr>
      <vt:lpstr>Attention and Self-Awareness  </vt:lpstr>
      <vt:lpstr>Self-Compassion</vt:lpstr>
      <vt:lpstr>Self-Regulation </vt:lpstr>
      <vt:lpstr>Interpersonal Awareness</vt:lpstr>
      <vt:lpstr>Compassion for others </vt:lpstr>
      <vt:lpstr>Relationship Skills</vt:lpstr>
      <vt:lpstr>Appreciating Interdependence</vt:lpstr>
      <vt:lpstr>Recognizing Common Humanity</vt:lpstr>
      <vt:lpstr>Community and Global Engagement</vt:lpstr>
      <vt:lpstr>Socio-Emotional &amp; Ethical Development will be started in BSV.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1460</cp:revision>
  <dcterms:created xsi:type="dcterms:W3CDTF">2023-02-02T16:18:33Z</dcterms:created>
  <dcterms:modified xsi:type="dcterms:W3CDTF">2023-02-24T03:28:37Z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